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5995"/>
            <a:ext cx="8130540" cy="9511030"/>
          </a:xfrm>
          <a:custGeom>
            <a:avLst/>
            <a:gdLst/>
            <a:ahLst/>
            <a:cxnLst/>
            <a:rect l="l" t="t" r="r" b="b"/>
            <a:pathLst>
              <a:path w="8130540" h="9511030">
                <a:moveTo>
                  <a:pt x="8060973" y="6309758"/>
                </a:moveTo>
                <a:lnTo>
                  <a:pt x="8113551" y="6309758"/>
                </a:lnTo>
                <a:lnTo>
                  <a:pt x="8120561" y="6316595"/>
                </a:lnTo>
                <a:lnTo>
                  <a:pt x="8125767" y="6324736"/>
                </a:lnTo>
                <a:lnTo>
                  <a:pt x="8129008" y="6333841"/>
                </a:lnTo>
                <a:lnTo>
                  <a:pt x="8130124" y="6343571"/>
                </a:lnTo>
                <a:lnTo>
                  <a:pt x="8129008" y="6353302"/>
                </a:lnTo>
                <a:lnTo>
                  <a:pt x="8125767" y="6362407"/>
                </a:lnTo>
                <a:lnTo>
                  <a:pt x="8120561" y="6370548"/>
                </a:lnTo>
                <a:lnTo>
                  <a:pt x="8113551" y="6377385"/>
                </a:lnTo>
                <a:lnTo>
                  <a:pt x="8087262" y="6377385"/>
                </a:lnTo>
                <a:lnTo>
                  <a:pt x="8087261" y="6343571"/>
                </a:lnTo>
                <a:lnTo>
                  <a:pt x="8060973" y="6309758"/>
                </a:lnTo>
                <a:close/>
              </a:path>
              <a:path w="8130540" h="9511030">
                <a:moveTo>
                  <a:pt x="0" y="108516"/>
                </a:moveTo>
                <a:lnTo>
                  <a:pt x="0" y="0"/>
                </a:lnTo>
                <a:lnTo>
                  <a:pt x="8113551" y="6309758"/>
                </a:lnTo>
                <a:lnTo>
                  <a:pt x="8060973" y="6309758"/>
                </a:lnTo>
                <a:lnTo>
                  <a:pt x="8017492" y="6343571"/>
                </a:lnTo>
                <a:lnTo>
                  <a:pt x="0" y="108516"/>
                </a:lnTo>
                <a:close/>
              </a:path>
              <a:path w="8130540" h="9511030">
                <a:moveTo>
                  <a:pt x="3944538" y="9511004"/>
                </a:moveTo>
                <a:lnTo>
                  <a:pt x="8017492" y="6343571"/>
                </a:lnTo>
                <a:lnTo>
                  <a:pt x="8060973" y="6377385"/>
                </a:lnTo>
                <a:lnTo>
                  <a:pt x="8113551" y="6377385"/>
                </a:lnTo>
                <a:lnTo>
                  <a:pt x="4084113" y="9511004"/>
                </a:lnTo>
                <a:lnTo>
                  <a:pt x="3944538" y="9511004"/>
                </a:lnTo>
                <a:close/>
              </a:path>
              <a:path w="8130540" h="9511030">
                <a:moveTo>
                  <a:pt x="8060973" y="6377385"/>
                </a:moveTo>
                <a:lnTo>
                  <a:pt x="8087262" y="6343572"/>
                </a:lnTo>
                <a:lnTo>
                  <a:pt x="8087262" y="6377385"/>
                </a:lnTo>
                <a:lnTo>
                  <a:pt x="8060973" y="6377385"/>
                </a:lnTo>
                <a:close/>
              </a:path>
              <a:path w="8130540" h="9511030">
                <a:moveTo>
                  <a:pt x="8017492" y="6343571"/>
                </a:moveTo>
                <a:lnTo>
                  <a:pt x="8060973" y="6309758"/>
                </a:lnTo>
                <a:lnTo>
                  <a:pt x="8087261" y="6343571"/>
                </a:lnTo>
                <a:lnTo>
                  <a:pt x="8060973" y="6377385"/>
                </a:lnTo>
                <a:lnTo>
                  <a:pt x="8017492" y="6343571"/>
                </a:lnTo>
                <a:close/>
              </a:path>
            </a:pathLst>
          </a:custGeom>
          <a:solidFill>
            <a:srgbClr val="6F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208645" cy="10287000"/>
          </a:xfrm>
          <a:custGeom>
            <a:avLst/>
            <a:gdLst/>
            <a:ahLst/>
            <a:cxnLst/>
            <a:rect l="l" t="t" r="r" b="b"/>
            <a:pathLst>
              <a:path w="8208645" h="10287000">
                <a:moveTo>
                  <a:pt x="0" y="10287000"/>
                </a:moveTo>
                <a:lnTo>
                  <a:pt x="0" y="0"/>
                </a:lnTo>
                <a:lnTo>
                  <a:pt x="437217" y="0"/>
                </a:lnTo>
                <a:lnTo>
                  <a:pt x="8208284" y="6045034"/>
                </a:lnTo>
                <a:lnTo>
                  <a:pt x="275511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67459" y="0"/>
            <a:ext cx="7884159" cy="10287000"/>
          </a:xfrm>
          <a:custGeom>
            <a:avLst/>
            <a:gdLst/>
            <a:ahLst/>
            <a:cxnLst/>
            <a:rect l="l" t="t" r="r" b="b"/>
            <a:pathLst>
              <a:path w="7884159" h="10287000">
                <a:moveTo>
                  <a:pt x="7814535" y="6011220"/>
                </a:moveTo>
                <a:lnTo>
                  <a:pt x="7867113" y="6011220"/>
                </a:lnTo>
                <a:lnTo>
                  <a:pt x="7874123" y="6018057"/>
                </a:lnTo>
                <a:lnTo>
                  <a:pt x="7879329" y="6026198"/>
                </a:lnTo>
                <a:lnTo>
                  <a:pt x="7882570" y="6035303"/>
                </a:lnTo>
                <a:lnTo>
                  <a:pt x="7883686" y="6045032"/>
                </a:lnTo>
                <a:lnTo>
                  <a:pt x="7882570" y="6054764"/>
                </a:lnTo>
                <a:lnTo>
                  <a:pt x="7879329" y="6063869"/>
                </a:lnTo>
                <a:lnTo>
                  <a:pt x="7874123" y="6072010"/>
                </a:lnTo>
                <a:lnTo>
                  <a:pt x="7867113" y="6078848"/>
                </a:lnTo>
                <a:lnTo>
                  <a:pt x="7840824" y="6078848"/>
                </a:lnTo>
                <a:lnTo>
                  <a:pt x="7840824" y="6045033"/>
                </a:lnTo>
                <a:lnTo>
                  <a:pt x="7814535" y="6011220"/>
                </a:lnTo>
                <a:close/>
              </a:path>
              <a:path w="7884159" h="10287000">
                <a:moveTo>
                  <a:pt x="0" y="0"/>
                </a:moveTo>
                <a:lnTo>
                  <a:pt x="139601" y="0"/>
                </a:lnTo>
                <a:lnTo>
                  <a:pt x="7867113" y="6011220"/>
                </a:lnTo>
                <a:lnTo>
                  <a:pt x="7814535" y="6011220"/>
                </a:lnTo>
                <a:lnTo>
                  <a:pt x="7771066" y="6045033"/>
                </a:lnTo>
                <a:lnTo>
                  <a:pt x="0" y="0"/>
                </a:lnTo>
                <a:close/>
              </a:path>
              <a:path w="7884159" h="10287000">
                <a:moveTo>
                  <a:pt x="2317974" y="10287000"/>
                </a:moveTo>
                <a:lnTo>
                  <a:pt x="7771067" y="6045035"/>
                </a:lnTo>
                <a:lnTo>
                  <a:pt x="7814535" y="6078848"/>
                </a:lnTo>
                <a:lnTo>
                  <a:pt x="7867113" y="6078848"/>
                </a:lnTo>
                <a:lnTo>
                  <a:pt x="2457412" y="10287000"/>
                </a:lnTo>
                <a:lnTo>
                  <a:pt x="2317974" y="10287000"/>
                </a:lnTo>
                <a:close/>
              </a:path>
              <a:path w="7884159" h="10287000">
                <a:moveTo>
                  <a:pt x="7814535" y="6078848"/>
                </a:moveTo>
                <a:lnTo>
                  <a:pt x="7840824" y="6045033"/>
                </a:lnTo>
                <a:lnTo>
                  <a:pt x="7840824" y="6078848"/>
                </a:lnTo>
                <a:lnTo>
                  <a:pt x="7814535" y="6078848"/>
                </a:lnTo>
                <a:close/>
              </a:path>
              <a:path w="7884159" h="10287000">
                <a:moveTo>
                  <a:pt x="7771066" y="6045034"/>
                </a:moveTo>
                <a:lnTo>
                  <a:pt x="7814535" y="6011220"/>
                </a:lnTo>
                <a:lnTo>
                  <a:pt x="7840824" y="6045034"/>
                </a:lnTo>
                <a:lnTo>
                  <a:pt x="7814535" y="6078848"/>
                </a:lnTo>
                <a:lnTo>
                  <a:pt x="7771066" y="6045034"/>
                </a:lnTo>
                <a:close/>
              </a:path>
            </a:pathLst>
          </a:custGeom>
          <a:solidFill>
            <a:srgbClr val="879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5811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166" y="4061083"/>
            <a:ext cx="5191124" cy="39719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452553"/>
            <a:ext cx="18287999" cy="15811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35441" y="2164915"/>
            <a:ext cx="9088119" cy="299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471170" y="6211472"/>
            <a:ext cx="7642225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473652"/>
            <a:ext cx="18278480" cy="6599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7526" y="-48228"/>
            <a:ext cx="11514455" cy="1624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12010" y="2225660"/>
            <a:ext cx="15346680" cy="606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creativecommons.org/licenses/by-sa/2.5/za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fricaevidencenetwork.org/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fricaevidencenetwork.org/en/learning-space/file/18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africa-evidence-network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 indent="157480">
              <a:lnSpc>
                <a:spcPts val="6450"/>
              </a:lnSpc>
              <a:spcBef>
                <a:spcPts val="940"/>
              </a:spcBef>
            </a:pPr>
            <a:r>
              <a:rPr sz="6000" b="1" spc="-190" dirty="0">
                <a:latin typeface="Arial"/>
                <a:cs typeface="Arial"/>
              </a:rPr>
              <a:t>Date:</a:t>
            </a:r>
            <a:r>
              <a:rPr sz="6000" b="1" spc="-125" dirty="0">
                <a:latin typeface="Arial"/>
                <a:cs typeface="Arial"/>
              </a:rPr>
              <a:t> </a:t>
            </a:r>
            <a:r>
              <a:rPr sz="6000" b="1" spc="-130" dirty="0">
                <a:latin typeface="Arial"/>
                <a:cs typeface="Arial"/>
              </a:rPr>
              <a:t>30</a:t>
            </a:r>
            <a:r>
              <a:rPr sz="6000" b="1" spc="-975" dirty="0">
                <a:latin typeface="Arial"/>
                <a:cs typeface="Arial"/>
              </a:rPr>
              <a:t> </a:t>
            </a:r>
            <a:r>
              <a:rPr sz="6000" b="1" spc="-250" dirty="0">
                <a:latin typeface="Arial"/>
                <a:cs typeface="Arial"/>
              </a:rPr>
              <a:t>October</a:t>
            </a:r>
            <a:r>
              <a:rPr sz="6000" b="1" spc="-975" dirty="0">
                <a:latin typeface="Arial"/>
                <a:cs typeface="Arial"/>
              </a:rPr>
              <a:t> </a:t>
            </a:r>
            <a:r>
              <a:rPr sz="6000" b="1" spc="-20" dirty="0">
                <a:latin typeface="Arial"/>
                <a:cs typeface="Arial"/>
              </a:rPr>
              <a:t>2024 </a:t>
            </a:r>
            <a:r>
              <a:rPr sz="6000" b="1" spc="-415" dirty="0">
                <a:latin typeface="Arial"/>
                <a:cs typeface="Arial"/>
              </a:rPr>
              <a:t>Time:</a:t>
            </a:r>
            <a:r>
              <a:rPr sz="6000" b="1" spc="-1010" dirty="0">
                <a:latin typeface="Arial"/>
                <a:cs typeface="Arial"/>
              </a:rPr>
              <a:t> </a:t>
            </a:r>
            <a:r>
              <a:rPr sz="6000" b="1" spc="-400" dirty="0">
                <a:latin typeface="Arial"/>
                <a:cs typeface="Arial"/>
              </a:rPr>
              <a:t>14</a:t>
            </a:r>
            <a:r>
              <a:rPr sz="6000" b="1" spc="-545" dirty="0">
                <a:latin typeface="Arial"/>
                <a:cs typeface="Arial"/>
              </a:rPr>
              <a:t>:</a:t>
            </a:r>
            <a:r>
              <a:rPr sz="6000" b="1" spc="-400" dirty="0">
                <a:latin typeface="Arial"/>
                <a:cs typeface="Arial"/>
              </a:rPr>
              <a:t>0</a:t>
            </a:r>
            <a:r>
              <a:rPr sz="6000" b="1" spc="-30" dirty="0">
                <a:latin typeface="Arial"/>
                <a:cs typeface="Arial"/>
              </a:rPr>
              <a:t>0</a:t>
            </a:r>
            <a:r>
              <a:rPr sz="6000" b="1" spc="-960" dirty="0">
                <a:latin typeface="Arial"/>
                <a:cs typeface="Arial"/>
              </a:rPr>
              <a:t> </a:t>
            </a:r>
            <a:r>
              <a:rPr sz="6000" b="1" dirty="0">
                <a:latin typeface="Arial"/>
                <a:cs typeface="Arial"/>
              </a:rPr>
              <a:t>-</a:t>
            </a:r>
            <a:r>
              <a:rPr sz="6000" b="1" spc="-960" dirty="0">
                <a:latin typeface="Arial"/>
                <a:cs typeface="Arial"/>
              </a:rPr>
              <a:t> </a:t>
            </a:r>
            <a:r>
              <a:rPr sz="6000" b="1" spc="-400" dirty="0">
                <a:latin typeface="Arial"/>
                <a:cs typeface="Arial"/>
              </a:rPr>
              <a:t>15</a:t>
            </a:r>
            <a:r>
              <a:rPr sz="6000" b="1" spc="-545" dirty="0">
                <a:latin typeface="Arial"/>
                <a:cs typeface="Arial"/>
              </a:rPr>
              <a:t>:</a:t>
            </a:r>
            <a:r>
              <a:rPr sz="6000" b="1" spc="-400" dirty="0">
                <a:latin typeface="Arial"/>
                <a:cs typeface="Arial"/>
              </a:rPr>
              <a:t>1</a:t>
            </a:r>
            <a:r>
              <a:rPr sz="6000" b="1" spc="-30" dirty="0">
                <a:latin typeface="Arial"/>
                <a:cs typeface="Arial"/>
              </a:rPr>
              <a:t>5</a:t>
            </a:r>
            <a:r>
              <a:rPr sz="6000" b="1" spc="-955" dirty="0">
                <a:latin typeface="Arial"/>
                <a:cs typeface="Arial"/>
              </a:rPr>
              <a:t> </a:t>
            </a:r>
            <a:r>
              <a:rPr sz="6000" b="1" spc="-575" dirty="0">
                <a:latin typeface="Arial"/>
                <a:cs typeface="Arial"/>
              </a:rPr>
              <a:t>SAST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065" marR="5080" algn="ctr">
              <a:lnSpc>
                <a:spcPts val="7500"/>
              </a:lnSpc>
              <a:spcBef>
                <a:spcPts val="1100"/>
              </a:spcBef>
            </a:pPr>
            <a:r>
              <a:rPr sz="7000" spc="-254" dirty="0"/>
              <a:t>EIDM</a:t>
            </a:r>
            <a:r>
              <a:rPr sz="7000" spc="-1140" dirty="0"/>
              <a:t> </a:t>
            </a:r>
            <a:r>
              <a:rPr sz="7000" spc="-590" dirty="0"/>
              <a:t>p</a:t>
            </a:r>
            <a:r>
              <a:rPr sz="7000" spc="-550" dirty="0"/>
              <a:t>r</a:t>
            </a:r>
            <a:r>
              <a:rPr sz="7000" spc="-585" dirty="0"/>
              <a:t>o</a:t>
            </a:r>
            <a:r>
              <a:rPr sz="7000" spc="-630" dirty="0"/>
              <a:t>c</a:t>
            </a:r>
            <a:r>
              <a:rPr sz="7000" spc="-560" dirty="0"/>
              <a:t>e</a:t>
            </a:r>
            <a:r>
              <a:rPr sz="7000" spc="-645" dirty="0"/>
              <a:t>ss</a:t>
            </a:r>
            <a:r>
              <a:rPr sz="7000" spc="-560" dirty="0"/>
              <a:t>e</a:t>
            </a:r>
            <a:r>
              <a:rPr sz="7000" spc="-145" dirty="0"/>
              <a:t>s</a:t>
            </a:r>
            <a:r>
              <a:rPr sz="7000" spc="-1125" dirty="0"/>
              <a:t> </a:t>
            </a:r>
            <a:r>
              <a:rPr sz="7000" spc="-540" dirty="0"/>
              <a:t>s</a:t>
            </a:r>
            <a:r>
              <a:rPr sz="7000" spc="-455" dirty="0"/>
              <a:t>ee</a:t>
            </a:r>
            <a:r>
              <a:rPr sz="7000" spc="-459" dirty="0"/>
              <a:t>k</a:t>
            </a:r>
            <a:r>
              <a:rPr sz="7000" spc="-465" dirty="0"/>
              <a:t>i</a:t>
            </a:r>
            <a:r>
              <a:rPr sz="7000" spc="-495" dirty="0"/>
              <a:t>n</a:t>
            </a:r>
            <a:r>
              <a:rPr sz="7000" spc="-40" dirty="0"/>
              <a:t>g</a:t>
            </a:r>
            <a:r>
              <a:rPr sz="7000" spc="-420" dirty="0"/>
              <a:t> </a:t>
            </a:r>
            <a:r>
              <a:rPr sz="7000" spc="-250" dirty="0"/>
              <a:t>t</a:t>
            </a:r>
            <a:r>
              <a:rPr sz="7000" spc="-325" dirty="0"/>
              <a:t>r</a:t>
            </a:r>
            <a:r>
              <a:rPr sz="7000" spc="-360" dirty="0"/>
              <a:t>a</a:t>
            </a:r>
            <a:r>
              <a:rPr sz="7000" spc="-375" dirty="0"/>
              <a:t>n</a:t>
            </a:r>
            <a:r>
              <a:rPr sz="7000" spc="-420" dirty="0"/>
              <a:t>s</a:t>
            </a:r>
            <a:r>
              <a:rPr sz="7000" spc="-265" dirty="0"/>
              <a:t>f</a:t>
            </a:r>
            <a:r>
              <a:rPr sz="7000" spc="-360" dirty="0"/>
              <a:t>o</a:t>
            </a:r>
            <a:r>
              <a:rPr sz="7000" spc="-325" dirty="0"/>
              <a:t>r</a:t>
            </a:r>
            <a:r>
              <a:rPr sz="7000" spc="-375" dirty="0"/>
              <a:t>m</a:t>
            </a:r>
            <a:r>
              <a:rPr sz="7000" spc="-360" dirty="0"/>
              <a:t>a</a:t>
            </a:r>
            <a:r>
              <a:rPr sz="7000" spc="-250" dirty="0"/>
              <a:t>t</a:t>
            </a:r>
            <a:r>
              <a:rPr sz="7000" spc="-345" dirty="0"/>
              <a:t>i</a:t>
            </a:r>
            <a:r>
              <a:rPr sz="7000" spc="-360" dirty="0"/>
              <a:t>o</a:t>
            </a:r>
            <a:r>
              <a:rPr sz="7000" spc="80" dirty="0"/>
              <a:t>n</a:t>
            </a:r>
            <a:r>
              <a:rPr sz="7000" spc="-1110" dirty="0"/>
              <a:t> </a:t>
            </a:r>
            <a:r>
              <a:rPr sz="7000" spc="-25" dirty="0"/>
              <a:t>for </a:t>
            </a:r>
            <a:r>
              <a:rPr sz="7000" spc="-385" dirty="0"/>
              <a:t>improved</a:t>
            </a:r>
            <a:r>
              <a:rPr sz="7000" spc="-1135" dirty="0"/>
              <a:t> </a:t>
            </a:r>
            <a:r>
              <a:rPr sz="7000" spc="-450" dirty="0"/>
              <a:t>impacts</a:t>
            </a:r>
            <a:endParaRPr sz="7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8608"/>
            <a:ext cx="17221200" cy="1624331"/>
          </a:xfrm>
          <a:prstGeom prst="rect">
            <a:avLst/>
          </a:prstGeom>
        </p:spPr>
        <p:txBody>
          <a:bodyPr vert="horz" wrap="square" lIns="0" tIns="240031" rIns="0" bIns="0" rtlCol="0">
            <a:spAutoFit/>
          </a:bodyPr>
          <a:lstStyle/>
          <a:p>
            <a:pPr marL="1809114">
              <a:lnSpc>
                <a:spcPct val="100000"/>
              </a:lnSpc>
              <a:spcBef>
                <a:spcPts val="100"/>
              </a:spcBef>
            </a:pPr>
            <a:r>
              <a:rPr spc="-610" dirty="0"/>
              <a:t>T</a:t>
            </a:r>
            <a:r>
              <a:rPr spc="-635" dirty="0"/>
              <a:t>h</a:t>
            </a:r>
            <a:r>
              <a:rPr spc="-620" dirty="0"/>
              <a:t>a</a:t>
            </a:r>
            <a:r>
              <a:rPr spc="-635" dirty="0"/>
              <a:t>n</a:t>
            </a:r>
            <a:r>
              <a:rPr spc="-50" dirty="0"/>
              <a:t>k</a:t>
            </a:r>
            <a:r>
              <a:rPr spc="-1440" dirty="0"/>
              <a:t> </a:t>
            </a:r>
            <a:r>
              <a:rPr spc="-790" dirty="0"/>
              <a:t>y</a:t>
            </a:r>
            <a:r>
              <a:rPr spc="-785" dirty="0"/>
              <a:t>o</a:t>
            </a:r>
            <a:r>
              <a:rPr spc="-800" dirty="0"/>
              <a:t>u</a:t>
            </a:r>
            <a:r>
              <a:rPr spc="-215" dirty="0"/>
              <a:t>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10929" y="0"/>
            <a:ext cx="9377680" cy="10287000"/>
            <a:chOff x="8910929" y="0"/>
            <a:chExt cx="9377680" cy="10287000"/>
          </a:xfrm>
        </p:grpSpPr>
        <p:sp>
          <p:nvSpPr>
            <p:cNvPr id="4" name="object 4"/>
            <p:cNvSpPr/>
            <p:nvPr/>
          </p:nvSpPr>
          <p:spPr>
            <a:xfrm>
              <a:off x="8910929" y="11"/>
              <a:ext cx="9377680" cy="10287000"/>
            </a:xfrm>
            <a:custGeom>
              <a:avLst/>
              <a:gdLst/>
              <a:ahLst/>
              <a:cxnLst/>
              <a:rect l="l" t="t" r="r" b="b"/>
              <a:pathLst>
                <a:path w="9377679" h="10287000">
                  <a:moveTo>
                    <a:pt x="9377058" y="0"/>
                  </a:moveTo>
                  <a:lnTo>
                    <a:pt x="9172562" y="0"/>
                  </a:lnTo>
                  <a:lnTo>
                    <a:pt x="9102712" y="0"/>
                  </a:lnTo>
                  <a:lnTo>
                    <a:pt x="9032938" y="0"/>
                  </a:lnTo>
                  <a:lnTo>
                    <a:pt x="42862" y="6991413"/>
                  </a:lnTo>
                  <a:lnTo>
                    <a:pt x="9563" y="7018693"/>
                  </a:lnTo>
                  <a:lnTo>
                    <a:pt x="0" y="7045668"/>
                  </a:lnTo>
                  <a:lnTo>
                    <a:pt x="1104" y="7055409"/>
                  </a:lnTo>
                  <a:lnTo>
                    <a:pt x="4356" y="7064502"/>
                  </a:lnTo>
                  <a:lnTo>
                    <a:pt x="9563" y="7072655"/>
                  </a:lnTo>
                  <a:lnTo>
                    <a:pt x="16573" y="7079488"/>
                  </a:lnTo>
                  <a:lnTo>
                    <a:pt x="4141012" y="10287000"/>
                  </a:lnTo>
                  <a:lnTo>
                    <a:pt x="4210786" y="10287000"/>
                  </a:lnTo>
                  <a:lnTo>
                    <a:pt x="4280560" y="10287000"/>
                  </a:lnTo>
                  <a:lnTo>
                    <a:pt x="9377058" y="10287000"/>
                  </a:lnTo>
                  <a:lnTo>
                    <a:pt x="9377058" y="0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95486" y="0"/>
              <a:ext cx="8892540" cy="10287000"/>
            </a:xfrm>
            <a:custGeom>
              <a:avLst/>
              <a:gdLst/>
              <a:ahLst/>
              <a:cxnLst/>
              <a:rect l="l" t="t" r="r" b="b"/>
              <a:pathLst>
                <a:path w="8892540" h="10287000">
                  <a:moveTo>
                    <a:pt x="8892512" y="0"/>
                  </a:moveTo>
                  <a:lnTo>
                    <a:pt x="8892512" y="10287000"/>
                  </a:lnTo>
                  <a:lnTo>
                    <a:pt x="6705436" y="10287000"/>
                  </a:lnTo>
                  <a:lnTo>
                    <a:pt x="0" y="5143419"/>
                  </a:lnTo>
                  <a:lnTo>
                    <a:pt x="6705226" y="0"/>
                  </a:lnTo>
                  <a:lnTo>
                    <a:pt x="8892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2123" y="0"/>
              <a:ext cx="6819900" cy="10287000"/>
            </a:xfrm>
            <a:custGeom>
              <a:avLst/>
              <a:gdLst/>
              <a:ahLst/>
              <a:cxnLst/>
              <a:rect l="l" t="t" r="r" b="b"/>
              <a:pathLst>
                <a:path w="6819900" h="10287000">
                  <a:moveTo>
                    <a:pt x="6819601" y="10286999"/>
                  </a:moveTo>
                  <a:lnTo>
                    <a:pt x="6677875" y="10286905"/>
                  </a:lnTo>
                  <a:lnTo>
                    <a:pt x="16767" y="5177328"/>
                  </a:lnTo>
                  <a:lnTo>
                    <a:pt x="0" y="5143419"/>
                  </a:lnTo>
                  <a:lnTo>
                    <a:pt x="1129" y="5133687"/>
                  </a:lnTo>
                  <a:lnTo>
                    <a:pt x="4408" y="5124571"/>
                  </a:lnTo>
                  <a:lnTo>
                    <a:pt x="9675" y="5116402"/>
                  </a:lnTo>
                  <a:lnTo>
                    <a:pt x="16767" y="5109510"/>
                  </a:lnTo>
                  <a:lnTo>
                    <a:pt x="43363" y="5089109"/>
                  </a:lnTo>
                  <a:lnTo>
                    <a:pt x="43363" y="5143419"/>
                  </a:lnTo>
                  <a:lnTo>
                    <a:pt x="69958" y="5177328"/>
                  </a:lnTo>
                  <a:lnTo>
                    <a:pt x="158370" y="5177329"/>
                  </a:lnTo>
                  <a:lnTo>
                    <a:pt x="6819601" y="10286999"/>
                  </a:lnTo>
                  <a:close/>
                </a:path>
                <a:path w="6819900" h="10287000">
                  <a:moveTo>
                    <a:pt x="6819479" y="0"/>
                  </a:moveTo>
                  <a:lnTo>
                    <a:pt x="158370" y="5109510"/>
                  </a:lnTo>
                  <a:lnTo>
                    <a:pt x="69958" y="5109510"/>
                  </a:lnTo>
                  <a:lnTo>
                    <a:pt x="43363" y="5143419"/>
                  </a:lnTo>
                  <a:lnTo>
                    <a:pt x="43363" y="5089109"/>
                  </a:lnTo>
                  <a:lnTo>
                    <a:pt x="6677875" y="0"/>
                  </a:lnTo>
                  <a:lnTo>
                    <a:pt x="6819479" y="0"/>
                  </a:lnTo>
                  <a:close/>
                </a:path>
                <a:path w="6819900" h="10287000">
                  <a:moveTo>
                    <a:pt x="114164" y="5143419"/>
                  </a:moveTo>
                  <a:lnTo>
                    <a:pt x="69958" y="5177328"/>
                  </a:lnTo>
                  <a:lnTo>
                    <a:pt x="43363" y="5143419"/>
                  </a:lnTo>
                  <a:lnTo>
                    <a:pt x="69958" y="5109510"/>
                  </a:lnTo>
                  <a:lnTo>
                    <a:pt x="114164" y="5143419"/>
                  </a:lnTo>
                  <a:close/>
                </a:path>
                <a:path w="6819900" h="10287000">
                  <a:moveTo>
                    <a:pt x="158369" y="5177328"/>
                  </a:moveTo>
                  <a:lnTo>
                    <a:pt x="69958" y="5177328"/>
                  </a:lnTo>
                  <a:lnTo>
                    <a:pt x="114164" y="5143420"/>
                  </a:lnTo>
                  <a:lnTo>
                    <a:pt x="158369" y="5177328"/>
                  </a:lnTo>
                  <a:close/>
                </a:path>
                <a:path w="6819900" h="10287000">
                  <a:moveTo>
                    <a:pt x="158370" y="5109510"/>
                  </a:moveTo>
                  <a:lnTo>
                    <a:pt x="114164" y="5143419"/>
                  </a:lnTo>
                  <a:lnTo>
                    <a:pt x="69958" y="5109510"/>
                  </a:lnTo>
                  <a:lnTo>
                    <a:pt x="158370" y="5109510"/>
                  </a:lnTo>
                  <a:close/>
                </a:path>
              </a:pathLst>
            </a:custGeom>
            <a:solidFill>
              <a:srgbClr val="CCC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9867" y="4180378"/>
              <a:ext cx="3600449" cy="275265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747" y="2036495"/>
            <a:ext cx="1092702" cy="114427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291287" y="3350564"/>
            <a:ext cx="363855" cy="391160"/>
          </a:xfrm>
          <a:custGeom>
            <a:avLst/>
            <a:gdLst/>
            <a:ahLst/>
            <a:cxnLst/>
            <a:rect l="l" t="t" r="r" b="b"/>
            <a:pathLst>
              <a:path w="363855" h="391160">
                <a:moveTo>
                  <a:pt x="339244" y="16510"/>
                </a:moveTo>
                <a:lnTo>
                  <a:pt x="142351" y="16510"/>
                </a:lnTo>
                <a:lnTo>
                  <a:pt x="147958" y="15240"/>
                </a:lnTo>
                <a:lnTo>
                  <a:pt x="191110" y="12700"/>
                </a:lnTo>
                <a:lnTo>
                  <a:pt x="276723" y="2540"/>
                </a:lnTo>
                <a:lnTo>
                  <a:pt x="320221" y="0"/>
                </a:lnTo>
                <a:lnTo>
                  <a:pt x="330849" y="0"/>
                </a:lnTo>
                <a:lnTo>
                  <a:pt x="336834" y="5080"/>
                </a:lnTo>
                <a:lnTo>
                  <a:pt x="339244" y="16510"/>
                </a:lnTo>
                <a:close/>
              </a:path>
              <a:path w="363855" h="391160">
                <a:moveTo>
                  <a:pt x="222344" y="91440"/>
                </a:moveTo>
                <a:lnTo>
                  <a:pt x="14499" y="91440"/>
                </a:lnTo>
                <a:lnTo>
                  <a:pt x="15100" y="90170"/>
                </a:lnTo>
                <a:lnTo>
                  <a:pt x="48540" y="58420"/>
                </a:lnTo>
                <a:lnTo>
                  <a:pt x="66086" y="43180"/>
                </a:lnTo>
                <a:lnTo>
                  <a:pt x="79157" y="33020"/>
                </a:lnTo>
                <a:lnTo>
                  <a:pt x="85505" y="26670"/>
                </a:lnTo>
                <a:lnTo>
                  <a:pt x="96679" y="19050"/>
                </a:lnTo>
                <a:lnTo>
                  <a:pt x="108198" y="16510"/>
                </a:lnTo>
                <a:lnTo>
                  <a:pt x="119882" y="15240"/>
                </a:lnTo>
                <a:lnTo>
                  <a:pt x="131550" y="15240"/>
                </a:lnTo>
                <a:lnTo>
                  <a:pt x="142351" y="16510"/>
                </a:lnTo>
                <a:lnTo>
                  <a:pt x="339244" y="16510"/>
                </a:lnTo>
                <a:lnTo>
                  <a:pt x="339511" y="17780"/>
                </a:lnTo>
                <a:lnTo>
                  <a:pt x="338511" y="24130"/>
                </a:lnTo>
                <a:lnTo>
                  <a:pt x="335973" y="27940"/>
                </a:lnTo>
                <a:lnTo>
                  <a:pt x="337158" y="29210"/>
                </a:lnTo>
                <a:lnTo>
                  <a:pt x="338187" y="30480"/>
                </a:lnTo>
                <a:lnTo>
                  <a:pt x="340987" y="34290"/>
                </a:lnTo>
                <a:lnTo>
                  <a:pt x="341386" y="38100"/>
                </a:lnTo>
                <a:lnTo>
                  <a:pt x="340490" y="40640"/>
                </a:lnTo>
                <a:lnTo>
                  <a:pt x="291171" y="40640"/>
                </a:lnTo>
                <a:lnTo>
                  <a:pt x="256948" y="45720"/>
                </a:lnTo>
                <a:lnTo>
                  <a:pt x="182836" y="53340"/>
                </a:lnTo>
                <a:lnTo>
                  <a:pt x="110146" y="53340"/>
                </a:lnTo>
                <a:lnTo>
                  <a:pt x="93898" y="67310"/>
                </a:lnTo>
                <a:lnTo>
                  <a:pt x="88367" y="71120"/>
                </a:lnTo>
                <a:lnTo>
                  <a:pt x="81184" y="76200"/>
                </a:lnTo>
                <a:lnTo>
                  <a:pt x="127373" y="76200"/>
                </a:lnTo>
                <a:lnTo>
                  <a:pt x="168857" y="81280"/>
                </a:lnTo>
                <a:lnTo>
                  <a:pt x="222344" y="91440"/>
                </a:lnTo>
                <a:close/>
              </a:path>
              <a:path w="363855" h="391160">
                <a:moveTo>
                  <a:pt x="296361" y="93980"/>
                </a:moveTo>
                <a:lnTo>
                  <a:pt x="234850" y="93980"/>
                </a:lnTo>
                <a:lnTo>
                  <a:pt x="240336" y="88900"/>
                </a:lnTo>
                <a:lnTo>
                  <a:pt x="245742" y="83820"/>
                </a:lnTo>
                <a:lnTo>
                  <a:pt x="251069" y="78740"/>
                </a:lnTo>
                <a:lnTo>
                  <a:pt x="267888" y="62230"/>
                </a:lnTo>
                <a:lnTo>
                  <a:pt x="275755" y="55880"/>
                </a:lnTo>
                <a:lnTo>
                  <a:pt x="287082" y="44450"/>
                </a:lnTo>
                <a:lnTo>
                  <a:pt x="291171" y="40640"/>
                </a:lnTo>
                <a:lnTo>
                  <a:pt x="340490" y="40640"/>
                </a:lnTo>
                <a:lnTo>
                  <a:pt x="337801" y="48260"/>
                </a:lnTo>
                <a:lnTo>
                  <a:pt x="333615" y="54610"/>
                </a:lnTo>
                <a:lnTo>
                  <a:pt x="327084" y="60960"/>
                </a:lnTo>
                <a:lnTo>
                  <a:pt x="327475" y="60960"/>
                </a:lnTo>
                <a:lnTo>
                  <a:pt x="327601" y="62230"/>
                </a:lnTo>
                <a:lnTo>
                  <a:pt x="330336" y="82550"/>
                </a:lnTo>
                <a:lnTo>
                  <a:pt x="330503" y="86360"/>
                </a:lnTo>
                <a:lnTo>
                  <a:pt x="299135" y="86360"/>
                </a:lnTo>
                <a:lnTo>
                  <a:pt x="296361" y="93980"/>
                </a:lnTo>
                <a:close/>
              </a:path>
              <a:path w="363855" h="391160">
                <a:moveTo>
                  <a:pt x="157910" y="54610"/>
                </a:moveTo>
                <a:lnTo>
                  <a:pt x="115718" y="54610"/>
                </a:lnTo>
                <a:lnTo>
                  <a:pt x="110146" y="53340"/>
                </a:lnTo>
                <a:lnTo>
                  <a:pt x="182836" y="53340"/>
                </a:lnTo>
                <a:lnTo>
                  <a:pt x="157910" y="54610"/>
                </a:lnTo>
                <a:close/>
              </a:path>
              <a:path w="363855" h="391160">
                <a:moveTo>
                  <a:pt x="115037" y="76200"/>
                </a:moveTo>
                <a:lnTo>
                  <a:pt x="91972" y="76200"/>
                </a:lnTo>
                <a:lnTo>
                  <a:pt x="103246" y="74930"/>
                </a:lnTo>
                <a:lnTo>
                  <a:pt x="115037" y="76200"/>
                </a:lnTo>
                <a:close/>
              </a:path>
              <a:path w="363855" h="391160">
                <a:moveTo>
                  <a:pt x="329378" y="156210"/>
                </a:moveTo>
                <a:lnTo>
                  <a:pt x="259970" y="156210"/>
                </a:lnTo>
                <a:lnTo>
                  <a:pt x="260756" y="154940"/>
                </a:lnTo>
                <a:lnTo>
                  <a:pt x="268517" y="146050"/>
                </a:lnTo>
                <a:lnTo>
                  <a:pt x="276845" y="138430"/>
                </a:lnTo>
                <a:lnTo>
                  <a:pt x="285792" y="129540"/>
                </a:lnTo>
                <a:lnTo>
                  <a:pt x="295412" y="121920"/>
                </a:lnTo>
                <a:lnTo>
                  <a:pt x="295898" y="113030"/>
                </a:lnTo>
                <a:lnTo>
                  <a:pt x="296626" y="104140"/>
                </a:lnTo>
                <a:lnTo>
                  <a:pt x="297677" y="95250"/>
                </a:lnTo>
                <a:lnTo>
                  <a:pt x="299135" y="86360"/>
                </a:lnTo>
                <a:lnTo>
                  <a:pt x="330503" y="86360"/>
                </a:lnTo>
                <a:lnTo>
                  <a:pt x="331168" y="101600"/>
                </a:lnTo>
                <a:lnTo>
                  <a:pt x="331063" y="113030"/>
                </a:lnTo>
                <a:lnTo>
                  <a:pt x="330943" y="120650"/>
                </a:lnTo>
                <a:lnTo>
                  <a:pt x="330824" y="125730"/>
                </a:lnTo>
                <a:lnTo>
                  <a:pt x="329378" y="156210"/>
                </a:lnTo>
                <a:close/>
              </a:path>
              <a:path w="363855" h="391160">
                <a:moveTo>
                  <a:pt x="79083" y="391160"/>
                </a:moveTo>
                <a:lnTo>
                  <a:pt x="37488" y="375920"/>
                </a:lnTo>
                <a:lnTo>
                  <a:pt x="31735" y="364490"/>
                </a:lnTo>
                <a:lnTo>
                  <a:pt x="33298" y="354330"/>
                </a:lnTo>
                <a:lnTo>
                  <a:pt x="34429" y="351790"/>
                </a:lnTo>
                <a:lnTo>
                  <a:pt x="36105" y="349250"/>
                </a:lnTo>
                <a:lnTo>
                  <a:pt x="33781" y="347980"/>
                </a:lnTo>
                <a:lnTo>
                  <a:pt x="11443" y="297180"/>
                </a:lnTo>
                <a:lnTo>
                  <a:pt x="9194" y="224790"/>
                </a:lnTo>
                <a:lnTo>
                  <a:pt x="8864" y="212090"/>
                </a:lnTo>
                <a:lnTo>
                  <a:pt x="7368" y="162560"/>
                </a:lnTo>
                <a:lnTo>
                  <a:pt x="2588" y="125730"/>
                </a:lnTo>
                <a:lnTo>
                  <a:pt x="2067" y="120650"/>
                </a:lnTo>
                <a:lnTo>
                  <a:pt x="731" y="119380"/>
                </a:lnTo>
                <a:lnTo>
                  <a:pt x="0" y="116840"/>
                </a:lnTo>
                <a:lnTo>
                  <a:pt x="42" y="113030"/>
                </a:lnTo>
                <a:lnTo>
                  <a:pt x="579" y="110490"/>
                </a:lnTo>
                <a:lnTo>
                  <a:pt x="1576" y="109220"/>
                </a:lnTo>
                <a:lnTo>
                  <a:pt x="1714" y="105410"/>
                </a:lnTo>
                <a:lnTo>
                  <a:pt x="2198" y="101600"/>
                </a:lnTo>
                <a:lnTo>
                  <a:pt x="4265" y="93980"/>
                </a:lnTo>
                <a:lnTo>
                  <a:pt x="8607" y="90170"/>
                </a:lnTo>
                <a:lnTo>
                  <a:pt x="14201" y="91440"/>
                </a:lnTo>
                <a:lnTo>
                  <a:pt x="222344" y="91440"/>
                </a:lnTo>
                <a:lnTo>
                  <a:pt x="234850" y="93980"/>
                </a:lnTo>
                <a:lnTo>
                  <a:pt x="296361" y="93980"/>
                </a:lnTo>
                <a:lnTo>
                  <a:pt x="293587" y="101600"/>
                </a:lnTo>
                <a:lnTo>
                  <a:pt x="289041" y="109220"/>
                </a:lnTo>
                <a:lnTo>
                  <a:pt x="93646" y="109220"/>
                </a:lnTo>
                <a:lnTo>
                  <a:pt x="72347" y="110490"/>
                </a:lnTo>
                <a:lnTo>
                  <a:pt x="52842" y="113030"/>
                </a:lnTo>
                <a:lnTo>
                  <a:pt x="35189" y="118110"/>
                </a:lnTo>
                <a:lnTo>
                  <a:pt x="39579" y="134620"/>
                </a:lnTo>
                <a:lnTo>
                  <a:pt x="42092" y="152400"/>
                </a:lnTo>
                <a:lnTo>
                  <a:pt x="43338" y="170180"/>
                </a:lnTo>
                <a:lnTo>
                  <a:pt x="43927" y="186690"/>
                </a:lnTo>
                <a:lnTo>
                  <a:pt x="44246" y="198120"/>
                </a:lnTo>
                <a:lnTo>
                  <a:pt x="44969" y="210820"/>
                </a:lnTo>
                <a:lnTo>
                  <a:pt x="46907" y="252730"/>
                </a:lnTo>
                <a:lnTo>
                  <a:pt x="52568" y="297180"/>
                </a:lnTo>
                <a:lnTo>
                  <a:pt x="54545" y="306070"/>
                </a:lnTo>
                <a:lnTo>
                  <a:pt x="56096" y="316230"/>
                </a:lnTo>
                <a:lnTo>
                  <a:pt x="52820" y="342900"/>
                </a:lnTo>
                <a:lnTo>
                  <a:pt x="53454" y="342900"/>
                </a:lnTo>
                <a:lnTo>
                  <a:pt x="59399" y="345440"/>
                </a:lnTo>
                <a:lnTo>
                  <a:pt x="65877" y="346710"/>
                </a:lnTo>
                <a:lnTo>
                  <a:pt x="72938" y="347980"/>
                </a:lnTo>
                <a:lnTo>
                  <a:pt x="80630" y="349250"/>
                </a:lnTo>
                <a:lnTo>
                  <a:pt x="284403" y="349250"/>
                </a:lnTo>
                <a:lnTo>
                  <a:pt x="282893" y="350520"/>
                </a:lnTo>
                <a:lnTo>
                  <a:pt x="268748" y="360680"/>
                </a:lnTo>
                <a:lnTo>
                  <a:pt x="253947" y="370840"/>
                </a:lnTo>
                <a:lnTo>
                  <a:pt x="240314" y="370840"/>
                </a:lnTo>
                <a:lnTo>
                  <a:pt x="214537" y="375920"/>
                </a:lnTo>
                <a:lnTo>
                  <a:pt x="172680" y="384810"/>
                </a:lnTo>
                <a:lnTo>
                  <a:pt x="124332" y="389890"/>
                </a:lnTo>
                <a:lnTo>
                  <a:pt x="79083" y="391160"/>
                </a:lnTo>
                <a:close/>
              </a:path>
              <a:path w="363855" h="391160">
                <a:moveTo>
                  <a:pt x="217493" y="179070"/>
                </a:moveTo>
                <a:lnTo>
                  <a:pt x="209402" y="179070"/>
                </a:lnTo>
                <a:lnTo>
                  <a:pt x="204981" y="173990"/>
                </a:lnTo>
                <a:lnTo>
                  <a:pt x="204670" y="167640"/>
                </a:lnTo>
                <a:lnTo>
                  <a:pt x="205457" y="158750"/>
                </a:lnTo>
                <a:lnTo>
                  <a:pt x="208357" y="149860"/>
                </a:lnTo>
                <a:lnTo>
                  <a:pt x="212556" y="143510"/>
                </a:lnTo>
                <a:lnTo>
                  <a:pt x="217236" y="137160"/>
                </a:lnTo>
                <a:lnTo>
                  <a:pt x="216387" y="129540"/>
                </a:lnTo>
                <a:lnTo>
                  <a:pt x="169156" y="118110"/>
                </a:lnTo>
                <a:lnTo>
                  <a:pt x="116677" y="110490"/>
                </a:lnTo>
                <a:lnTo>
                  <a:pt x="93646" y="109220"/>
                </a:lnTo>
                <a:lnTo>
                  <a:pt x="289041" y="109220"/>
                </a:lnTo>
                <a:lnTo>
                  <a:pt x="285253" y="115570"/>
                </a:lnTo>
                <a:lnTo>
                  <a:pt x="275432" y="127000"/>
                </a:lnTo>
                <a:lnTo>
                  <a:pt x="261004" y="143510"/>
                </a:lnTo>
                <a:lnTo>
                  <a:pt x="258734" y="146050"/>
                </a:lnTo>
                <a:lnTo>
                  <a:pt x="259571" y="152400"/>
                </a:lnTo>
                <a:lnTo>
                  <a:pt x="259970" y="156210"/>
                </a:lnTo>
                <a:lnTo>
                  <a:pt x="329378" y="156210"/>
                </a:lnTo>
                <a:lnTo>
                  <a:pt x="328923" y="167640"/>
                </a:lnTo>
                <a:lnTo>
                  <a:pt x="328708" y="177800"/>
                </a:lnTo>
                <a:lnTo>
                  <a:pt x="219493" y="177800"/>
                </a:lnTo>
                <a:lnTo>
                  <a:pt x="217493" y="179070"/>
                </a:lnTo>
                <a:close/>
              </a:path>
              <a:path w="363855" h="391160">
                <a:moveTo>
                  <a:pt x="284403" y="349250"/>
                </a:moveTo>
                <a:lnTo>
                  <a:pt x="109850" y="349250"/>
                </a:lnTo>
                <a:lnTo>
                  <a:pt x="124357" y="347980"/>
                </a:lnTo>
                <a:lnTo>
                  <a:pt x="142944" y="345440"/>
                </a:lnTo>
                <a:lnTo>
                  <a:pt x="188704" y="337820"/>
                </a:lnTo>
                <a:lnTo>
                  <a:pt x="230340" y="330200"/>
                </a:lnTo>
                <a:lnTo>
                  <a:pt x="229243" y="326390"/>
                </a:lnTo>
                <a:lnTo>
                  <a:pt x="229155" y="322580"/>
                </a:lnTo>
                <a:lnTo>
                  <a:pt x="230113" y="320040"/>
                </a:lnTo>
                <a:lnTo>
                  <a:pt x="229024" y="303530"/>
                </a:lnTo>
                <a:lnTo>
                  <a:pt x="226434" y="260350"/>
                </a:lnTo>
                <a:lnTo>
                  <a:pt x="225161" y="238760"/>
                </a:lnTo>
                <a:lnTo>
                  <a:pt x="223807" y="217170"/>
                </a:lnTo>
                <a:lnTo>
                  <a:pt x="222519" y="198120"/>
                </a:lnTo>
                <a:lnTo>
                  <a:pt x="220989" y="177800"/>
                </a:lnTo>
                <a:lnTo>
                  <a:pt x="328708" y="177800"/>
                </a:lnTo>
                <a:lnTo>
                  <a:pt x="328765" y="190500"/>
                </a:lnTo>
                <a:lnTo>
                  <a:pt x="329292" y="207010"/>
                </a:lnTo>
                <a:lnTo>
                  <a:pt x="329600" y="212090"/>
                </a:lnTo>
                <a:lnTo>
                  <a:pt x="293193" y="212090"/>
                </a:lnTo>
                <a:lnTo>
                  <a:pt x="286729" y="222250"/>
                </a:lnTo>
                <a:lnTo>
                  <a:pt x="281501" y="229870"/>
                </a:lnTo>
                <a:lnTo>
                  <a:pt x="278798" y="233680"/>
                </a:lnTo>
                <a:lnTo>
                  <a:pt x="331436" y="233680"/>
                </a:lnTo>
                <a:lnTo>
                  <a:pt x="332501" y="242570"/>
                </a:lnTo>
                <a:lnTo>
                  <a:pt x="335660" y="257810"/>
                </a:lnTo>
                <a:lnTo>
                  <a:pt x="297833" y="257810"/>
                </a:lnTo>
                <a:lnTo>
                  <a:pt x="271481" y="287020"/>
                </a:lnTo>
                <a:lnTo>
                  <a:pt x="358654" y="287020"/>
                </a:lnTo>
                <a:lnTo>
                  <a:pt x="354993" y="292100"/>
                </a:lnTo>
                <a:lnTo>
                  <a:pt x="349317" y="297180"/>
                </a:lnTo>
                <a:lnTo>
                  <a:pt x="343290" y="300990"/>
                </a:lnTo>
                <a:lnTo>
                  <a:pt x="339545" y="303530"/>
                </a:lnTo>
                <a:lnTo>
                  <a:pt x="330797" y="309880"/>
                </a:lnTo>
                <a:lnTo>
                  <a:pt x="316761" y="322580"/>
                </a:lnTo>
                <a:lnTo>
                  <a:pt x="309613" y="328930"/>
                </a:lnTo>
                <a:lnTo>
                  <a:pt x="296481" y="339090"/>
                </a:lnTo>
                <a:lnTo>
                  <a:pt x="284403" y="349250"/>
                </a:lnTo>
                <a:close/>
              </a:path>
              <a:path w="363855" h="391160">
                <a:moveTo>
                  <a:pt x="331436" y="233680"/>
                </a:moveTo>
                <a:lnTo>
                  <a:pt x="278798" y="233680"/>
                </a:lnTo>
                <a:lnTo>
                  <a:pt x="281013" y="232410"/>
                </a:lnTo>
                <a:lnTo>
                  <a:pt x="291751" y="224790"/>
                </a:lnTo>
                <a:lnTo>
                  <a:pt x="293634" y="224790"/>
                </a:lnTo>
                <a:lnTo>
                  <a:pt x="293411" y="220980"/>
                </a:lnTo>
                <a:lnTo>
                  <a:pt x="293316" y="218440"/>
                </a:lnTo>
                <a:lnTo>
                  <a:pt x="293193" y="212090"/>
                </a:lnTo>
                <a:lnTo>
                  <a:pt x="329600" y="212090"/>
                </a:lnTo>
                <a:lnTo>
                  <a:pt x="330370" y="224790"/>
                </a:lnTo>
                <a:lnTo>
                  <a:pt x="331436" y="233680"/>
                </a:lnTo>
                <a:close/>
              </a:path>
              <a:path w="363855" h="391160">
                <a:moveTo>
                  <a:pt x="362299" y="278130"/>
                </a:moveTo>
                <a:lnTo>
                  <a:pt x="304372" y="278130"/>
                </a:lnTo>
                <a:lnTo>
                  <a:pt x="301695" y="271780"/>
                </a:lnTo>
                <a:lnTo>
                  <a:pt x="299530" y="265430"/>
                </a:lnTo>
                <a:lnTo>
                  <a:pt x="297833" y="257810"/>
                </a:lnTo>
                <a:lnTo>
                  <a:pt x="335660" y="257810"/>
                </a:lnTo>
                <a:lnTo>
                  <a:pt x="336187" y="260350"/>
                </a:lnTo>
                <a:lnTo>
                  <a:pt x="336620" y="262890"/>
                </a:lnTo>
                <a:lnTo>
                  <a:pt x="352414" y="262890"/>
                </a:lnTo>
                <a:lnTo>
                  <a:pt x="360492" y="266700"/>
                </a:lnTo>
                <a:lnTo>
                  <a:pt x="363375" y="271780"/>
                </a:lnTo>
                <a:lnTo>
                  <a:pt x="362299" y="278130"/>
                </a:lnTo>
                <a:close/>
              </a:path>
              <a:path w="363855" h="391160">
                <a:moveTo>
                  <a:pt x="349871" y="262890"/>
                </a:moveTo>
                <a:lnTo>
                  <a:pt x="340470" y="262890"/>
                </a:lnTo>
                <a:lnTo>
                  <a:pt x="343954" y="261620"/>
                </a:lnTo>
                <a:lnTo>
                  <a:pt x="349871" y="262890"/>
                </a:lnTo>
                <a:close/>
              </a:path>
              <a:path w="363855" h="391160">
                <a:moveTo>
                  <a:pt x="358654" y="287020"/>
                </a:moveTo>
                <a:lnTo>
                  <a:pt x="271481" y="287020"/>
                </a:lnTo>
                <a:lnTo>
                  <a:pt x="275928" y="284480"/>
                </a:lnTo>
                <a:lnTo>
                  <a:pt x="280185" y="280670"/>
                </a:lnTo>
                <a:lnTo>
                  <a:pt x="287448" y="275590"/>
                </a:lnTo>
                <a:lnTo>
                  <a:pt x="291205" y="274320"/>
                </a:lnTo>
                <a:lnTo>
                  <a:pt x="298572" y="274320"/>
                </a:lnTo>
                <a:lnTo>
                  <a:pt x="301825" y="276860"/>
                </a:lnTo>
                <a:lnTo>
                  <a:pt x="304372" y="278130"/>
                </a:lnTo>
                <a:lnTo>
                  <a:pt x="362299" y="278130"/>
                </a:lnTo>
                <a:lnTo>
                  <a:pt x="359569" y="285750"/>
                </a:lnTo>
                <a:lnTo>
                  <a:pt x="358654" y="287020"/>
                </a:lnTo>
                <a:close/>
              </a:path>
              <a:path w="363855" h="391160">
                <a:moveTo>
                  <a:pt x="248975" y="373380"/>
                </a:moveTo>
                <a:lnTo>
                  <a:pt x="244197" y="373380"/>
                </a:lnTo>
                <a:lnTo>
                  <a:pt x="242142" y="372110"/>
                </a:lnTo>
                <a:lnTo>
                  <a:pt x="240314" y="370840"/>
                </a:lnTo>
                <a:lnTo>
                  <a:pt x="253947" y="370840"/>
                </a:lnTo>
                <a:lnTo>
                  <a:pt x="251623" y="372110"/>
                </a:lnTo>
                <a:lnTo>
                  <a:pt x="248975" y="373380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8" y="9305797"/>
            <a:ext cx="2748676" cy="90045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42315" y="4307217"/>
            <a:ext cx="2057400" cy="2044700"/>
          </a:xfrm>
          <a:custGeom>
            <a:avLst/>
            <a:gdLst/>
            <a:ahLst/>
            <a:cxnLst/>
            <a:rect l="l" t="t" r="r" b="b"/>
            <a:pathLst>
              <a:path w="2057400" h="2044700">
                <a:moveTo>
                  <a:pt x="1652066" y="991577"/>
                </a:moveTo>
                <a:lnTo>
                  <a:pt x="1645475" y="939507"/>
                </a:lnTo>
                <a:lnTo>
                  <a:pt x="1632331" y="873467"/>
                </a:lnTo>
                <a:lnTo>
                  <a:pt x="1618513" y="826477"/>
                </a:lnTo>
                <a:lnTo>
                  <a:pt x="1608302" y="799973"/>
                </a:lnTo>
                <a:lnTo>
                  <a:pt x="1608302" y="1005547"/>
                </a:lnTo>
                <a:lnTo>
                  <a:pt x="1608302" y="1049997"/>
                </a:lnTo>
                <a:lnTo>
                  <a:pt x="1604187" y="1099527"/>
                </a:lnTo>
                <a:lnTo>
                  <a:pt x="1596440" y="1146517"/>
                </a:lnTo>
                <a:lnTo>
                  <a:pt x="1585112" y="1192237"/>
                </a:lnTo>
                <a:lnTo>
                  <a:pt x="1570202" y="1235417"/>
                </a:lnTo>
                <a:lnTo>
                  <a:pt x="1551774" y="1278597"/>
                </a:lnTo>
                <a:lnTo>
                  <a:pt x="1529816" y="1319237"/>
                </a:lnTo>
                <a:lnTo>
                  <a:pt x="1504391" y="1359877"/>
                </a:lnTo>
                <a:lnTo>
                  <a:pt x="1475498" y="1396707"/>
                </a:lnTo>
                <a:lnTo>
                  <a:pt x="1443507" y="1380502"/>
                </a:lnTo>
                <a:lnTo>
                  <a:pt x="1443507" y="1432267"/>
                </a:lnTo>
                <a:lnTo>
                  <a:pt x="1407629" y="1466557"/>
                </a:lnTo>
                <a:lnTo>
                  <a:pt x="1370025" y="1495767"/>
                </a:lnTo>
                <a:lnTo>
                  <a:pt x="1330642" y="1522437"/>
                </a:lnTo>
                <a:lnTo>
                  <a:pt x="1289431" y="1545297"/>
                </a:lnTo>
                <a:lnTo>
                  <a:pt x="1246327" y="1564347"/>
                </a:lnTo>
                <a:lnTo>
                  <a:pt x="1201293" y="1580857"/>
                </a:lnTo>
                <a:lnTo>
                  <a:pt x="1154264" y="1593557"/>
                </a:lnTo>
                <a:lnTo>
                  <a:pt x="1105217" y="1602447"/>
                </a:lnTo>
                <a:lnTo>
                  <a:pt x="1115225" y="1592287"/>
                </a:lnTo>
                <a:lnTo>
                  <a:pt x="1141501" y="1565617"/>
                </a:lnTo>
                <a:lnTo>
                  <a:pt x="1175067" y="1526247"/>
                </a:lnTo>
                <a:lnTo>
                  <a:pt x="1205941" y="1485607"/>
                </a:lnTo>
                <a:lnTo>
                  <a:pt x="1234097" y="1442427"/>
                </a:lnTo>
                <a:lnTo>
                  <a:pt x="1259547" y="1397977"/>
                </a:lnTo>
                <a:lnTo>
                  <a:pt x="1282293" y="1352257"/>
                </a:lnTo>
                <a:lnTo>
                  <a:pt x="1324521" y="1368767"/>
                </a:lnTo>
                <a:lnTo>
                  <a:pt x="1365465" y="1386547"/>
                </a:lnTo>
                <a:lnTo>
                  <a:pt x="1405128" y="1408137"/>
                </a:lnTo>
                <a:lnTo>
                  <a:pt x="1443507" y="1432267"/>
                </a:lnTo>
                <a:lnTo>
                  <a:pt x="1443507" y="1380502"/>
                </a:lnTo>
                <a:lnTo>
                  <a:pt x="1387754" y="1352257"/>
                </a:lnTo>
                <a:lnTo>
                  <a:pt x="1302512" y="1309077"/>
                </a:lnTo>
                <a:lnTo>
                  <a:pt x="1302854" y="1307807"/>
                </a:lnTo>
                <a:lnTo>
                  <a:pt x="1305648" y="1297647"/>
                </a:lnTo>
                <a:lnTo>
                  <a:pt x="1310868" y="1278597"/>
                </a:lnTo>
                <a:lnTo>
                  <a:pt x="1319657" y="1248117"/>
                </a:lnTo>
                <a:lnTo>
                  <a:pt x="1335265" y="1183347"/>
                </a:lnTo>
                <a:lnTo>
                  <a:pt x="1345311" y="1117307"/>
                </a:lnTo>
                <a:lnTo>
                  <a:pt x="1353439" y="1049997"/>
                </a:lnTo>
                <a:lnTo>
                  <a:pt x="1608302" y="1049997"/>
                </a:lnTo>
                <a:lnTo>
                  <a:pt x="1608302" y="1005547"/>
                </a:lnTo>
                <a:lnTo>
                  <a:pt x="1350873" y="1005547"/>
                </a:lnTo>
                <a:lnTo>
                  <a:pt x="1347901" y="957287"/>
                </a:lnTo>
                <a:lnTo>
                  <a:pt x="1342301" y="910297"/>
                </a:lnTo>
                <a:lnTo>
                  <a:pt x="1334046" y="863307"/>
                </a:lnTo>
                <a:lnTo>
                  <a:pt x="1323098" y="817587"/>
                </a:lnTo>
                <a:lnTo>
                  <a:pt x="1309446" y="771867"/>
                </a:lnTo>
                <a:lnTo>
                  <a:pt x="1307376" y="766432"/>
                </a:lnTo>
                <a:lnTo>
                  <a:pt x="1307376" y="1005547"/>
                </a:lnTo>
                <a:lnTo>
                  <a:pt x="1306156" y="1005547"/>
                </a:lnTo>
                <a:lnTo>
                  <a:pt x="1306156" y="1086827"/>
                </a:lnTo>
                <a:lnTo>
                  <a:pt x="1299908" y="1138897"/>
                </a:lnTo>
                <a:lnTo>
                  <a:pt x="1288643" y="1197317"/>
                </a:lnTo>
                <a:lnTo>
                  <a:pt x="1273975" y="1251927"/>
                </a:lnTo>
                <a:lnTo>
                  <a:pt x="1257477" y="1297647"/>
                </a:lnTo>
                <a:lnTo>
                  <a:pt x="1252397" y="1296377"/>
                </a:lnTo>
                <a:lnTo>
                  <a:pt x="1241094" y="1293558"/>
                </a:lnTo>
                <a:lnTo>
                  <a:pt x="1241094" y="1338287"/>
                </a:lnTo>
                <a:lnTo>
                  <a:pt x="1223606" y="1373847"/>
                </a:lnTo>
                <a:lnTo>
                  <a:pt x="1204277" y="1409407"/>
                </a:lnTo>
                <a:lnTo>
                  <a:pt x="1183119" y="1442427"/>
                </a:lnTo>
                <a:lnTo>
                  <a:pt x="1160132" y="1475447"/>
                </a:lnTo>
                <a:lnTo>
                  <a:pt x="1135430" y="1507197"/>
                </a:lnTo>
                <a:lnTo>
                  <a:pt x="1109179" y="1536407"/>
                </a:lnTo>
                <a:lnTo>
                  <a:pt x="1081366" y="1565617"/>
                </a:lnTo>
                <a:lnTo>
                  <a:pt x="1051991" y="1592287"/>
                </a:lnTo>
                <a:lnTo>
                  <a:pt x="1051991" y="1307807"/>
                </a:lnTo>
                <a:lnTo>
                  <a:pt x="1100010" y="1310347"/>
                </a:lnTo>
                <a:lnTo>
                  <a:pt x="1147533" y="1316697"/>
                </a:lnTo>
                <a:lnTo>
                  <a:pt x="1194562" y="1325587"/>
                </a:lnTo>
                <a:lnTo>
                  <a:pt x="1241094" y="1338287"/>
                </a:lnTo>
                <a:lnTo>
                  <a:pt x="1241094" y="1293558"/>
                </a:lnTo>
                <a:lnTo>
                  <a:pt x="1206766" y="1284947"/>
                </a:lnTo>
                <a:lnTo>
                  <a:pt x="1155534" y="1274787"/>
                </a:lnTo>
                <a:lnTo>
                  <a:pt x="1103769" y="1268437"/>
                </a:lnTo>
                <a:lnTo>
                  <a:pt x="1051471" y="1264627"/>
                </a:lnTo>
                <a:lnTo>
                  <a:pt x="1051471" y="1049997"/>
                </a:lnTo>
                <a:lnTo>
                  <a:pt x="1305839" y="1049997"/>
                </a:lnTo>
                <a:lnTo>
                  <a:pt x="1306156" y="1086827"/>
                </a:lnTo>
                <a:lnTo>
                  <a:pt x="1306156" y="1005547"/>
                </a:lnTo>
                <a:lnTo>
                  <a:pt x="1051471" y="1005547"/>
                </a:lnTo>
                <a:lnTo>
                  <a:pt x="1051471" y="769327"/>
                </a:lnTo>
                <a:lnTo>
                  <a:pt x="1101547" y="765517"/>
                </a:lnTo>
                <a:lnTo>
                  <a:pt x="1151280" y="760437"/>
                </a:lnTo>
                <a:lnTo>
                  <a:pt x="1200810" y="750277"/>
                </a:lnTo>
                <a:lnTo>
                  <a:pt x="1250302" y="737577"/>
                </a:lnTo>
                <a:lnTo>
                  <a:pt x="1269758" y="789647"/>
                </a:lnTo>
                <a:lnTo>
                  <a:pt x="1285201" y="842987"/>
                </a:lnTo>
                <a:lnTo>
                  <a:pt x="1296619" y="896327"/>
                </a:lnTo>
                <a:lnTo>
                  <a:pt x="1303997" y="949667"/>
                </a:lnTo>
                <a:lnTo>
                  <a:pt x="1307376" y="1005547"/>
                </a:lnTo>
                <a:lnTo>
                  <a:pt x="1307376" y="766432"/>
                </a:lnTo>
                <a:lnTo>
                  <a:pt x="1296416" y="737577"/>
                </a:lnTo>
                <a:lnTo>
                  <a:pt x="1293037" y="728687"/>
                </a:lnTo>
                <a:lnTo>
                  <a:pt x="1298219" y="726147"/>
                </a:lnTo>
                <a:lnTo>
                  <a:pt x="1383550" y="684237"/>
                </a:lnTo>
                <a:lnTo>
                  <a:pt x="1463725" y="644867"/>
                </a:lnTo>
                <a:lnTo>
                  <a:pt x="1495221" y="684237"/>
                </a:lnTo>
                <a:lnTo>
                  <a:pt x="1522907" y="724877"/>
                </a:lnTo>
                <a:lnTo>
                  <a:pt x="1546783" y="766787"/>
                </a:lnTo>
                <a:lnTo>
                  <a:pt x="1566811" y="811237"/>
                </a:lnTo>
                <a:lnTo>
                  <a:pt x="1583004" y="856957"/>
                </a:lnTo>
                <a:lnTo>
                  <a:pt x="1595323" y="905217"/>
                </a:lnTo>
                <a:lnTo>
                  <a:pt x="1603756" y="954747"/>
                </a:lnTo>
                <a:lnTo>
                  <a:pt x="1608302" y="1005547"/>
                </a:lnTo>
                <a:lnTo>
                  <a:pt x="1608302" y="799973"/>
                </a:lnTo>
                <a:lnTo>
                  <a:pt x="1580984" y="738847"/>
                </a:lnTo>
                <a:lnTo>
                  <a:pt x="1557274" y="696937"/>
                </a:lnTo>
                <a:lnTo>
                  <a:pt x="1530261" y="657567"/>
                </a:lnTo>
                <a:lnTo>
                  <a:pt x="1499946" y="620737"/>
                </a:lnTo>
                <a:lnTo>
                  <a:pt x="1466342" y="585177"/>
                </a:lnTo>
                <a:lnTo>
                  <a:pt x="1430197" y="552843"/>
                </a:lnTo>
                <a:lnTo>
                  <a:pt x="1430197" y="609307"/>
                </a:lnTo>
                <a:lnTo>
                  <a:pt x="1395653" y="630897"/>
                </a:lnTo>
                <a:lnTo>
                  <a:pt x="1351546" y="653757"/>
                </a:lnTo>
                <a:lnTo>
                  <a:pt x="1307668" y="672807"/>
                </a:lnTo>
                <a:lnTo>
                  <a:pt x="1273848" y="684237"/>
                </a:lnTo>
                <a:lnTo>
                  <a:pt x="1251813" y="642327"/>
                </a:lnTo>
                <a:lnTo>
                  <a:pt x="1232395" y="610006"/>
                </a:lnTo>
                <a:lnTo>
                  <a:pt x="1232395" y="698207"/>
                </a:lnTo>
                <a:lnTo>
                  <a:pt x="1187805" y="709637"/>
                </a:lnTo>
                <a:lnTo>
                  <a:pt x="1142796" y="717257"/>
                </a:lnTo>
                <a:lnTo>
                  <a:pt x="1097356" y="723607"/>
                </a:lnTo>
                <a:lnTo>
                  <a:pt x="1051471" y="726147"/>
                </a:lnTo>
                <a:lnTo>
                  <a:pt x="1051471" y="724877"/>
                </a:lnTo>
                <a:lnTo>
                  <a:pt x="1051471" y="463257"/>
                </a:lnTo>
                <a:lnTo>
                  <a:pt x="1088250" y="497547"/>
                </a:lnTo>
                <a:lnTo>
                  <a:pt x="1122387" y="533107"/>
                </a:lnTo>
                <a:lnTo>
                  <a:pt x="1153858" y="571207"/>
                </a:lnTo>
                <a:lnTo>
                  <a:pt x="1182687" y="611847"/>
                </a:lnTo>
                <a:lnTo>
                  <a:pt x="1208862" y="653757"/>
                </a:lnTo>
                <a:lnTo>
                  <a:pt x="1232395" y="698207"/>
                </a:lnTo>
                <a:lnTo>
                  <a:pt x="1232395" y="610006"/>
                </a:lnTo>
                <a:lnTo>
                  <a:pt x="1200569" y="562317"/>
                </a:lnTo>
                <a:lnTo>
                  <a:pt x="1171282" y="524217"/>
                </a:lnTo>
                <a:lnTo>
                  <a:pt x="1139507" y="488657"/>
                </a:lnTo>
                <a:lnTo>
                  <a:pt x="1115009" y="463257"/>
                </a:lnTo>
                <a:lnTo>
                  <a:pt x="1113790" y="461987"/>
                </a:lnTo>
                <a:lnTo>
                  <a:pt x="1106436" y="454367"/>
                </a:lnTo>
                <a:lnTo>
                  <a:pt x="1105217" y="453097"/>
                </a:lnTo>
                <a:lnTo>
                  <a:pt x="1158570" y="463257"/>
                </a:lnTo>
                <a:lnTo>
                  <a:pt x="1209484" y="477227"/>
                </a:lnTo>
                <a:lnTo>
                  <a:pt x="1258023" y="495007"/>
                </a:lnTo>
                <a:lnTo>
                  <a:pt x="1304277" y="517867"/>
                </a:lnTo>
                <a:lnTo>
                  <a:pt x="1348333" y="544537"/>
                </a:lnTo>
                <a:lnTo>
                  <a:pt x="1390281" y="575017"/>
                </a:lnTo>
                <a:lnTo>
                  <a:pt x="1430197" y="609307"/>
                </a:lnTo>
                <a:lnTo>
                  <a:pt x="1430197" y="552843"/>
                </a:lnTo>
                <a:lnTo>
                  <a:pt x="1389888" y="520407"/>
                </a:lnTo>
                <a:lnTo>
                  <a:pt x="1348803" y="493737"/>
                </a:lnTo>
                <a:lnTo>
                  <a:pt x="1306182" y="469607"/>
                </a:lnTo>
                <a:lnTo>
                  <a:pt x="1270317" y="453097"/>
                </a:lnTo>
                <a:lnTo>
                  <a:pt x="1262049" y="449287"/>
                </a:lnTo>
                <a:lnTo>
                  <a:pt x="1216418" y="434047"/>
                </a:lnTo>
                <a:lnTo>
                  <a:pt x="1169301" y="421347"/>
                </a:lnTo>
                <a:lnTo>
                  <a:pt x="1120711" y="412457"/>
                </a:lnTo>
                <a:lnTo>
                  <a:pt x="1070673" y="406107"/>
                </a:lnTo>
                <a:lnTo>
                  <a:pt x="1022400" y="406107"/>
                </a:lnTo>
                <a:lnTo>
                  <a:pt x="1006944" y="406527"/>
                </a:lnTo>
                <a:lnTo>
                  <a:pt x="1006944" y="461987"/>
                </a:lnTo>
                <a:lnTo>
                  <a:pt x="1006944" y="724877"/>
                </a:lnTo>
                <a:lnTo>
                  <a:pt x="1006944" y="769327"/>
                </a:lnTo>
                <a:lnTo>
                  <a:pt x="1006944" y="1005547"/>
                </a:lnTo>
                <a:lnTo>
                  <a:pt x="1006944" y="1307807"/>
                </a:lnTo>
                <a:lnTo>
                  <a:pt x="1006944" y="1592287"/>
                </a:lnTo>
                <a:lnTo>
                  <a:pt x="977506" y="1565617"/>
                </a:lnTo>
                <a:lnTo>
                  <a:pt x="953465" y="1540433"/>
                </a:lnTo>
                <a:lnTo>
                  <a:pt x="953465" y="1602447"/>
                </a:lnTo>
                <a:lnTo>
                  <a:pt x="904341" y="1593557"/>
                </a:lnTo>
                <a:lnTo>
                  <a:pt x="857288" y="1580857"/>
                </a:lnTo>
                <a:lnTo>
                  <a:pt x="812241" y="1564347"/>
                </a:lnTo>
                <a:lnTo>
                  <a:pt x="769162" y="1545297"/>
                </a:lnTo>
                <a:lnTo>
                  <a:pt x="727976" y="1522437"/>
                </a:lnTo>
                <a:lnTo>
                  <a:pt x="688619" y="1495767"/>
                </a:lnTo>
                <a:lnTo>
                  <a:pt x="651040" y="1466557"/>
                </a:lnTo>
                <a:lnTo>
                  <a:pt x="615175" y="1432267"/>
                </a:lnTo>
                <a:lnTo>
                  <a:pt x="653554" y="1408137"/>
                </a:lnTo>
                <a:lnTo>
                  <a:pt x="667537" y="1400517"/>
                </a:lnTo>
                <a:lnTo>
                  <a:pt x="693166" y="1386547"/>
                </a:lnTo>
                <a:lnTo>
                  <a:pt x="734034" y="1367497"/>
                </a:lnTo>
                <a:lnTo>
                  <a:pt x="776135" y="1350987"/>
                </a:lnTo>
                <a:lnTo>
                  <a:pt x="798944" y="1397977"/>
                </a:lnTo>
                <a:lnTo>
                  <a:pt x="824445" y="1442427"/>
                </a:lnTo>
                <a:lnTo>
                  <a:pt x="852652" y="1485607"/>
                </a:lnTo>
                <a:lnTo>
                  <a:pt x="883551" y="1526247"/>
                </a:lnTo>
                <a:lnTo>
                  <a:pt x="917155" y="1565617"/>
                </a:lnTo>
                <a:lnTo>
                  <a:pt x="953465" y="1602447"/>
                </a:lnTo>
                <a:lnTo>
                  <a:pt x="953465" y="1540433"/>
                </a:lnTo>
                <a:lnTo>
                  <a:pt x="949629" y="1536407"/>
                </a:lnTo>
                <a:lnTo>
                  <a:pt x="923302" y="1507197"/>
                </a:lnTo>
                <a:lnTo>
                  <a:pt x="898550" y="1475447"/>
                </a:lnTo>
                <a:lnTo>
                  <a:pt x="875499" y="1442427"/>
                </a:lnTo>
                <a:lnTo>
                  <a:pt x="854278" y="1409407"/>
                </a:lnTo>
                <a:lnTo>
                  <a:pt x="834885" y="1373847"/>
                </a:lnTo>
                <a:lnTo>
                  <a:pt x="823607" y="1350987"/>
                </a:lnTo>
                <a:lnTo>
                  <a:pt x="817333" y="1338287"/>
                </a:lnTo>
                <a:lnTo>
                  <a:pt x="864006" y="1325587"/>
                </a:lnTo>
                <a:lnTo>
                  <a:pt x="911161" y="1316697"/>
                </a:lnTo>
                <a:lnTo>
                  <a:pt x="958811" y="1310347"/>
                </a:lnTo>
                <a:lnTo>
                  <a:pt x="1006944" y="1307807"/>
                </a:lnTo>
                <a:lnTo>
                  <a:pt x="1006944" y="1005547"/>
                </a:lnTo>
                <a:lnTo>
                  <a:pt x="1006690" y="1005547"/>
                </a:lnTo>
                <a:lnTo>
                  <a:pt x="1006690" y="1049997"/>
                </a:lnTo>
                <a:lnTo>
                  <a:pt x="1006690" y="1263357"/>
                </a:lnTo>
                <a:lnTo>
                  <a:pt x="928141" y="1270977"/>
                </a:lnTo>
                <a:lnTo>
                  <a:pt x="902550" y="1274787"/>
                </a:lnTo>
                <a:lnTo>
                  <a:pt x="851814" y="1284947"/>
                </a:lnTo>
                <a:lnTo>
                  <a:pt x="826109" y="1291297"/>
                </a:lnTo>
                <a:lnTo>
                  <a:pt x="799934" y="1296377"/>
                </a:lnTo>
                <a:lnTo>
                  <a:pt x="783374" y="1248117"/>
                </a:lnTo>
                <a:lnTo>
                  <a:pt x="770204" y="1199857"/>
                </a:lnTo>
                <a:lnTo>
                  <a:pt x="760425" y="1150327"/>
                </a:lnTo>
                <a:lnTo>
                  <a:pt x="759752" y="1145108"/>
                </a:lnTo>
                <a:lnTo>
                  <a:pt x="759752" y="1311617"/>
                </a:lnTo>
                <a:lnTo>
                  <a:pt x="714197" y="1329397"/>
                </a:lnTo>
                <a:lnTo>
                  <a:pt x="670013" y="1350987"/>
                </a:lnTo>
                <a:lnTo>
                  <a:pt x="627202" y="1373847"/>
                </a:lnTo>
                <a:lnTo>
                  <a:pt x="585749" y="1400517"/>
                </a:lnTo>
                <a:lnTo>
                  <a:pt x="556018" y="1361147"/>
                </a:lnTo>
                <a:lnTo>
                  <a:pt x="529971" y="1321777"/>
                </a:lnTo>
                <a:lnTo>
                  <a:pt x="507593" y="1279867"/>
                </a:lnTo>
                <a:lnTo>
                  <a:pt x="488861" y="1236687"/>
                </a:lnTo>
                <a:lnTo>
                  <a:pt x="473760" y="1192237"/>
                </a:lnTo>
                <a:lnTo>
                  <a:pt x="462280" y="1146517"/>
                </a:lnTo>
                <a:lnTo>
                  <a:pt x="454406" y="1099527"/>
                </a:lnTo>
                <a:lnTo>
                  <a:pt x="450126" y="1049997"/>
                </a:lnTo>
                <a:lnTo>
                  <a:pt x="707809" y="1049997"/>
                </a:lnTo>
                <a:lnTo>
                  <a:pt x="711161" y="1104607"/>
                </a:lnTo>
                <a:lnTo>
                  <a:pt x="718019" y="1156677"/>
                </a:lnTo>
                <a:lnTo>
                  <a:pt x="728408" y="1208747"/>
                </a:lnTo>
                <a:lnTo>
                  <a:pt x="742327" y="1260817"/>
                </a:lnTo>
                <a:lnTo>
                  <a:pt x="759752" y="1311617"/>
                </a:lnTo>
                <a:lnTo>
                  <a:pt x="759752" y="1145108"/>
                </a:lnTo>
                <a:lnTo>
                  <a:pt x="754049" y="1100797"/>
                </a:lnTo>
                <a:lnTo>
                  <a:pt x="751052" y="1049997"/>
                </a:lnTo>
                <a:lnTo>
                  <a:pt x="1006690" y="1049997"/>
                </a:lnTo>
                <a:lnTo>
                  <a:pt x="1006690" y="1005547"/>
                </a:lnTo>
                <a:lnTo>
                  <a:pt x="751052" y="1005547"/>
                </a:lnTo>
                <a:lnTo>
                  <a:pt x="754468" y="949667"/>
                </a:lnTo>
                <a:lnTo>
                  <a:pt x="761885" y="896327"/>
                </a:lnTo>
                <a:lnTo>
                  <a:pt x="773303" y="842987"/>
                </a:lnTo>
                <a:lnTo>
                  <a:pt x="788708" y="789647"/>
                </a:lnTo>
                <a:lnTo>
                  <a:pt x="808113" y="737577"/>
                </a:lnTo>
                <a:lnTo>
                  <a:pt x="857097" y="750277"/>
                </a:lnTo>
                <a:lnTo>
                  <a:pt x="906564" y="760437"/>
                </a:lnTo>
                <a:lnTo>
                  <a:pt x="956513" y="765517"/>
                </a:lnTo>
                <a:lnTo>
                  <a:pt x="1006944" y="769327"/>
                </a:lnTo>
                <a:lnTo>
                  <a:pt x="1006944" y="724877"/>
                </a:lnTo>
                <a:lnTo>
                  <a:pt x="973937" y="724877"/>
                </a:lnTo>
                <a:lnTo>
                  <a:pt x="923277" y="718527"/>
                </a:lnTo>
                <a:lnTo>
                  <a:pt x="869340" y="709637"/>
                </a:lnTo>
                <a:lnTo>
                  <a:pt x="826541" y="698207"/>
                </a:lnTo>
                <a:lnTo>
                  <a:pt x="833869" y="684237"/>
                </a:lnTo>
                <a:lnTo>
                  <a:pt x="875817" y="611847"/>
                </a:lnTo>
                <a:lnTo>
                  <a:pt x="904468" y="572477"/>
                </a:lnTo>
                <a:lnTo>
                  <a:pt x="935837" y="533107"/>
                </a:lnTo>
                <a:lnTo>
                  <a:pt x="969987" y="497547"/>
                </a:lnTo>
                <a:lnTo>
                  <a:pt x="1006944" y="461987"/>
                </a:lnTo>
                <a:lnTo>
                  <a:pt x="1006944" y="406527"/>
                </a:lnTo>
                <a:lnTo>
                  <a:pt x="974801" y="407377"/>
                </a:lnTo>
                <a:lnTo>
                  <a:pt x="948601" y="410933"/>
                </a:lnTo>
                <a:lnTo>
                  <a:pt x="948601" y="454367"/>
                </a:lnTo>
                <a:lnTo>
                  <a:pt x="925601" y="481037"/>
                </a:lnTo>
                <a:lnTo>
                  <a:pt x="879589" y="534377"/>
                </a:lnTo>
                <a:lnTo>
                  <a:pt x="838034" y="592797"/>
                </a:lnTo>
                <a:lnTo>
                  <a:pt x="800366" y="653757"/>
                </a:lnTo>
                <a:lnTo>
                  <a:pt x="781253" y="684237"/>
                </a:lnTo>
                <a:lnTo>
                  <a:pt x="765390" y="678192"/>
                </a:lnTo>
                <a:lnTo>
                  <a:pt x="765390" y="728687"/>
                </a:lnTo>
                <a:lnTo>
                  <a:pt x="748906" y="773137"/>
                </a:lnTo>
                <a:lnTo>
                  <a:pt x="735190" y="818857"/>
                </a:lnTo>
                <a:lnTo>
                  <a:pt x="724217" y="864577"/>
                </a:lnTo>
                <a:lnTo>
                  <a:pt x="716000" y="910297"/>
                </a:lnTo>
                <a:lnTo>
                  <a:pt x="710526" y="957287"/>
                </a:lnTo>
                <a:lnTo>
                  <a:pt x="707809" y="1005547"/>
                </a:lnTo>
                <a:lnTo>
                  <a:pt x="450126" y="1005547"/>
                </a:lnTo>
                <a:lnTo>
                  <a:pt x="454672" y="954747"/>
                </a:lnTo>
                <a:lnTo>
                  <a:pt x="463143" y="905217"/>
                </a:lnTo>
                <a:lnTo>
                  <a:pt x="475500" y="856957"/>
                </a:lnTo>
                <a:lnTo>
                  <a:pt x="491731" y="811237"/>
                </a:lnTo>
                <a:lnTo>
                  <a:pt x="511822" y="766787"/>
                </a:lnTo>
                <a:lnTo>
                  <a:pt x="535736" y="724877"/>
                </a:lnTo>
                <a:lnTo>
                  <a:pt x="563448" y="684237"/>
                </a:lnTo>
                <a:lnTo>
                  <a:pt x="594956" y="644867"/>
                </a:lnTo>
                <a:lnTo>
                  <a:pt x="765390" y="728687"/>
                </a:lnTo>
                <a:lnTo>
                  <a:pt x="765390" y="678192"/>
                </a:lnTo>
                <a:lnTo>
                  <a:pt x="741299" y="668997"/>
                </a:lnTo>
                <a:lnTo>
                  <a:pt x="702437" y="651217"/>
                </a:lnTo>
                <a:lnTo>
                  <a:pt x="689851" y="644867"/>
                </a:lnTo>
                <a:lnTo>
                  <a:pt x="664667" y="632167"/>
                </a:lnTo>
                <a:lnTo>
                  <a:pt x="627964" y="609307"/>
                </a:lnTo>
                <a:lnTo>
                  <a:pt x="668108" y="575017"/>
                </a:lnTo>
                <a:lnTo>
                  <a:pt x="710133" y="544537"/>
                </a:lnTo>
                <a:lnTo>
                  <a:pt x="754037" y="517867"/>
                </a:lnTo>
                <a:lnTo>
                  <a:pt x="799846" y="495007"/>
                </a:lnTo>
                <a:lnTo>
                  <a:pt x="847547" y="477227"/>
                </a:lnTo>
                <a:lnTo>
                  <a:pt x="897128" y="463257"/>
                </a:lnTo>
                <a:lnTo>
                  <a:pt x="948601" y="454367"/>
                </a:lnTo>
                <a:lnTo>
                  <a:pt x="948601" y="410933"/>
                </a:lnTo>
                <a:lnTo>
                  <a:pt x="882180" y="422617"/>
                </a:lnTo>
                <a:lnTo>
                  <a:pt x="837501" y="435317"/>
                </a:lnTo>
                <a:lnTo>
                  <a:pt x="794105" y="451827"/>
                </a:lnTo>
                <a:lnTo>
                  <a:pt x="752182" y="469607"/>
                </a:lnTo>
                <a:lnTo>
                  <a:pt x="711860" y="492467"/>
                </a:lnTo>
                <a:lnTo>
                  <a:pt x="673328" y="516597"/>
                </a:lnTo>
                <a:lnTo>
                  <a:pt x="636727" y="544537"/>
                </a:lnTo>
                <a:lnTo>
                  <a:pt x="602221" y="573747"/>
                </a:lnTo>
                <a:lnTo>
                  <a:pt x="569988" y="606767"/>
                </a:lnTo>
                <a:lnTo>
                  <a:pt x="540169" y="642327"/>
                </a:lnTo>
                <a:lnTo>
                  <a:pt x="512927" y="679157"/>
                </a:lnTo>
                <a:lnTo>
                  <a:pt x="488429" y="719797"/>
                </a:lnTo>
                <a:lnTo>
                  <a:pt x="466826" y="761707"/>
                </a:lnTo>
                <a:lnTo>
                  <a:pt x="448284" y="804887"/>
                </a:lnTo>
                <a:lnTo>
                  <a:pt x="432981" y="850607"/>
                </a:lnTo>
                <a:lnTo>
                  <a:pt x="420458" y="900137"/>
                </a:lnTo>
                <a:lnTo>
                  <a:pt x="411708" y="948397"/>
                </a:lnTo>
                <a:lnTo>
                  <a:pt x="406692" y="995387"/>
                </a:lnTo>
                <a:lnTo>
                  <a:pt x="405409" y="1042377"/>
                </a:lnTo>
                <a:lnTo>
                  <a:pt x="407847" y="1089367"/>
                </a:lnTo>
                <a:lnTo>
                  <a:pt x="414007" y="1135087"/>
                </a:lnTo>
                <a:lnTo>
                  <a:pt x="423875" y="1180807"/>
                </a:lnTo>
                <a:lnTo>
                  <a:pt x="437426" y="1225257"/>
                </a:lnTo>
                <a:lnTo>
                  <a:pt x="454672" y="1268437"/>
                </a:lnTo>
                <a:lnTo>
                  <a:pt x="475602" y="1311617"/>
                </a:lnTo>
                <a:lnTo>
                  <a:pt x="500176" y="1354797"/>
                </a:lnTo>
                <a:lnTo>
                  <a:pt x="528421" y="1396707"/>
                </a:lnTo>
                <a:lnTo>
                  <a:pt x="561428" y="1438617"/>
                </a:lnTo>
                <a:lnTo>
                  <a:pt x="596950" y="1475447"/>
                </a:lnTo>
                <a:lnTo>
                  <a:pt x="634949" y="1509737"/>
                </a:lnTo>
                <a:lnTo>
                  <a:pt x="675373" y="1541487"/>
                </a:lnTo>
                <a:lnTo>
                  <a:pt x="718185" y="1568157"/>
                </a:lnTo>
                <a:lnTo>
                  <a:pt x="763358" y="1591017"/>
                </a:lnTo>
                <a:lnTo>
                  <a:pt x="810831" y="1611337"/>
                </a:lnTo>
                <a:lnTo>
                  <a:pt x="860564" y="1626577"/>
                </a:lnTo>
                <a:lnTo>
                  <a:pt x="912520" y="1639277"/>
                </a:lnTo>
                <a:lnTo>
                  <a:pt x="966609" y="1646897"/>
                </a:lnTo>
                <a:lnTo>
                  <a:pt x="984681" y="1648167"/>
                </a:lnTo>
                <a:lnTo>
                  <a:pt x="995184" y="1650707"/>
                </a:lnTo>
                <a:lnTo>
                  <a:pt x="1063244" y="1650707"/>
                </a:lnTo>
                <a:lnTo>
                  <a:pt x="1135151" y="1640547"/>
                </a:lnTo>
                <a:lnTo>
                  <a:pt x="1175715" y="1632927"/>
                </a:lnTo>
                <a:lnTo>
                  <a:pt x="1215453" y="1621497"/>
                </a:lnTo>
                <a:lnTo>
                  <a:pt x="1254353" y="1608797"/>
                </a:lnTo>
                <a:lnTo>
                  <a:pt x="1268984" y="1602447"/>
                </a:lnTo>
                <a:lnTo>
                  <a:pt x="1292402" y="1592287"/>
                </a:lnTo>
                <a:lnTo>
                  <a:pt x="1329283" y="1573237"/>
                </a:lnTo>
                <a:lnTo>
                  <a:pt x="1364627" y="1552917"/>
                </a:lnTo>
                <a:lnTo>
                  <a:pt x="1398435" y="1528787"/>
                </a:lnTo>
                <a:lnTo>
                  <a:pt x="1430718" y="1503387"/>
                </a:lnTo>
                <a:lnTo>
                  <a:pt x="1466303" y="1470367"/>
                </a:lnTo>
                <a:lnTo>
                  <a:pt x="1498879" y="1436077"/>
                </a:lnTo>
                <a:lnTo>
                  <a:pt x="1528394" y="1399247"/>
                </a:lnTo>
                <a:lnTo>
                  <a:pt x="1554861" y="1361147"/>
                </a:lnTo>
                <a:lnTo>
                  <a:pt x="1578254" y="1321777"/>
                </a:lnTo>
                <a:lnTo>
                  <a:pt x="1598561" y="1279867"/>
                </a:lnTo>
                <a:lnTo>
                  <a:pt x="1615770" y="1236687"/>
                </a:lnTo>
                <a:lnTo>
                  <a:pt x="1629854" y="1190967"/>
                </a:lnTo>
                <a:lnTo>
                  <a:pt x="1640801" y="1143977"/>
                </a:lnTo>
                <a:lnTo>
                  <a:pt x="1647786" y="1094447"/>
                </a:lnTo>
                <a:lnTo>
                  <a:pt x="1649755" y="1076667"/>
                </a:lnTo>
                <a:lnTo>
                  <a:pt x="1652066" y="1063967"/>
                </a:lnTo>
                <a:lnTo>
                  <a:pt x="1652066" y="1049997"/>
                </a:lnTo>
                <a:lnTo>
                  <a:pt x="1652066" y="1005547"/>
                </a:lnTo>
                <a:lnTo>
                  <a:pt x="1652066" y="991577"/>
                </a:lnTo>
                <a:close/>
              </a:path>
              <a:path w="2057400" h="2044700">
                <a:moveTo>
                  <a:pt x="2057400" y="1016000"/>
                </a:moveTo>
                <a:lnTo>
                  <a:pt x="2056282" y="977900"/>
                </a:lnTo>
                <a:lnTo>
                  <a:pt x="2052942" y="927100"/>
                </a:lnTo>
                <a:lnTo>
                  <a:pt x="2047455" y="876300"/>
                </a:lnTo>
                <a:lnTo>
                  <a:pt x="2039848" y="838200"/>
                </a:lnTo>
                <a:lnTo>
                  <a:pt x="2030196" y="787400"/>
                </a:lnTo>
                <a:lnTo>
                  <a:pt x="2018512" y="736600"/>
                </a:lnTo>
                <a:lnTo>
                  <a:pt x="2004885" y="698500"/>
                </a:lnTo>
                <a:lnTo>
                  <a:pt x="1989328" y="660400"/>
                </a:lnTo>
                <a:lnTo>
                  <a:pt x="1985238" y="648474"/>
                </a:lnTo>
                <a:lnTo>
                  <a:pt x="1985238" y="1016000"/>
                </a:lnTo>
                <a:lnTo>
                  <a:pt x="1984070" y="1066800"/>
                </a:lnTo>
                <a:lnTo>
                  <a:pt x="1980590" y="1117600"/>
                </a:lnTo>
                <a:lnTo>
                  <a:pt x="1974862" y="1168400"/>
                </a:lnTo>
                <a:lnTo>
                  <a:pt x="1966937" y="1206500"/>
                </a:lnTo>
                <a:lnTo>
                  <a:pt x="1956879" y="1257300"/>
                </a:lnTo>
                <a:lnTo>
                  <a:pt x="1944725" y="1295400"/>
                </a:lnTo>
                <a:lnTo>
                  <a:pt x="1930552" y="1346200"/>
                </a:lnTo>
                <a:lnTo>
                  <a:pt x="1914398" y="1384300"/>
                </a:lnTo>
                <a:lnTo>
                  <a:pt x="1896313" y="1422400"/>
                </a:lnTo>
                <a:lnTo>
                  <a:pt x="1876374" y="1460500"/>
                </a:lnTo>
                <a:lnTo>
                  <a:pt x="1854619" y="1511300"/>
                </a:lnTo>
                <a:lnTo>
                  <a:pt x="1831111" y="1549400"/>
                </a:lnTo>
                <a:lnTo>
                  <a:pt x="1805889" y="1574800"/>
                </a:lnTo>
                <a:lnTo>
                  <a:pt x="1779028" y="1612900"/>
                </a:lnTo>
                <a:lnTo>
                  <a:pt x="1750580" y="1651000"/>
                </a:lnTo>
                <a:lnTo>
                  <a:pt x="1720583" y="1689100"/>
                </a:lnTo>
                <a:lnTo>
                  <a:pt x="1689112" y="1714500"/>
                </a:lnTo>
                <a:lnTo>
                  <a:pt x="1656219" y="1739900"/>
                </a:lnTo>
                <a:lnTo>
                  <a:pt x="1621942" y="1778000"/>
                </a:lnTo>
                <a:lnTo>
                  <a:pt x="1586357" y="1803400"/>
                </a:lnTo>
                <a:lnTo>
                  <a:pt x="1549501" y="1828800"/>
                </a:lnTo>
                <a:lnTo>
                  <a:pt x="1511439" y="1854200"/>
                </a:lnTo>
                <a:lnTo>
                  <a:pt x="1472222" y="1866900"/>
                </a:lnTo>
                <a:lnTo>
                  <a:pt x="1431899" y="1892300"/>
                </a:lnTo>
                <a:lnTo>
                  <a:pt x="1390548" y="1905000"/>
                </a:lnTo>
                <a:lnTo>
                  <a:pt x="1348206" y="1930400"/>
                </a:lnTo>
                <a:lnTo>
                  <a:pt x="1260767" y="1955800"/>
                </a:lnTo>
                <a:lnTo>
                  <a:pt x="1215783" y="1955800"/>
                </a:lnTo>
                <a:lnTo>
                  <a:pt x="1170025" y="1968500"/>
                </a:lnTo>
                <a:lnTo>
                  <a:pt x="1123556" y="1968500"/>
                </a:lnTo>
                <a:lnTo>
                  <a:pt x="1076439" y="1981200"/>
                </a:lnTo>
                <a:lnTo>
                  <a:pt x="980973" y="1981200"/>
                </a:lnTo>
                <a:lnTo>
                  <a:pt x="933843" y="1968500"/>
                </a:lnTo>
                <a:lnTo>
                  <a:pt x="887374" y="1968500"/>
                </a:lnTo>
                <a:lnTo>
                  <a:pt x="841629" y="1955800"/>
                </a:lnTo>
                <a:lnTo>
                  <a:pt x="796645" y="1955800"/>
                </a:lnTo>
                <a:lnTo>
                  <a:pt x="709206" y="1930400"/>
                </a:lnTo>
                <a:lnTo>
                  <a:pt x="666851" y="1905000"/>
                </a:lnTo>
                <a:lnTo>
                  <a:pt x="625500" y="1892300"/>
                </a:lnTo>
                <a:lnTo>
                  <a:pt x="585190" y="1866900"/>
                </a:lnTo>
                <a:lnTo>
                  <a:pt x="545973" y="1854200"/>
                </a:lnTo>
                <a:lnTo>
                  <a:pt x="507911" y="1828800"/>
                </a:lnTo>
                <a:lnTo>
                  <a:pt x="471055" y="1803400"/>
                </a:lnTo>
                <a:lnTo>
                  <a:pt x="435457" y="1778000"/>
                </a:lnTo>
                <a:lnTo>
                  <a:pt x="401193" y="1739900"/>
                </a:lnTo>
                <a:lnTo>
                  <a:pt x="368287" y="1714500"/>
                </a:lnTo>
                <a:lnTo>
                  <a:pt x="336816" y="1689100"/>
                </a:lnTo>
                <a:lnTo>
                  <a:pt x="306819" y="1651000"/>
                </a:lnTo>
                <a:lnTo>
                  <a:pt x="278371" y="1612900"/>
                </a:lnTo>
                <a:lnTo>
                  <a:pt x="251510" y="1574800"/>
                </a:lnTo>
                <a:lnTo>
                  <a:pt x="226301" y="1549400"/>
                </a:lnTo>
                <a:lnTo>
                  <a:pt x="202780" y="1511300"/>
                </a:lnTo>
                <a:lnTo>
                  <a:pt x="181025" y="1460500"/>
                </a:lnTo>
                <a:lnTo>
                  <a:pt x="161086" y="1422400"/>
                </a:lnTo>
                <a:lnTo>
                  <a:pt x="143002" y="1384300"/>
                </a:lnTo>
                <a:lnTo>
                  <a:pt x="126847" y="1346200"/>
                </a:lnTo>
                <a:lnTo>
                  <a:pt x="112674" y="1295400"/>
                </a:lnTo>
                <a:lnTo>
                  <a:pt x="100520" y="1257300"/>
                </a:lnTo>
                <a:lnTo>
                  <a:pt x="90462" y="1206500"/>
                </a:lnTo>
                <a:lnTo>
                  <a:pt x="82537" y="1168400"/>
                </a:lnTo>
                <a:lnTo>
                  <a:pt x="76809" y="1117600"/>
                </a:lnTo>
                <a:lnTo>
                  <a:pt x="73329" y="1066800"/>
                </a:lnTo>
                <a:lnTo>
                  <a:pt x="72161" y="1016000"/>
                </a:lnTo>
                <a:lnTo>
                  <a:pt x="73329" y="977900"/>
                </a:lnTo>
                <a:lnTo>
                  <a:pt x="76809" y="927100"/>
                </a:lnTo>
                <a:lnTo>
                  <a:pt x="82537" y="876300"/>
                </a:lnTo>
                <a:lnTo>
                  <a:pt x="90462" y="838200"/>
                </a:lnTo>
                <a:lnTo>
                  <a:pt x="100520" y="787400"/>
                </a:lnTo>
                <a:lnTo>
                  <a:pt x="112674" y="749300"/>
                </a:lnTo>
                <a:lnTo>
                  <a:pt x="126847" y="698500"/>
                </a:lnTo>
                <a:lnTo>
                  <a:pt x="143002" y="660400"/>
                </a:lnTo>
                <a:lnTo>
                  <a:pt x="161086" y="622300"/>
                </a:lnTo>
                <a:lnTo>
                  <a:pt x="181025" y="584200"/>
                </a:lnTo>
                <a:lnTo>
                  <a:pt x="202780" y="533400"/>
                </a:lnTo>
                <a:lnTo>
                  <a:pt x="226301" y="495300"/>
                </a:lnTo>
                <a:lnTo>
                  <a:pt x="251510" y="469900"/>
                </a:lnTo>
                <a:lnTo>
                  <a:pt x="278371" y="431800"/>
                </a:lnTo>
                <a:lnTo>
                  <a:pt x="306819" y="393700"/>
                </a:lnTo>
                <a:lnTo>
                  <a:pt x="336816" y="355600"/>
                </a:lnTo>
                <a:lnTo>
                  <a:pt x="368287" y="330200"/>
                </a:lnTo>
                <a:lnTo>
                  <a:pt x="401193" y="304800"/>
                </a:lnTo>
                <a:lnTo>
                  <a:pt x="435457" y="266700"/>
                </a:lnTo>
                <a:lnTo>
                  <a:pt x="471055" y="241300"/>
                </a:lnTo>
                <a:lnTo>
                  <a:pt x="507911" y="215900"/>
                </a:lnTo>
                <a:lnTo>
                  <a:pt x="545973" y="190500"/>
                </a:lnTo>
                <a:lnTo>
                  <a:pt x="585190" y="177800"/>
                </a:lnTo>
                <a:lnTo>
                  <a:pt x="625500" y="152400"/>
                </a:lnTo>
                <a:lnTo>
                  <a:pt x="666851" y="139700"/>
                </a:lnTo>
                <a:lnTo>
                  <a:pt x="709206" y="114300"/>
                </a:lnTo>
                <a:lnTo>
                  <a:pt x="796645" y="88900"/>
                </a:lnTo>
                <a:lnTo>
                  <a:pt x="841629" y="88900"/>
                </a:lnTo>
                <a:lnTo>
                  <a:pt x="887374" y="76200"/>
                </a:lnTo>
                <a:lnTo>
                  <a:pt x="933843" y="76200"/>
                </a:lnTo>
                <a:lnTo>
                  <a:pt x="980973" y="63500"/>
                </a:lnTo>
                <a:lnTo>
                  <a:pt x="1076439" y="63500"/>
                </a:lnTo>
                <a:lnTo>
                  <a:pt x="1123556" y="76200"/>
                </a:lnTo>
                <a:lnTo>
                  <a:pt x="1170025" y="76200"/>
                </a:lnTo>
                <a:lnTo>
                  <a:pt x="1215783" y="88900"/>
                </a:lnTo>
                <a:lnTo>
                  <a:pt x="1260767" y="88900"/>
                </a:lnTo>
                <a:lnTo>
                  <a:pt x="1348206" y="114300"/>
                </a:lnTo>
                <a:lnTo>
                  <a:pt x="1390548" y="139700"/>
                </a:lnTo>
                <a:lnTo>
                  <a:pt x="1431899" y="152400"/>
                </a:lnTo>
                <a:lnTo>
                  <a:pt x="1472222" y="177800"/>
                </a:lnTo>
                <a:lnTo>
                  <a:pt x="1511439" y="190500"/>
                </a:lnTo>
                <a:lnTo>
                  <a:pt x="1549501" y="215900"/>
                </a:lnTo>
                <a:lnTo>
                  <a:pt x="1586357" y="241300"/>
                </a:lnTo>
                <a:lnTo>
                  <a:pt x="1621942" y="266700"/>
                </a:lnTo>
                <a:lnTo>
                  <a:pt x="1656219" y="304800"/>
                </a:lnTo>
                <a:lnTo>
                  <a:pt x="1689112" y="330200"/>
                </a:lnTo>
                <a:lnTo>
                  <a:pt x="1720583" y="355600"/>
                </a:lnTo>
                <a:lnTo>
                  <a:pt x="1750580" y="393700"/>
                </a:lnTo>
                <a:lnTo>
                  <a:pt x="1779028" y="431800"/>
                </a:lnTo>
                <a:lnTo>
                  <a:pt x="1805889" y="469900"/>
                </a:lnTo>
                <a:lnTo>
                  <a:pt x="1831111" y="495300"/>
                </a:lnTo>
                <a:lnTo>
                  <a:pt x="1854619" y="533400"/>
                </a:lnTo>
                <a:lnTo>
                  <a:pt x="1876374" y="584200"/>
                </a:lnTo>
                <a:lnTo>
                  <a:pt x="1896313" y="622300"/>
                </a:lnTo>
                <a:lnTo>
                  <a:pt x="1914398" y="660400"/>
                </a:lnTo>
                <a:lnTo>
                  <a:pt x="1930552" y="698500"/>
                </a:lnTo>
                <a:lnTo>
                  <a:pt x="1944725" y="749300"/>
                </a:lnTo>
                <a:lnTo>
                  <a:pt x="1956879" y="787400"/>
                </a:lnTo>
                <a:lnTo>
                  <a:pt x="1966937" y="838200"/>
                </a:lnTo>
                <a:lnTo>
                  <a:pt x="1974862" y="876300"/>
                </a:lnTo>
                <a:lnTo>
                  <a:pt x="1980590" y="927100"/>
                </a:lnTo>
                <a:lnTo>
                  <a:pt x="1984070" y="977900"/>
                </a:lnTo>
                <a:lnTo>
                  <a:pt x="1985238" y="1016000"/>
                </a:lnTo>
                <a:lnTo>
                  <a:pt x="1985238" y="648474"/>
                </a:lnTo>
                <a:lnTo>
                  <a:pt x="1971916" y="609600"/>
                </a:lnTo>
                <a:lnTo>
                  <a:pt x="1952701" y="571500"/>
                </a:lnTo>
                <a:lnTo>
                  <a:pt x="1931720" y="533400"/>
                </a:lnTo>
                <a:lnTo>
                  <a:pt x="1909025" y="495300"/>
                </a:lnTo>
                <a:lnTo>
                  <a:pt x="1884654" y="457200"/>
                </a:lnTo>
                <a:lnTo>
                  <a:pt x="1858683" y="419100"/>
                </a:lnTo>
                <a:lnTo>
                  <a:pt x="1831149" y="381000"/>
                </a:lnTo>
                <a:lnTo>
                  <a:pt x="1802104" y="342900"/>
                </a:lnTo>
                <a:lnTo>
                  <a:pt x="1771586" y="317500"/>
                </a:lnTo>
                <a:lnTo>
                  <a:pt x="1739658" y="279400"/>
                </a:lnTo>
                <a:lnTo>
                  <a:pt x="1706372" y="254000"/>
                </a:lnTo>
                <a:lnTo>
                  <a:pt x="1671764" y="215900"/>
                </a:lnTo>
                <a:lnTo>
                  <a:pt x="1635887" y="190500"/>
                </a:lnTo>
                <a:lnTo>
                  <a:pt x="1598803" y="165100"/>
                </a:lnTo>
                <a:lnTo>
                  <a:pt x="1560550" y="139700"/>
                </a:lnTo>
                <a:lnTo>
                  <a:pt x="1521180" y="114300"/>
                </a:lnTo>
                <a:lnTo>
                  <a:pt x="1480743" y="101600"/>
                </a:lnTo>
                <a:lnTo>
                  <a:pt x="1439291" y="76200"/>
                </a:lnTo>
                <a:lnTo>
                  <a:pt x="1396873" y="63500"/>
                </a:lnTo>
                <a:lnTo>
                  <a:pt x="1353540" y="50800"/>
                </a:lnTo>
                <a:lnTo>
                  <a:pt x="1172019" y="0"/>
                </a:lnTo>
                <a:lnTo>
                  <a:pt x="885380" y="0"/>
                </a:lnTo>
                <a:lnTo>
                  <a:pt x="703872" y="50800"/>
                </a:lnTo>
                <a:lnTo>
                  <a:pt x="618109" y="76200"/>
                </a:lnTo>
                <a:lnTo>
                  <a:pt x="576656" y="101600"/>
                </a:lnTo>
                <a:lnTo>
                  <a:pt x="536232" y="114300"/>
                </a:lnTo>
                <a:lnTo>
                  <a:pt x="496862" y="139700"/>
                </a:lnTo>
                <a:lnTo>
                  <a:pt x="458609" y="165100"/>
                </a:lnTo>
                <a:lnTo>
                  <a:pt x="421513" y="190500"/>
                </a:lnTo>
                <a:lnTo>
                  <a:pt x="385648" y="215900"/>
                </a:lnTo>
                <a:lnTo>
                  <a:pt x="351040" y="254000"/>
                </a:lnTo>
                <a:lnTo>
                  <a:pt x="317741" y="279400"/>
                </a:lnTo>
                <a:lnTo>
                  <a:pt x="285813" y="317500"/>
                </a:lnTo>
                <a:lnTo>
                  <a:pt x="255308" y="342900"/>
                </a:lnTo>
                <a:lnTo>
                  <a:pt x="226250" y="381000"/>
                </a:lnTo>
                <a:lnTo>
                  <a:pt x="198716" y="419100"/>
                </a:lnTo>
                <a:lnTo>
                  <a:pt x="172745" y="457200"/>
                </a:lnTo>
                <a:lnTo>
                  <a:pt x="148386" y="495300"/>
                </a:lnTo>
                <a:lnTo>
                  <a:pt x="125691" y="533400"/>
                </a:lnTo>
                <a:lnTo>
                  <a:pt x="104698" y="571500"/>
                </a:lnTo>
                <a:lnTo>
                  <a:pt x="85483" y="609600"/>
                </a:lnTo>
                <a:lnTo>
                  <a:pt x="68072" y="660400"/>
                </a:lnTo>
                <a:lnTo>
                  <a:pt x="52527" y="698500"/>
                </a:lnTo>
                <a:lnTo>
                  <a:pt x="38887" y="736600"/>
                </a:lnTo>
                <a:lnTo>
                  <a:pt x="27216" y="787400"/>
                </a:lnTo>
                <a:lnTo>
                  <a:pt x="17551" y="838200"/>
                </a:lnTo>
                <a:lnTo>
                  <a:pt x="9944" y="876300"/>
                </a:lnTo>
                <a:lnTo>
                  <a:pt x="4457" y="927100"/>
                </a:lnTo>
                <a:lnTo>
                  <a:pt x="1117" y="977900"/>
                </a:lnTo>
                <a:lnTo>
                  <a:pt x="0" y="1016000"/>
                </a:lnTo>
                <a:lnTo>
                  <a:pt x="1117" y="1066800"/>
                </a:lnTo>
                <a:lnTo>
                  <a:pt x="4457" y="1117600"/>
                </a:lnTo>
                <a:lnTo>
                  <a:pt x="9944" y="1168400"/>
                </a:lnTo>
                <a:lnTo>
                  <a:pt x="17551" y="1206500"/>
                </a:lnTo>
                <a:lnTo>
                  <a:pt x="27216" y="1257300"/>
                </a:lnTo>
                <a:lnTo>
                  <a:pt x="38887" y="1308100"/>
                </a:lnTo>
                <a:lnTo>
                  <a:pt x="52527" y="1346200"/>
                </a:lnTo>
                <a:lnTo>
                  <a:pt x="68072" y="1384300"/>
                </a:lnTo>
                <a:lnTo>
                  <a:pt x="85483" y="1435100"/>
                </a:lnTo>
                <a:lnTo>
                  <a:pt x="104698" y="1473200"/>
                </a:lnTo>
                <a:lnTo>
                  <a:pt x="125691" y="1511300"/>
                </a:lnTo>
                <a:lnTo>
                  <a:pt x="148386" y="1549400"/>
                </a:lnTo>
                <a:lnTo>
                  <a:pt x="172745" y="1587500"/>
                </a:lnTo>
                <a:lnTo>
                  <a:pt x="198716" y="1625600"/>
                </a:lnTo>
                <a:lnTo>
                  <a:pt x="226250" y="1663700"/>
                </a:lnTo>
                <a:lnTo>
                  <a:pt x="255308" y="1701800"/>
                </a:lnTo>
                <a:lnTo>
                  <a:pt x="285813" y="1727200"/>
                </a:lnTo>
                <a:lnTo>
                  <a:pt x="317741" y="1765300"/>
                </a:lnTo>
                <a:lnTo>
                  <a:pt x="351040" y="1790700"/>
                </a:lnTo>
                <a:lnTo>
                  <a:pt x="385648" y="1828800"/>
                </a:lnTo>
                <a:lnTo>
                  <a:pt x="421513" y="1854200"/>
                </a:lnTo>
                <a:lnTo>
                  <a:pt x="458609" y="1879600"/>
                </a:lnTo>
                <a:lnTo>
                  <a:pt x="496862" y="1905000"/>
                </a:lnTo>
                <a:lnTo>
                  <a:pt x="536232" y="1930400"/>
                </a:lnTo>
                <a:lnTo>
                  <a:pt x="576656" y="1943100"/>
                </a:lnTo>
                <a:lnTo>
                  <a:pt x="618109" y="1968500"/>
                </a:lnTo>
                <a:lnTo>
                  <a:pt x="748068" y="2006600"/>
                </a:lnTo>
                <a:lnTo>
                  <a:pt x="885380" y="2044700"/>
                </a:lnTo>
                <a:lnTo>
                  <a:pt x="1172019" y="2044700"/>
                </a:lnTo>
                <a:lnTo>
                  <a:pt x="1264310" y="2019300"/>
                </a:lnTo>
                <a:lnTo>
                  <a:pt x="1396873" y="1981200"/>
                </a:lnTo>
                <a:lnTo>
                  <a:pt x="1439291" y="1968500"/>
                </a:lnTo>
                <a:lnTo>
                  <a:pt x="1480743" y="1943100"/>
                </a:lnTo>
                <a:lnTo>
                  <a:pt x="1521180" y="1930400"/>
                </a:lnTo>
                <a:lnTo>
                  <a:pt x="1560550" y="1905000"/>
                </a:lnTo>
                <a:lnTo>
                  <a:pt x="1598803" y="1879600"/>
                </a:lnTo>
                <a:lnTo>
                  <a:pt x="1635887" y="1854200"/>
                </a:lnTo>
                <a:lnTo>
                  <a:pt x="1671764" y="1828800"/>
                </a:lnTo>
                <a:lnTo>
                  <a:pt x="1706372" y="1790700"/>
                </a:lnTo>
                <a:lnTo>
                  <a:pt x="1739658" y="1765300"/>
                </a:lnTo>
                <a:lnTo>
                  <a:pt x="1771586" y="1727200"/>
                </a:lnTo>
                <a:lnTo>
                  <a:pt x="1802104" y="1701800"/>
                </a:lnTo>
                <a:lnTo>
                  <a:pt x="1831149" y="1663700"/>
                </a:lnTo>
                <a:lnTo>
                  <a:pt x="1858683" y="1625600"/>
                </a:lnTo>
                <a:lnTo>
                  <a:pt x="1884654" y="1587500"/>
                </a:lnTo>
                <a:lnTo>
                  <a:pt x="1909025" y="1549400"/>
                </a:lnTo>
                <a:lnTo>
                  <a:pt x="1931720" y="1511300"/>
                </a:lnTo>
                <a:lnTo>
                  <a:pt x="1952701" y="1473200"/>
                </a:lnTo>
                <a:lnTo>
                  <a:pt x="1971916" y="1435100"/>
                </a:lnTo>
                <a:lnTo>
                  <a:pt x="1989328" y="1384300"/>
                </a:lnTo>
                <a:lnTo>
                  <a:pt x="2004885" y="1346200"/>
                </a:lnTo>
                <a:lnTo>
                  <a:pt x="2018512" y="1308100"/>
                </a:lnTo>
                <a:lnTo>
                  <a:pt x="2030196" y="1257300"/>
                </a:lnTo>
                <a:lnTo>
                  <a:pt x="2039848" y="1206500"/>
                </a:lnTo>
                <a:lnTo>
                  <a:pt x="2047455" y="1168400"/>
                </a:lnTo>
                <a:lnTo>
                  <a:pt x="2052942" y="1117600"/>
                </a:lnTo>
                <a:lnTo>
                  <a:pt x="2056282" y="1066800"/>
                </a:lnTo>
                <a:lnTo>
                  <a:pt x="2057400" y="1016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511" y="6929694"/>
            <a:ext cx="1666874" cy="15620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810848" y="4151866"/>
            <a:ext cx="5645150" cy="377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i="1" spc="-285" dirty="0">
                <a:latin typeface="Georgia"/>
                <a:cs typeface="Georgia"/>
              </a:rPr>
              <a:t>Africa</a:t>
            </a:r>
            <a:r>
              <a:rPr sz="3500" i="1" spc="-459" dirty="0">
                <a:latin typeface="Georgia"/>
                <a:cs typeface="Georgia"/>
              </a:rPr>
              <a:t> </a:t>
            </a:r>
            <a:r>
              <a:rPr sz="3500" i="1" spc="-280" dirty="0">
                <a:latin typeface="Georgia"/>
                <a:cs typeface="Georgia"/>
              </a:rPr>
              <a:t>Evidence</a:t>
            </a:r>
            <a:r>
              <a:rPr sz="3500" i="1" spc="-459" dirty="0">
                <a:latin typeface="Georgia"/>
                <a:cs typeface="Georgia"/>
              </a:rPr>
              <a:t> </a:t>
            </a:r>
            <a:r>
              <a:rPr sz="3500" i="1" spc="-265" dirty="0">
                <a:latin typeface="Georgia"/>
                <a:cs typeface="Georgia"/>
              </a:rPr>
              <a:t>Network</a:t>
            </a:r>
            <a:endParaRPr sz="3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645"/>
              </a:spcBef>
            </a:pPr>
            <a:endParaRPr sz="3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3500" i="1" spc="-295" dirty="0">
                <a:latin typeface="Georgia"/>
                <a:cs typeface="Georgia"/>
                <a:hlinkClick r:id="rId6"/>
              </a:rPr>
              <a:t>www.africaevidencenetwork.org</a:t>
            </a:r>
            <a:endParaRPr sz="35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3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500" i="1" spc="-330" dirty="0">
                <a:latin typeface="Georgia"/>
                <a:cs typeface="Georgia"/>
              </a:rPr>
              <a:t>@Africa_Evidence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10848" y="2843235"/>
            <a:ext cx="201168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15" dirty="0">
                <a:latin typeface="Microsoft Sans Serif"/>
                <a:cs typeface="Microsoft Sans Serif"/>
              </a:rPr>
              <a:t>Questions?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0848" y="9354039"/>
            <a:ext cx="7785734" cy="7778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260"/>
              </a:spcBef>
            </a:pPr>
            <a:r>
              <a:rPr sz="2500" spc="-165" dirty="0">
                <a:latin typeface="Microsoft Sans Serif"/>
                <a:cs typeface="Microsoft Sans Serif"/>
              </a:rPr>
              <a:t>This</a:t>
            </a:r>
            <a:r>
              <a:rPr sz="2500" spc="-375" dirty="0">
                <a:latin typeface="Microsoft Sans Serif"/>
                <a:cs typeface="Microsoft Sans Serif"/>
              </a:rPr>
              <a:t> </a:t>
            </a:r>
            <a:r>
              <a:rPr sz="2500" spc="-30" dirty="0">
                <a:latin typeface="Microsoft Sans Serif"/>
                <a:cs typeface="Microsoft Sans Serif"/>
              </a:rPr>
              <a:t>work</a:t>
            </a:r>
            <a:r>
              <a:rPr sz="2500" spc="-370" dirty="0">
                <a:latin typeface="Microsoft Sans Serif"/>
                <a:cs typeface="Microsoft Sans Serif"/>
              </a:rPr>
              <a:t> </a:t>
            </a:r>
            <a:r>
              <a:rPr sz="2500" spc="-125" dirty="0">
                <a:latin typeface="Microsoft Sans Serif"/>
                <a:cs typeface="Microsoft Sans Serif"/>
              </a:rPr>
              <a:t>is</a:t>
            </a:r>
            <a:r>
              <a:rPr sz="2500" spc="-375" dirty="0">
                <a:latin typeface="Microsoft Sans Serif"/>
                <a:cs typeface="Microsoft Sans Serif"/>
              </a:rPr>
              <a:t> </a:t>
            </a:r>
            <a:r>
              <a:rPr sz="2500" spc="-135" dirty="0">
                <a:latin typeface="Microsoft Sans Serif"/>
                <a:cs typeface="Microsoft Sans Serif"/>
              </a:rPr>
              <a:t>licensed</a:t>
            </a:r>
            <a:r>
              <a:rPr sz="2500" spc="-370" dirty="0">
                <a:latin typeface="Microsoft Sans Serif"/>
                <a:cs typeface="Microsoft Sans Serif"/>
              </a:rPr>
              <a:t> </a:t>
            </a:r>
            <a:r>
              <a:rPr sz="2500" spc="-75" dirty="0">
                <a:latin typeface="Microsoft Sans Serif"/>
                <a:cs typeface="Microsoft Sans Serif"/>
              </a:rPr>
              <a:t>under</a:t>
            </a:r>
            <a:r>
              <a:rPr sz="2500" spc="-375" dirty="0">
                <a:latin typeface="Microsoft Sans Serif"/>
                <a:cs typeface="Microsoft Sans Serif"/>
              </a:rPr>
              <a:t> </a:t>
            </a:r>
            <a:r>
              <a:rPr sz="2500" spc="-330" dirty="0">
                <a:latin typeface="Microsoft Sans Serif"/>
                <a:cs typeface="Microsoft Sans Serif"/>
              </a:rPr>
              <a:t>CC</a:t>
            </a:r>
            <a:r>
              <a:rPr sz="2500" spc="-370" dirty="0">
                <a:latin typeface="Microsoft Sans Serif"/>
                <a:cs typeface="Microsoft Sans Serif"/>
              </a:rPr>
              <a:t> </a:t>
            </a:r>
            <a:r>
              <a:rPr sz="2500" spc="-270" dirty="0">
                <a:latin typeface="Microsoft Sans Serif"/>
                <a:cs typeface="Microsoft Sans Serif"/>
              </a:rPr>
              <a:t>BY-</a:t>
            </a:r>
            <a:r>
              <a:rPr sz="2500" spc="-254" dirty="0">
                <a:latin typeface="Microsoft Sans Serif"/>
                <a:cs typeface="Microsoft Sans Serif"/>
              </a:rPr>
              <a:t>SA</a:t>
            </a:r>
            <a:r>
              <a:rPr sz="2500" spc="-375" dirty="0">
                <a:latin typeface="Microsoft Sans Serif"/>
                <a:cs typeface="Microsoft Sans Serif"/>
              </a:rPr>
              <a:t> </a:t>
            </a:r>
            <a:r>
              <a:rPr sz="2500" spc="-130" dirty="0">
                <a:latin typeface="Microsoft Sans Serif"/>
                <a:cs typeface="Microsoft Sans Serif"/>
              </a:rPr>
              <a:t>2.5</a:t>
            </a:r>
            <a:r>
              <a:rPr sz="2500" spc="-370" dirty="0">
                <a:latin typeface="Microsoft Sans Serif"/>
                <a:cs typeface="Microsoft Sans Serif"/>
              </a:rPr>
              <a:t> </a:t>
            </a:r>
            <a:r>
              <a:rPr sz="2500" spc="-180" dirty="0">
                <a:latin typeface="Microsoft Sans Serif"/>
                <a:cs typeface="Microsoft Sans Serif"/>
              </a:rPr>
              <a:t>ZA.</a:t>
            </a:r>
            <a:r>
              <a:rPr sz="2500" spc="-375" dirty="0">
                <a:latin typeface="Microsoft Sans Serif"/>
                <a:cs typeface="Microsoft Sans Serif"/>
              </a:rPr>
              <a:t> </a:t>
            </a:r>
            <a:r>
              <a:rPr sz="2500" spc="-105" dirty="0">
                <a:latin typeface="Microsoft Sans Serif"/>
                <a:cs typeface="Microsoft Sans Serif"/>
              </a:rPr>
              <a:t>Full</a:t>
            </a:r>
            <a:r>
              <a:rPr sz="2500" spc="-370" dirty="0">
                <a:latin typeface="Microsoft Sans Serif"/>
                <a:cs typeface="Microsoft Sans Serif"/>
              </a:rPr>
              <a:t> </a:t>
            </a:r>
            <a:r>
              <a:rPr sz="2500" spc="-145" dirty="0">
                <a:latin typeface="Microsoft Sans Serif"/>
                <a:cs typeface="Microsoft Sans Serif"/>
              </a:rPr>
              <a:t>license</a:t>
            </a:r>
            <a:r>
              <a:rPr sz="2500" spc="-375" dirty="0">
                <a:latin typeface="Microsoft Sans Serif"/>
                <a:cs typeface="Microsoft Sans Serif"/>
              </a:rPr>
              <a:t> </a:t>
            </a:r>
            <a:r>
              <a:rPr sz="2500" spc="-50" dirty="0">
                <a:latin typeface="Microsoft Sans Serif"/>
                <a:cs typeface="Microsoft Sans Serif"/>
              </a:rPr>
              <a:t>details </a:t>
            </a:r>
            <a:r>
              <a:rPr sz="2500" spc="-120" dirty="0">
                <a:latin typeface="Microsoft Sans Serif"/>
                <a:cs typeface="Microsoft Sans Serif"/>
              </a:rPr>
              <a:t>here:</a:t>
            </a:r>
            <a:r>
              <a:rPr sz="2500" spc="-35" dirty="0">
                <a:latin typeface="Microsoft Sans Serif"/>
                <a:cs typeface="Microsoft Sans Serif"/>
              </a:rPr>
              <a:t> </a:t>
            </a:r>
            <a:r>
              <a:rPr sz="2500" u="sng" spc="-11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https://creativecommons.org/licenses/by-</a:t>
            </a:r>
            <a:r>
              <a:rPr sz="25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sa/2.5/za/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88268" y="2605110"/>
            <a:ext cx="27895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15" dirty="0">
                <a:latin typeface="Arial"/>
                <a:cs typeface="Arial"/>
              </a:rPr>
              <a:t>Hosted</a:t>
            </a:r>
            <a:r>
              <a:rPr sz="5000" b="1" spc="-770" dirty="0">
                <a:latin typeface="Arial"/>
                <a:cs typeface="Arial"/>
              </a:rPr>
              <a:t> </a:t>
            </a:r>
            <a:r>
              <a:rPr sz="5000" b="1" spc="-140" dirty="0">
                <a:latin typeface="Arial"/>
                <a:cs typeface="Arial"/>
              </a:rPr>
              <a:t>by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30272"/>
            <a:ext cx="18278475" cy="1957070"/>
            <a:chOff x="0" y="8330272"/>
            <a:chExt cx="18278475" cy="1957070"/>
          </a:xfrm>
        </p:grpSpPr>
        <p:sp>
          <p:nvSpPr>
            <p:cNvPr id="3" name="object 3"/>
            <p:cNvSpPr/>
            <p:nvPr/>
          </p:nvSpPr>
          <p:spPr>
            <a:xfrm>
              <a:off x="0" y="8330272"/>
              <a:ext cx="3010535" cy="1957070"/>
            </a:xfrm>
            <a:custGeom>
              <a:avLst/>
              <a:gdLst/>
              <a:ahLst/>
              <a:cxnLst/>
              <a:rect l="l" t="t" r="r" b="b"/>
              <a:pathLst>
                <a:path w="3010535" h="1957070">
                  <a:moveTo>
                    <a:pt x="0" y="1139225"/>
                  </a:moveTo>
                  <a:lnTo>
                    <a:pt x="0" y="1018044"/>
                  </a:lnTo>
                  <a:lnTo>
                    <a:pt x="1005471" y="12572"/>
                  </a:lnTo>
                  <a:lnTo>
                    <a:pt x="1012025" y="7192"/>
                  </a:lnTo>
                  <a:lnTo>
                    <a:pt x="1019401" y="3250"/>
                  </a:lnTo>
                  <a:lnTo>
                    <a:pt x="1027385" y="825"/>
                  </a:lnTo>
                  <a:lnTo>
                    <a:pt x="1035761" y="0"/>
                  </a:lnTo>
                  <a:lnTo>
                    <a:pt x="1044150" y="825"/>
                  </a:lnTo>
                  <a:lnTo>
                    <a:pt x="1052155" y="3250"/>
                  </a:lnTo>
                  <a:lnTo>
                    <a:pt x="1059536" y="7192"/>
                  </a:lnTo>
                  <a:lnTo>
                    <a:pt x="1066050" y="12572"/>
                  </a:lnTo>
                  <a:lnTo>
                    <a:pt x="1096340" y="42862"/>
                  </a:lnTo>
                  <a:lnTo>
                    <a:pt x="1035761" y="42862"/>
                  </a:lnTo>
                  <a:lnTo>
                    <a:pt x="1005471" y="73151"/>
                  </a:lnTo>
                  <a:lnTo>
                    <a:pt x="1035761" y="103441"/>
                  </a:lnTo>
                  <a:lnTo>
                    <a:pt x="0" y="1139225"/>
                  </a:lnTo>
                  <a:close/>
                </a:path>
                <a:path w="3010535" h="1957070">
                  <a:moveTo>
                    <a:pt x="1035761" y="103441"/>
                  </a:moveTo>
                  <a:lnTo>
                    <a:pt x="1005471" y="73151"/>
                  </a:lnTo>
                  <a:lnTo>
                    <a:pt x="1035761" y="42862"/>
                  </a:lnTo>
                  <a:lnTo>
                    <a:pt x="1066050" y="73151"/>
                  </a:lnTo>
                  <a:lnTo>
                    <a:pt x="1035761" y="103441"/>
                  </a:lnTo>
                  <a:close/>
                </a:path>
                <a:path w="3010535" h="1957070">
                  <a:moveTo>
                    <a:pt x="3010245" y="1956727"/>
                  </a:moveTo>
                  <a:lnTo>
                    <a:pt x="2889086" y="1956727"/>
                  </a:lnTo>
                  <a:lnTo>
                    <a:pt x="1035761" y="103441"/>
                  </a:lnTo>
                  <a:lnTo>
                    <a:pt x="1066050" y="73151"/>
                  </a:lnTo>
                  <a:lnTo>
                    <a:pt x="1035761" y="42862"/>
                  </a:lnTo>
                  <a:lnTo>
                    <a:pt x="1096340" y="42862"/>
                  </a:lnTo>
                  <a:lnTo>
                    <a:pt x="3010245" y="1956727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6164" y="8901775"/>
              <a:ext cx="2799715" cy="1385570"/>
            </a:xfrm>
            <a:custGeom>
              <a:avLst/>
              <a:gdLst/>
              <a:ahLst/>
              <a:cxnLst/>
              <a:rect l="l" t="t" r="r" b="b"/>
              <a:pathLst>
                <a:path w="2799715" h="1385570">
                  <a:moveTo>
                    <a:pt x="121160" y="1385224"/>
                  </a:moveTo>
                  <a:lnTo>
                    <a:pt x="0" y="1385224"/>
                  </a:lnTo>
                  <a:lnTo>
                    <a:pt x="1369176" y="12572"/>
                  </a:lnTo>
                  <a:lnTo>
                    <a:pt x="1375732" y="7233"/>
                  </a:lnTo>
                  <a:lnTo>
                    <a:pt x="1383119" y="3286"/>
                  </a:lnTo>
                  <a:lnTo>
                    <a:pt x="1391130" y="839"/>
                  </a:lnTo>
                  <a:lnTo>
                    <a:pt x="1399561" y="0"/>
                  </a:lnTo>
                  <a:lnTo>
                    <a:pt x="1407992" y="839"/>
                  </a:lnTo>
                  <a:lnTo>
                    <a:pt x="1416004" y="3286"/>
                  </a:lnTo>
                  <a:lnTo>
                    <a:pt x="1423390" y="7233"/>
                  </a:lnTo>
                  <a:lnTo>
                    <a:pt x="1429946" y="12572"/>
                  </a:lnTo>
                  <a:lnTo>
                    <a:pt x="1460158" y="42862"/>
                  </a:lnTo>
                  <a:lnTo>
                    <a:pt x="1399561" y="42862"/>
                  </a:lnTo>
                  <a:lnTo>
                    <a:pt x="1369176" y="73151"/>
                  </a:lnTo>
                  <a:lnTo>
                    <a:pt x="1399561" y="103613"/>
                  </a:lnTo>
                  <a:lnTo>
                    <a:pt x="121160" y="1385224"/>
                  </a:lnTo>
                  <a:close/>
                </a:path>
                <a:path w="2799715" h="1385570">
                  <a:moveTo>
                    <a:pt x="1399561" y="103613"/>
                  </a:moveTo>
                  <a:lnTo>
                    <a:pt x="1369176" y="73151"/>
                  </a:lnTo>
                  <a:lnTo>
                    <a:pt x="1399561" y="42862"/>
                  </a:lnTo>
                  <a:lnTo>
                    <a:pt x="1429946" y="73151"/>
                  </a:lnTo>
                  <a:lnTo>
                    <a:pt x="1399561" y="103613"/>
                  </a:lnTo>
                  <a:close/>
                </a:path>
                <a:path w="2799715" h="1385570">
                  <a:moveTo>
                    <a:pt x="2799087" y="1385224"/>
                  </a:moveTo>
                  <a:lnTo>
                    <a:pt x="2677928" y="1385224"/>
                  </a:lnTo>
                  <a:lnTo>
                    <a:pt x="1399561" y="103613"/>
                  </a:lnTo>
                  <a:lnTo>
                    <a:pt x="1429946" y="73151"/>
                  </a:lnTo>
                  <a:lnTo>
                    <a:pt x="1399561" y="42862"/>
                  </a:lnTo>
                  <a:lnTo>
                    <a:pt x="1460158" y="42862"/>
                  </a:lnTo>
                  <a:lnTo>
                    <a:pt x="2799087" y="1385224"/>
                  </a:lnTo>
                  <a:close/>
                </a:path>
              </a:pathLst>
            </a:custGeom>
            <a:solidFill>
              <a:srgbClr val="879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6538" y="9325514"/>
              <a:ext cx="2771774" cy="96148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903532" y="1671315"/>
            <a:ext cx="6494780" cy="6489700"/>
            <a:chOff x="5896814" y="1574990"/>
            <a:chExt cx="6494780" cy="64897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3681" y="2117621"/>
              <a:ext cx="5420635" cy="5410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96814" y="1574990"/>
              <a:ext cx="6494780" cy="6489700"/>
            </a:xfrm>
            <a:custGeom>
              <a:avLst/>
              <a:gdLst/>
              <a:ahLst/>
              <a:cxnLst/>
              <a:rect l="l" t="t" r="r" b="b"/>
              <a:pathLst>
                <a:path w="6494780" h="6489700">
                  <a:moveTo>
                    <a:pt x="3439378" y="12700"/>
                  </a:moveTo>
                  <a:lnTo>
                    <a:pt x="3054993" y="12700"/>
                  </a:lnTo>
                  <a:lnTo>
                    <a:pt x="3102780" y="0"/>
                  </a:lnTo>
                  <a:lnTo>
                    <a:pt x="3391591" y="0"/>
                  </a:lnTo>
                  <a:lnTo>
                    <a:pt x="3439378" y="12700"/>
                  </a:lnTo>
                  <a:close/>
                </a:path>
                <a:path w="6494780" h="6489700">
                  <a:moveTo>
                    <a:pt x="3628658" y="25400"/>
                  </a:moveTo>
                  <a:lnTo>
                    <a:pt x="2865713" y="25400"/>
                  </a:lnTo>
                  <a:lnTo>
                    <a:pt x="2912743" y="12700"/>
                  </a:lnTo>
                  <a:lnTo>
                    <a:pt x="3581628" y="12700"/>
                  </a:lnTo>
                  <a:lnTo>
                    <a:pt x="3628658" y="25400"/>
                  </a:lnTo>
                  <a:close/>
                </a:path>
                <a:path w="6494780" h="6489700">
                  <a:moveTo>
                    <a:pt x="3722106" y="38100"/>
                  </a:moveTo>
                  <a:lnTo>
                    <a:pt x="2772264" y="38100"/>
                  </a:lnTo>
                  <a:lnTo>
                    <a:pt x="2818885" y="25400"/>
                  </a:lnTo>
                  <a:lnTo>
                    <a:pt x="3675485" y="25400"/>
                  </a:lnTo>
                  <a:lnTo>
                    <a:pt x="3722106" y="38100"/>
                  </a:lnTo>
                  <a:close/>
                </a:path>
                <a:path w="6494780" h="6489700">
                  <a:moveTo>
                    <a:pt x="3860680" y="63500"/>
                  </a:moveTo>
                  <a:lnTo>
                    <a:pt x="2633691" y="63500"/>
                  </a:lnTo>
                  <a:lnTo>
                    <a:pt x="2725855" y="38100"/>
                  </a:lnTo>
                  <a:lnTo>
                    <a:pt x="3768516" y="38100"/>
                  </a:lnTo>
                  <a:lnTo>
                    <a:pt x="3860680" y="63500"/>
                  </a:lnTo>
                  <a:close/>
                </a:path>
                <a:path w="6494780" h="6489700">
                  <a:moveTo>
                    <a:pt x="3997216" y="6413500"/>
                  </a:moveTo>
                  <a:lnTo>
                    <a:pt x="2497155" y="6413500"/>
                  </a:lnTo>
                  <a:lnTo>
                    <a:pt x="2187243" y="6324600"/>
                  </a:lnTo>
                  <a:lnTo>
                    <a:pt x="2144034" y="6299200"/>
                  </a:lnTo>
                  <a:lnTo>
                    <a:pt x="2058461" y="6273800"/>
                  </a:lnTo>
                  <a:lnTo>
                    <a:pt x="2016109" y="6248400"/>
                  </a:lnTo>
                  <a:lnTo>
                    <a:pt x="1932294" y="6223000"/>
                  </a:lnTo>
                  <a:lnTo>
                    <a:pt x="1890842" y="6197600"/>
                  </a:lnTo>
                  <a:lnTo>
                    <a:pt x="1849701" y="6184900"/>
                  </a:lnTo>
                  <a:lnTo>
                    <a:pt x="1768368" y="6134100"/>
                  </a:lnTo>
                  <a:lnTo>
                    <a:pt x="1728186" y="6121400"/>
                  </a:lnTo>
                  <a:lnTo>
                    <a:pt x="1648818" y="6070600"/>
                  </a:lnTo>
                  <a:lnTo>
                    <a:pt x="1609642" y="6057900"/>
                  </a:lnTo>
                  <a:lnTo>
                    <a:pt x="1494199" y="5981700"/>
                  </a:lnTo>
                  <a:lnTo>
                    <a:pt x="1419027" y="5930900"/>
                  </a:lnTo>
                  <a:lnTo>
                    <a:pt x="1345332" y="5880100"/>
                  </a:lnTo>
                  <a:lnTo>
                    <a:pt x="1273155" y="5829300"/>
                  </a:lnTo>
                  <a:lnTo>
                    <a:pt x="1237647" y="5803900"/>
                  </a:lnTo>
                  <a:lnTo>
                    <a:pt x="1202533" y="5765800"/>
                  </a:lnTo>
                  <a:lnTo>
                    <a:pt x="1133507" y="5715000"/>
                  </a:lnTo>
                  <a:lnTo>
                    <a:pt x="1099605" y="5676900"/>
                  </a:lnTo>
                  <a:lnTo>
                    <a:pt x="1033047" y="5626100"/>
                  </a:lnTo>
                  <a:lnTo>
                    <a:pt x="1000401" y="5588000"/>
                  </a:lnTo>
                  <a:lnTo>
                    <a:pt x="968183" y="5562600"/>
                  </a:lnTo>
                  <a:lnTo>
                    <a:pt x="936399" y="5524500"/>
                  </a:lnTo>
                  <a:lnTo>
                    <a:pt x="905053" y="5499100"/>
                  </a:lnTo>
                  <a:lnTo>
                    <a:pt x="874151" y="5461000"/>
                  </a:lnTo>
                  <a:lnTo>
                    <a:pt x="843697" y="5435600"/>
                  </a:lnTo>
                  <a:lnTo>
                    <a:pt x="813695" y="5397500"/>
                  </a:lnTo>
                  <a:lnTo>
                    <a:pt x="784152" y="5359400"/>
                  </a:lnTo>
                  <a:lnTo>
                    <a:pt x="755072" y="5334000"/>
                  </a:lnTo>
                  <a:lnTo>
                    <a:pt x="726460" y="5295900"/>
                  </a:lnTo>
                  <a:lnTo>
                    <a:pt x="698321" y="5257800"/>
                  </a:lnTo>
                  <a:lnTo>
                    <a:pt x="670660" y="5219700"/>
                  </a:lnTo>
                  <a:lnTo>
                    <a:pt x="643481" y="5181600"/>
                  </a:lnTo>
                  <a:lnTo>
                    <a:pt x="616790" y="5156200"/>
                  </a:lnTo>
                  <a:lnTo>
                    <a:pt x="590592" y="5118100"/>
                  </a:lnTo>
                  <a:lnTo>
                    <a:pt x="564891" y="5080000"/>
                  </a:lnTo>
                  <a:lnTo>
                    <a:pt x="539693" y="5041900"/>
                  </a:lnTo>
                  <a:lnTo>
                    <a:pt x="515002" y="5003800"/>
                  </a:lnTo>
                  <a:lnTo>
                    <a:pt x="490823" y="4965700"/>
                  </a:lnTo>
                  <a:lnTo>
                    <a:pt x="467161" y="4927600"/>
                  </a:lnTo>
                  <a:lnTo>
                    <a:pt x="444022" y="4889500"/>
                  </a:lnTo>
                  <a:lnTo>
                    <a:pt x="421410" y="4851400"/>
                  </a:lnTo>
                  <a:lnTo>
                    <a:pt x="399330" y="4813300"/>
                  </a:lnTo>
                  <a:lnTo>
                    <a:pt x="377787" y="4762500"/>
                  </a:lnTo>
                  <a:lnTo>
                    <a:pt x="356785" y="4724400"/>
                  </a:lnTo>
                  <a:lnTo>
                    <a:pt x="336331" y="4686300"/>
                  </a:lnTo>
                  <a:lnTo>
                    <a:pt x="316428" y="4648200"/>
                  </a:lnTo>
                  <a:lnTo>
                    <a:pt x="297082" y="4610100"/>
                  </a:lnTo>
                  <a:lnTo>
                    <a:pt x="278297" y="4559300"/>
                  </a:lnTo>
                  <a:lnTo>
                    <a:pt x="260079" y="4521200"/>
                  </a:lnTo>
                  <a:lnTo>
                    <a:pt x="242433" y="4483100"/>
                  </a:lnTo>
                  <a:lnTo>
                    <a:pt x="225363" y="4432300"/>
                  </a:lnTo>
                  <a:lnTo>
                    <a:pt x="208874" y="4394200"/>
                  </a:lnTo>
                  <a:lnTo>
                    <a:pt x="192971" y="4356100"/>
                  </a:lnTo>
                  <a:lnTo>
                    <a:pt x="177660" y="4305300"/>
                  </a:lnTo>
                  <a:lnTo>
                    <a:pt x="162945" y="4267200"/>
                  </a:lnTo>
                  <a:lnTo>
                    <a:pt x="148830" y="4216400"/>
                  </a:lnTo>
                  <a:lnTo>
                    <a:pt x="135322" y="4178300"/>
                  </a:lnTo>
                  <a:lnTo>
                    <a:pt x="122425" y="4127500"/>
                  </a:lnTo>
                  <a:lnTo>
                    <a:pt x="110143" y="4089400"/>
                  </a:lnTo>
                  <a:lnTo>
                    <a:pt x="98482" y="4038600"/>
                  </a:lnTo>
                  <a:lnTo>
                    <a:pt x="87447" y="4000500"/>
                  </a:lnTo>
                  <a:lnTo>
                    <a:pt x="77043" y="3949700"/>
                  </a:lnTo>
                  <a:lnTo>
                    <a:pt x="67274" y="3911600"/>
                  </a:lnTo>
                  <a:lnTo>
                    <a:pt x="58145" y="3860800"/>
                  </a:lnTo>
                  <a:lnTo>
                    <a:pt x="49662" y="3822700"/>
                  </a:lnTo>
                  <a:lnTo>
                    <a:pt x="41829" y="3771900"/>
                  </a:lnTo>
                  <a:lnTo>
                    <a:pt x="34652" y="3721100"/>
                  </a:lnTo>
                  <a:lnTo>
                    <a:pt x="28134" y="3683000"/>
                  </a:lnTo>
                  <a:lnTo>
                    <a:pt x="22282" y="3632200"/>
                  </a:lnTo>
                  <a:lnTo>
                    <a:pt x="17100" y="3581400"/>
                  </a:lnTo>
                  <a:lnTo>
                    <a:pt x="12593" y="3530600"/>
                  </a:lnTo>
                  <a:lnTo>
                    <a:pt x="8765" y="3492500"/>
                  </a:lnTo>
                  <a:lnTo>
                    <a:pt x="5623" y="3441700"/>
                  </a:lnTo>
                  <a:lnTo>
                    <a:pt x="3170" y="3390900"/>
                  </a:lnTo>
                  <a:lnTo>
                    <a:pt x="1412" y="3340100"/>
                  </a:lnTo>
                  <a:lnTo>
                    <a:pt x="353" y="3302000"/>
                  </a:lnTo>
                  <a:lnTo>
                    <a:pt x="0" y="3251200"/>
                  </a:lnTo>
                  <a:lnTo>
                    <a:pt x="353" y="3200400"/>
                  </a:lnTo>
                  <a:lnTo>
                    <a:pt x="1412" y="3149600"/>
                  </a:lnTo>
                  <a:lnTo>
                    <a:pt x="3170" y="3098800"/>
                  </a:lnTo>
                  <a:lnTo>
                    <a:pt x="5623" y="3060700"/>
                  </a:lnTo>
                  <a:lnTo>
                    <a:pt x="8765" y="3009900"/>
                  </a:lnTo>
                  <a:lnTo>
                    <a:pt x="12593" y="2959100"/>
                  </a:lnTo>
                  <a:lnTo>
                    <a:pt x="17100" y="2908300"/>
                  </a:lnTo>
                  <a:lnTo>
                    <a:pt x="22282" y="2870200"/>
                  </a:lnTo>
                  <a:lnTo>
                    <a:pt x="28134" y="2819400"/>
                  </a:lnTo>
                  <a:lnTo>
                    <a:pt x="34652" y="2768600"/>
                  </a:lnTo>
                  <a:lnTo>
                    <a:pt x="41829" y="2730500"/>
                  </a:lnTo>
                  <a:lnTo>
                    <a:pt x="49662" y="2679700"/>
                  </a:lnTo>
                  <a:lnTo>
                    <a:pt x="58145" y="2641600"/>
                  </a:lnTo>
                  <a:lnTo>
                    <a:pt x="67274" y="2590800"/>
                  </a:lnTo>
                  <a:lnTo>
                    <a:pt x="77043" y="2540000"/>
                  </a:lnTo>
                  <a:lnTo>
                    <a:pt x="87447" y="2501900"/>
                  </a:lnTo>
                  <a:lnTo>
                    <a:pt x="98482" y="2451100"/>
                  </a:lnTo>
                  <a:lnTo>
                    <a:pt x="110143" y="2413000"/>
                  </a:lnTo>
                  <a:lnTo>
                    <a:pt x="122425" y="2362200"/>
                  </a:lnTo>
                  <a:lnTo>
                    <a:pt x="135322" y="2324100"/>
                  </a:lnTo>
                  <a:lnTo>
                    <a:pt x="148830" y="2273300"/>
                  </a:lnTo>
                  <a:lnTo>
                    <a:pt x="162945" y="2235200"/>
                  </a:lnTo>
                  <a:lnTo>
                    <a:pt x="177660" y="2184400"/>
                  </a:lnTo>
                  <a:lnTo>
                    <a:pt x="192971" y="2146300"/>
                  </a:lnTo>
                  <a:lnTo>
                    <a:pt x="208874" y="2108200"/>
                  </a:lnTo>
                  <a:lnTo>
                    <a:pt x="225363" y="2057400"/>
                  </a:lnTo>
                  <a:lnTo>
                    <a:pt x="242433" y="2019300"/>
                  </a:lnTo>
                  <a:lnTo>
                    <a:pt x="260079" y="1981200"/>
                  </a:lnTo>
                  <a:lnTo>
                    <a:pt x="278297" y="1930400"/>
                  </a:lnTo>
                  <a:lnTo>
                    <a:pt x="297082" y="1892300"/>
                  </a:lnTo>
                  <a:lnTo>
                    <a:pt x="316428" y="1854200"/>
                  </a:lnTo>
                  <a:lnTo>
                    <a:pt x="336331" y="1816100"/>
                  </a:lnTo>
                  <a:lnTo>
                    <a:pt x="356785" y="1765300"/>
                  </a:lnTo>
                  <a:lnTo>
                    <a:pt x="377787" y="1727200"/>
                  </a:lnTo>
                  <a:lnTo>
                    <a:pt x="399330" y="1689100"/>
                  </a:lnTo>
                  <a:lnTo>
                    <a:pt x="421410" y="1651000"/>
                  </a:lnTo>
                  <a:lnTo>
                    <a:pt x="444022" y="1612900"/>
                  </a:lnTo>
                  <a:lnTo>
                    <a:pt x="467161" y="1574800"/>
                  </a:lnTo>
                  <a:lnTo>
                    <a:pt x="490823" y="1536700"/>
                  </a:lnTo>
                  <a:lnTo>
                    <a:pt x="515002" y="1498600"/>
                  </a:lnTo>
                  <a:lnTo>
                    <a:pt x="539693" y="1460500"/>
                  </a:lnTo>
                  <a:lnTo>
                    <a:pt x="564891" y="1422400"/>
                  </a:lnTo>
                  <a:lnTo>
                    <a:pt x="590592" y="1384300"/>
                  </a:lnTo>
                  <a:lnTo>
                    <a:pt x="616790" y="1346200"/>
                  </a:lnTo>
                  <a:lnTo>
                    <a:pt x="643481" y="1308100"/>
                  </a:lnTo>
                  <a:lnTo>
                    <a:pt x="670660" y="1270000"/>
                  </a:lnTo>
                  <a:lnTo>
                    <a:pt x="698321" y="1244600"/>
                  </a:lnTo>
                  <a:lnTo>
                    <a:pt x="726460" y="1206500"/>
                  </a:lnTo>
                  <a:lnTo>
                    <a:pt x="755072" y="1168400"/>
                  </a:lnTo>
                  <a:lnTo>
                    <a:pt x="784152" y="1130300"/>
                  </a:lnTo>
                  <a:lnTo>
                    <a:pt x="813695" y="1104900"/>
                  </a:lnTo>
                  <a:lnTo>
                    <a:pt x="843697" y="1066800"/>
                  </a:lnTo>
                  <a:lnTo>
                    <a:pt x="874151" y="1028700"/>
                  </a:lnTo>
                  <a:lnTo>
                    <a:pt x="905053" y="1003300"/>
                  </a:lnTo>
                  <a:lnTo>
                    <a:pt x="936399" y="965200"/>
                  </a:lnTo>
                  <a:lnTo>
                    <a:pt x="968183" y="939800"/>
                  </a:lnTo>
                  <a:lnTo>
                    <a:pt x="1000401" y="901700"/>
                  </a:lnTo>
                  <a:lnTo>
                    <a:pt x="1066117" y="850900"/>
                  </a:lnTo>
                  <a:lnTo>
                    <a:pt x="1099605" y="812800"/>
                  </a:lnTo>
                  <a:lnTo>
                    <a:pt x="1167818" y="762000"/>
                  </a:lnTo>
                  <a:lnTo>
                    <a:pt x="1202533" y="723900"/>
                  </a:lnTo>
                  <a:lnTo>
                    <a:pt x="1273155" y="673100"/>
                  </a:lnTo>
                  <a:lnTo>
                    <a:pt x="1345332" y="622300"/>
                  </a:lnTo>
                  <a:lnTo>
                    <a:pt x="1419027" y="571500"/>
                  </a:lnTo>
                  <a:lnTo>
                    <a:pt x="1532327" y="495300"/>
                  </a:lnTo>
                  <a:lnTo>
                    <a:pt x="1648818" y="419100"/>
                  </a:lnTo>
                  <a:lnTo>
                    <a:pt x="1688335" y="406400"/>
                  </a:lnTo>
                  <a:lnTo>
                    <a:pt x="1768368" y="355600"/>
                  </a:lnTo>
                  <a:lnTo>
                    <a:pt x="1808874" y="342900"/>
                  </a:lnTo>
                  <a:lnTo>
                    <a:pt x="1849701" y="317500"/>
                  </a:lnTo>
                  <a:lnTo>
                    <a:pt x="1890842" y="304800"/>
                  </a:lnTo>
                  <a:lnTo>
                    <a:pt x="1932294" y="279400"/>
                  </a:lnTo>
                  <a:lnTo>
                    <a:pt x="1974051" y="266700"/>
                  </a:lnTo>
                  <a:lnTo>
                    <a:pt x="2016109" y="241300"/>
                  </a:lnTo>
                  <a:lnTo>
                    <a:pt x="2101105" y="215900"/>
                  </a:lnTo>
                  <a:lnTo>
                    <a:pt x="2144034" y="190500"/>
                  </a:lnTo>
                  <a:lnTo>
                    <a:pt x="2587946" y="63500"/>
                  </a:lnTo>
                  <a:lnTo>
                    <a:pt x="3906425" y="63500"/>
                  </a:lnTo>
                  <a:lnTo>
                    <a:pt x="4350337" y="190500"/>
                  </a:lnTo>
                  <a:lnTo>
                    <a:pt x="4393266" y="215900"/>
                  </a:lnTo>
                  <a:lnTo>
                    <a:pt x="4478262" y="241300"/>
                  </a:lnTo>
                  <a:lnTo>
                    <a:pt x="4520320" y="266700"/>
                  </a:lnTo>
                  <a:lnTo>
                    <a:pt x="4562077" y="279400"/>
                  </a:lnTo>
                  <a:lnTo>
                    <a:pt x="4603529" y="304800"/>
                  </a:lnTo>
                  <a:lnTo>
                    <a:pt x="4644670" y="317500"/>
                  </a:lnTo>
                  <a:lnTo>
                    <a:pt x="4685497" y="342900"/>
                  </a:lnTo>
                  <a:lnTo>
                    <a:pt x="4726003" y="355600"/>
                  </a:lnTo>
                  <a:lnTo>
                    <a:pt x="4806036" y="406400"/>
                  </a:lnTo>
                  <a:lnTo>
                    <a:pt x="4845552" y="419100"/>
                  </a:lnTo>
                  <a:lnTo>
                    <a:pt x="4923561" y="469900"/>
                  </a:lnTo>
                  <a:lnTo>
                    <a:pt x="5019056" y="533400"/>
                  </a:lnTo>
                  <a:lnTo>
                    <a:pt x="3199064" y="533400"/>
                  </a:lnTo>
                  <a:lnTo>
                    <a:pt x="3151144" y="546100"/>
                  </a:lnTo>
                  <a:lnTo>
                    <a:pt x="3008658" y="546100"/>
                  </a:lnTo>
                  <a:lnTo>
                    <a:pt x="2961610" y="558800"/>
                  </a:lnTo>
                  <a:lnTo>
                    <a:pt x="2868229" y="558800"/>
                  </a:lnTo>
                  <a:lnTo>
                    <a:pt x="2775846" y="584200"/>
                  </a:lnTo>
                  <a:lnTo>
                    <a:pt x="2730047" y="584200"/>
                  </a:lnTo>
                  <a:lnTo>
                    <a:pt x="2684518" y="596900"/>
                  </a:lnTo>
                  <a:lnTo>
                    <a:pt x="2245644" y="723900"/>
                  </a:lnTo>
                  <a:lnTo>
                    <a:pt x="2203552" y="749300"/>
                  </a:lnTo>
                  <a:lnTo>
                    <a:pt x="2161815" y="762000"/>
                  </a:lnTo>
                  <a:lnTo>
                    <a:pt x="2120439" y="787400"/>
                  </a:lnTo>
                  <a:lnTo>
                    <a:pt x="2079431" y="800100"/>
                  </a:lnTo>
                  <a:lnTo>
                    <a:pt x="2038798" y="825500"/>
                  </a:lnTo>
                  <a:lnTo>
                    <a:pt x="1998548" y="838200"/>
                  </a:lnTo>
                  <a:lnTo>
                    <a:pt x="1880160" y="914400"/>
                  </a:lnTo>
                  <a:lnTo>
                    <a:pt x="1841509" y="927100"/>
                  </a:lnTo>
                  <a:lnTo>
                    <a:pt x="1803275" y="952500"/>
                  </a:lnTo>
                  <a:lnTo>
                    <a:pt x="1728086" y="1003300"/>
                  </a:lnTo>
                  <a:lnTo>
                    <a:pt x="1654650" y="1054100"/>
                  </a:lnTo>
                  <a:lnTo>
                    <a:pt x="1583023" y="1104900"/>
                  </a:lnTo>
                  <a:lnTo>
                    <a:pt x="1547905" y="1143000"/>
                  </a:lnTo>
                  <a:lnTo>
                    <a:pt x="1513260" y="1168400"/>
                  </a:lnTo>
                  <a:lnTo>
                    <a:pt x="1479095" y="1193800"/>
                  </a:lnTo>
                  <a:lnTo>
                    <a:pt x="1445417" y="1231900"/>
                  </a:lnTo>
                  <a:lnTo>
                    <a:pt x="1412233" y="1257300"/>
                  </a:lnTo>
                  <a:lnTo>
                    <a:pt x="1379550" y="1282700"/>
                  </a:lnTo>
                  <a:lnTo>
                    <a:pt x="1347376" y="1320800"/>
                  </a:lnTo>
                  <a:lnTo>
                    <a:pt x="1315716" y="1346200"/>
                  </a:lnTo>
                  <a:lnTo>
                    <a:pt x="1284578" y="1384300"/>
                  </a:lnTo>
                  <a:lnTo>
                    <a:pt x="1253969" y="1409700"/>
                  </a:lnTo>
                  <a:lnTo>
                    <a:pt x="1223896" y="1447800"/>
                  </a:lnTo>
                  <a:lnTo>
                    <a:pt x="1194366" y="1485900"/>
                  </a:lnTo>
                  <a:lnTo>
                    <a:pt x="1165386" y="1511300"/>
                  </a:lnTo>
                  <a:lnTo>
                    <a:pt x="1136963" y="1549400"/>
                  </a:lnTo>
                  <a:lnTo>
                    <a:pt x="1109104" y="1587500"/>
                  </a:lnTo>
                  <a:lnTo>
                    <a:pt x="1081815" y="1625600"/>
                  </a:lnTo>
                  <a:lnTo>
                    <a:pt x="1055105" y="1651000"/>
                  </a:lnTo>
                  <a:lnTo>
                    <a:pt x="1028979" y="1689100"/>
                  </a:lnTo>
                  <a:lnTo>
                    <a:pt x="1003445" y="1727200"/>
                  </a:lnTo>
                  <a:lnTo>
                    <a:pt x="978510" y="1765300"/>
                  </a:lnTo>
                  <a:lnTo>
                    <a:pt x="954181" y="1803400"/>
                  </a:lnTo>
                  <a:lnTo>
                    <a:pt x="930464" y="1841500"/>
                  </a:lnTo>
                  <a:lnTo>
                    <a:pt x="907367" y="1879600"/>
                  </a:lnTo>
                  <a:lnTo>
                    <a:pt x="884897" y="1917700"/>
                  </a:lnTo>
                  <a:lnTo>
                    <a:pt x="863061" y="1955800"/>
                  </a:lnTo>
                  <a:lnTo>
                    <a:pt x="841865" y="1993900"/>
                  </a:lnTo>
                  <a:lnTo>
                    <a:pt x="821317" y="2044700"/>
                  </a:lnTo>
                  <a:lnTo>
                    <a:pt x="801424" y="2082800"/>
                  </a:lnTo>
                  <a:lnTo>
                    <a:pt x="782192" y="2120900"/>
                  </a:lnTo>
                  <a:lnTo>
                    <a:pt x="763629" y="2159000"/>
                  </a:lnTo>
                  <a:lnTo>
                    <a:pt x="745742" y="2209800"/>
                  </a:lnTo>
                  <a:lnTo>
                    <a:pt x="728537" y="2247900"/>
                  </a:lnTo>
                  <a:lnTo>
                    <a:pt x="712022" y="2286000"/>
                  </a:lnTo>
                  <a:lnTo>
                    <a:pt x="696203" y="2336800"/>
                  </a:lnTo>
                  <a:lnTo>
                    <a:pt x="681088" y="2374900"/>
                  </a:lnTo>
                  <a:lnTo>
                    <a:pt x="666684" y="2413000"/>
                  </a:lnTo>
                  <a:lnTo>
                    <a:pt x="652997" y="2463800"/>
                  </a:lnTo>
                  <a:lnTo>
                    <a:pt x="640034" y="2501900"/>
                  </a:lnTo>
                  <a:lnTo>
                    <a:pt x="627803" y="2552700"/>
                  </a:lnTo>
                  <a:lnTo>
                    <a:pt x="616311" y="2590800"/>
                  </a:lnTo>
                  <a:lnTo>
                    <a:pt x="605564" y="2641600"/>
                  </a:lnTo>
                  <a:lnTo>
                    <a:pt x="595569" y="2692400"/>
                  </a:lnTo>
                  <a:lnTo>
                    <a:pt x="586334" y="2730500"/>
                  </a:lnTo>
                  <a:lnTo>
                    <a:pt x="577865" y="2781300"/>
                  </a:lnTo>
                  <a:lnTo>
                    <a:pt x="570170" y="2819400"/>
                  </a:lnTo>
                  <a:lnTo>
                    <a:pt x="563255" y="2870200"/>
                  </a:lnTo>
                  <a:lnTo>
                    <a:pt x="557128" y="2921000"/>
                  </a:lnTo>
                  <a:lnTo>
                    <a:pt x="551794" y="2959100"/>
                  </a:lnTo>
                  <a:lnTo>
                    <a:pt x="547263" y="3009900"/>
                  </a:lnTo>
                  <a:lnTo>
                    <a:pt x="543539" y="3060700"/>
                  </a:lnTo>
                  <a:lnTo>
                    <a:pt x="540631" y="3098800"/>
                  </a:lnTo>
                  <a:lnTo>
                    <a:pt x="538545" y="3149600"/>
                  </a:lnTo>
                  <a:lnTo>
                    <a:pt x="537288" y="3200400"/>
                  </a:lnTo>
                  <a:lnTo>
                    <a:pt x="536868" y="3251200"/>
                  </a:lnTo>
                  <a:lnTo>
                    <a:pt x="537288" y="3302000"/>
                  </a:lnTo>
                  <a:lnTo>
                    <a:pt x="538545" y="3340100"/>
                  </a:lnTo>
                  <a:lnTo>
                    <a:pt x="540631" y="3390900"/>
                  </a:lnTo>
                  <a:lnTo>
                    <a:pt x="543539" y="3441700"/>
                  </a:lnTo>
                  <a:lnTo>
                    <a:pt x="547263" y="3492500"/>
                  </a:lnTo>
                  <a:lnTo>
                    <a:pt x="551794" y="3530600"/>
                  </a:lnTo>
                  <a:lnTo>
                    <a:pt x="557128" y="3581400"/>
                  </a:lnTo>
                  <a:lnTo>
                    <a:pt x="563255" y="3632200"/>
                  </a:lnTo>
                  <a:lnTo>
                    <a:pt x="570170" y="3670300"/>
                  </a:lnTo>
                  <a:lnTo>
                    <a:pt x="577865" y="3721100"/>
                  </a:lnTo>
                  <a:lnTo>
                    <a:pt x="586334" y="3771900"/>
                  </a:lnTo>
                  <a:lnTo>
                    <a:pt x="595569" y="3810000"/>
                  </a:lnTo>
                  <a:lnTo>
                    <a:pt x="605564" y="3860800"/>
                  </a:lnTo>
                  <a:lnTo>
                    <a:pt x="616311" y="3898900"/>
                  </a:lnTo>
                  <a:lnTo>
                    <a:pt x="627803" y="3949700"/>
                  </a:lnTo>
                  <a:lnTo>
                    <a:pt x="640034" y="3987800"/>
                  </a:lnTo>
                  <a:lnTo>
                    <a:pt x="652997" y="4038600"/>
                  </a:lnTo>
                  <a:lnTo>
                    <a:pt x="666684" y="4076700"/>
                  </a:lnTo>
                  <a:lnTo>
                    <a:pt x="681088" y="4127500"/>
                  </a:lnTo>
                  <a:lnTo>
                    <a:pt x="696203" y="4165600"/>
                  </a:lnTo>
                  <a:lnTo>
                    <a:pt x="712022" y="4203700"/>
                  </a:lnTo>
                  <a:lnTo>
                    <a:pt x="728537" y="4254500"/>
                  </a:lnTo>
                  <a:lnTo>
                    <a:pt x="745742" y="4292600"/>
                  </a:lnTo>
                  <a:lnTo>
                    <a:pt x="763629" y="4330700"/>
                  </a:lnTo>
                  <a:lnTo>
                    <a:pt x="782192" y="4381500"/>
                  </a:lnTo>
                  <a:lnTo>
                    <a:pt x="801424" y="4419600"/>
                  </a:lnTo>
                  <a:lnTo>
                    <a:pt x="821317" y="4457700"/>
                  </a:lnTo>
                  <a:lnTo>
                    <a:pt x="841865" y="4495800"/>
                  </a:lnTo>
                  <a:lnTo>
                    <a:pt x="863061" y="4533900"/>
                  </a:lnTo>
                  <a:lnTo>
                    <a:pt x="884897" y="4572000"/>
                  </a:lnTo>
                  <a:lnTo>
                    <a:pt x="907367" y="4610100"/>
                  </a:lnTo>
                  <a:lnTo>
                    <a:pt x="930464" y="4648200"/>
                  </a:lnTo>
                  <a:lnTo>
                    <a:pt x="954181" y="4699000"/>
                  </a:lnTo>
                  <a:lnTo>
                    <a:pt x="978510" y="4724400"/>
                  </a:lnTo>
                  <a:lnTo>
                    <a:pt x="1003445" y="4762500"/>
                  </a:lnTo>
                  <a:lnTo>
                    <a:pt x="1028979" y="4800600"/>
                  </a:lnTo>
                  <a:lnTo>
                    <a:pt x="1055105" y="4838700"/>
                  </a:lnTo>
                  <a:lnTo>
                    <a:pt x="1081815" y="4876800"/>
                  </a:lnTo>
                  <a:lnTo>
                    <a:pt x="1109104" y="4914900"/>
                  </a:lnTo>
                  <a:lnTo>
                    <a:pt x="1136963" y="4953000"/>
                  </a:lnTo>
                  <a:lnTo>
                    <a:pt x="1165386" y="4978400"/>
                  </a:lnTo>
                  <a:lnTo>
                    <a:pt x="1194366" y="5016500"/>
                  </a:lnTo>
                  <a:lnTo>
                    <a:pt x="1223896" y="5054600"/>
                  </a:lnTo>
                  <a:lnTo>
                    <a:pt x="1253969" y="5080000"/>
                  </a:lnTo>
                  <a:lnTo>
                    <a:pt x="1284578" y="5118100"/>
                  </a:lnTo>
                  <a:lnTo>
                    <a:pt x="1315716" y="5143500"/>
                  </a:lnTo>
                  <a:lnTo>
                    <a:pt x="1347376" y="5181600"/>
                  </a:lnTo>
                  <a:lnTo>
                    <a:pt x="1379550" y="5207000"/>
                  </a:lnTo>
                  <a:lnTo>
                    <a:pt x="1412233" y="5245100"/>
                  </a:lnTo>
                  <a:lnTo>
                    <a:pt x="1445417" y="5270500"/>
                  </a:lnTo>
                  <a:lnTo>
                    <a:pt x="1479095" y="5295900"/>
                  </a:lnTo>
                  <a:lnTo>
                    <a:pt x="1513260" y="5334000"/>
                  </a:lnTo>
                  <a:lnTo>
                    <a:pt x="1583023" y="5384800"/>
                  </a:lnTo>
                  <a:lnTo>
                    <a:pt x="1654650" y="5435600"/>
                  </a:lnTo>
                  <a:lnTo>
                    <a:pt x="1728086" y="5486400"/>
                  </a:lnTo>
                  <a:lnTo>
                    <a:pt x="1803275" y="5537200"/>
                  </a:lnTo>
                  <a:lnTo>
                    <a:pt x="1880160" y="5588000"/>
                  </a:lnTo>
                  <a:lnTo>
                    <a:pt x="1958687" y="5638800"/>
                  </a:lnTo>
                  <a:lnTo>
                    <a:pt x="1998548" y="5651500"/>
                  </a:lnTo>
                  <a:lnTo>
                    <a:pt x="2038798" y="5676900"/>
                  </a:lnTo>
                  <a:lnTo>
                    <a:pt x="2079431" y="5689600"/>
                  </a:lnTo>
                  <a:lnTo>
                    <a:pt x="2120439" y="5715000"/>
                  </a:lnTo>
                  <a:lnTo>
                    <a:pt x="2161815" y="5727700"/>
                  </a:lnTo>
                  <a:lnTo>
                    <a:pt x="2203552" y="5753100"/>
                  </a:lnTo>
                  <a:lnTo>
                    <a:pt x="2288084" y="5778500"/>
                  </a:lnTo>
                  <a:lnTo>
                    <a:pt x="2330864" y="5803900"/>
                  </a:lnTo>
                  <a:lnTo>
                    <a:pt x="2684518" y="5905500"/>
                  </a:lnTo>
                  <a:lnTo>
                    <a:pt x="2730047" y="5905500"/>
                  </a:lnTo>
                  <a:lnTo>
                    <a:pt x="2821909" y="5930900"/>
                  </a:lnTo>
                  <a:lnTo>
                    <a:pt x="2868229" y="5930900"/>
                  </a:lnTo>
                  <a:lnTo>
                    <a:pt x="2914798" y="5943600"/>
                  </a:lnTo>
                  <a:lnTo>
                    <a:pt x="3008658" y="5943600"/>
                  </a:lnTo>
                  <a:lnTo>
                    <a:pt x="3055934" y="5956300"/>
                  </a:lnTo>
                  <a:lnTo>
                    <a:pt x="5037940" y="5956300"/>
                  </a:lnTo>
                  <a:lnTo>
                    <a:pt x="5000171" y="5981700"/>
                  </a:lnTo>
                  <a:lnTo>
                    <a:pt x="4884729" y="6057900"/>
                  </a:lnTo>
                  <a:lnTo>
                    <a:pt x="4845552" y="6070600"/>
                  </a:lnTo>
                  <a:lnTo>
                    <a:pt x="4766184" y="6121400"/>
                  </a:lnTo>
                  <a:lnTo>
                    <a:pt x="4726003" y="6134100"/>
                  </a:lnTo>
                  <a:lnTo>
                    <a:pt x="4644670" y="6184900"/>
                  </a:lnTo>
                  <a:lnTo>
                    <a:pt x="4603529" y="6197600"/>
                  </a:lnTo>
                  <a:lnTo>
                    <a:pt x="4562077" y="6223000"/>
                  </a:lnTo>
                  <a:lnTo>
                    <a:pt x="4478262" y="6248400"/>
                  </a:lnTo>
                  <a:lnTo>
                    <a:pt x="4435909" y="6273800"/>
                  </a:lnTo>
                  <a:lnTo>
                    <a:pt x="4350337" y="6299200"/>
                  </a:lnTo>
                  <a:lnTo>
                    <a:pt x="4307127" y="6324600"/>
                  </a:lnTo>
                  <a:lnTo>
                    <a:pt x="3997216" y="6413500"/>
                  </a:lnTo>
                  <a:close/>
                </a:path>
                <a:path w="6494780" h="6489700">
                  <a:moveTo>
                    <a:pt x="5037940" y="5956300"/>
                  </a:moveTo>
                  <a:lnTo>
                    <a:pt x="3438437" y="5956300"/>
                  </a:lnTo>
                  <a:lnTo>
                    <a:pt x="3485713" y="5943600"/>
                  </a:lnTo>
                  <a:lnTo>
                    <a:pt x="3579573" y="5943600"/>
                  </a:lnTo>
                  <a:lnTo>
                    <a:pt x="3626142" y="5930900"/>
                  </a:lnTo>
                  <a:lnTo>
                    <a:pt x="3672462" y="5930900"/>
                  </a:lnTo>
                  <a:lnTo>
                    <a:pt x="3764324" y="5905500"/>
                  </a:lnTo>
                  <a:lnTo>
                    <a:pt x="3809853" y="5905500"/>
                  </a:lnTo>
                  <a:lnTo>
                    <a:pt x="4163507" y="5803900"/>
                  </a:lnTo>
                  <a:lnTo>
                    <a:pt x="4206287" y="5778500"/>
                  </a:lnTo>
                  <a:lnTo>
                    <a:pt x="4290818" y="5753100"/>
                  </a:lnTo>
                  <a:lnTo>
                    <a:pt x="4332556" y="5727700"/>
                  </a:lnTo>
                  <a:lnTo>
                    <a:pt x="4373932" y="5715000"/>
                  </a:lnTo>
                  <a:lnTo>
                    <a:pt x="4414940" y="5689600"/>
                  </a:lnTo>
                  <a:lnTo>
                    <a:pt x="4455573" y="5676900"/>
                  </a:lnTo>
                  <a:lnTo>
                    <a:pt x="4495823" y="5651500"/>
                  </a:lnTo>
                  <a:lnTo>
                    <a:pt x="4535684" y="5638800"/>
                  </a:lnTo>
                  <a:lnTo>
                    <a:pt x="4614211" y="5588000"/>
                  </a:lnTo>
                  <a:lnTo>
                    <a:pt x="4691096" y="5537200"/>
                  </a:lnTo>
                  <a:lnTo>
                    <a:pt x="4766285" y="5486400"/>
                  </a:lnTo>
                  <a:lnTo>
                    <a:pt x="4839721" y="5435600"/>
                  </a:lnTo>
                  <a:lnTo>
                    <a:pt x="4911348" y="5384800"/>
                  </a:lnTo>
                  <a:lnTo>
                    <a:pt x="4981111" y="5334000"/>
                  </a:lnTo>
                  <a:lnTo>
                    <a:pt x="5015276" y="5295900"/>
                  </a:lnTo>
                  <a:lnTo>
                    <a:pt x="5048954" y="5270500"/>
                  </a:lnTo>
                  <a:lnTo>
                    <a:pt x="5082138" y="5245100"/>
                  </a:lnTo>
                  <a:lnTo>
                    <a:pt x="5114820" y="5207000"/>
                  </a:lnTo>
                  <a:lnTo>
                    <a:pt x="5146995" y="5181600"/>
                  </a:lnTo>
                  <a:lnTo>
                    <a:pt x="5178655" y="5143500"/>
                  </a:lnTo>
                  <a:lnTo>
                    <a:pt x="5209793" y="5118100"/>
                  </a:lnTo>
                  <a:lnTo>
                    <a:pt x="5240401" y="5080000"/>
                  </a:lnTo>
                  <a:lnTo>
                    <a:pt x="5270474" y="5054600"/>
                  </a:lnTo>
                  <a:lnTo>
                    <a:pt x="5300004" y="5016500"/>
                  </a:lnTo>
                  <a:lnTo>
                    <a:pt x="5328984" y="4978400"/>
                  </a:lnTo>
                  <a:lnTo>
                    <a:pt x="5357408" y="4953000"/>
                  </a:lnTo>
                  <a:lnTo>
                    <a:pt x="5385267" y="4914900"/>
                  </a:lnTo>
                  <a:lnTo>
                    <a:pt x="5412555" y="4876800"/>
                  </a:lnTo>
                  <a:lnTo>
                    <a:pt x="5439266" y="4838700"/>
                  </a:lnTo>
                  <a:lnTo>
                    <a:pt x="5465392" y="4800600"/>
                  </a:lnTo>
                  <a:lnTo>
                    <a:pt x="5490925" y="4762500"/>
                  </a:lnTo>
                  <a:lnTo>
                    <a:pt x="5515861" y="4724400"/>
                  </a:lnTo>
                  <a:lnTo>
                    <a:pt x="5540190" y="4699000"/>
                  </a:lnTo>
                  <a:lnTo>
                    <a:pt x="5563907" y="4648200"/>
                  </a:lnTo>
                  <a:lnTo>
                    <a:pt x="5587003" y="4610100"/>
                  </a:lnTo>
                  <a:lnTo>
                    <a:pt x="5609473" y="4572000"/>
                  </a:lnTo>
                  <a:lnTo>
                    <a:pt x="5631310" y="4533900"/>
                  </a:lnTo>
                  <a:lnTo>
                    <a:pt x="5652505" y="4495800"/>
                  </a:lnTo>
                  <a:lnTo>
                    <a:pt x="5673053" y="4457700"/>
                  </a:lnTo>
                  <a:lnTo>
                    <a:pt x="5692947" y="4419600"/>
                  </a:lnTo>
                  <a:lnTo>
                    <a:pt x="5712178" y="4381500"/>
                  </a:lnTo>
                  <a:lnTo>
                    <a:pt x="5730741" y="4330700"/>
                  </a:lnTo>
                  <a:lnTo>
                    <a:pt x="5748629" y="4292600"/>
                  </a:lnTo>
                  <a:lnTo>
                    <a:pt x="5765834" y="4254500"/>
                  </a:lnTo>
                  <a:lnTo>
                    <a:pt x="5782349" y="4203700"/>
                  </a:lnTo>
                  <a:lnTo>
                    <a:pt x="5798167" y="4165600"/>
                  </a:lnTo>
                  <a:lnTo>
                    <a:pt x="5813282" y="4127500"/>
                  </a:lnTo>
                  <a:lnTo>
                    <a:pt x="5827687" y="4076700"/>
                  </a:lnTo>
                  <a:lnTo>
                    <a:pt x="5841374" y="4038600"/>
                  </a:lnTo>
                  <a:lnTo>
                    <a:pt x="5854336" y="3987800"/>
                  </a:lnTo>
                  <a:lnTo>
                    <a:pt x="5866567" y="3949700"/>
                  </a:lnTo>
                  <a:lnTo>
                    <a:pt x="5878060" y="3898900"/>
                  </a:lnTo>
                  <a:lnTo>
                    <a:pt x="5888807" y="3860800"/>
                  </a:lnTo>
                  <a:lnTo>
                    <a:pt x="5898801" y="3810000"/>
                  </a:lnTo>
                  <a:lnTo>
                    <a:pt x="5908037" y="3771900"/>
                  </a:lnTo>
                  <a:lnTo>
                    <a:pt x="5916505" y="3721100"/>
                  </a:lnTo>
                  <a:lnTo>
                    <a:pt x="5924201" y="3670300"/>
                  </a:lnTo>
                  <a:lnTo>
                    <a:pt x="5931116" y="3632200"/>
                  </a:lnTo>
                  <a:lnTo>
                    <a:pt x="5937243" y="3581400"/>
                  </a:lnTo>
                  <a:lnTo>
                    <a:pt x="5942576" y="3530600"/>
                  </a:lnTo>
                  <a:lnTo>
                    <a:pt x="5947108" y="3492500"/>
                  </a:lnTo>
                  <a:lnTo>
                    <a:pt x="5950832" y="3441700"/>
                  </a:lnTo>
                  <a:lnTo>
                    <a:pt x="5953740" y="3390900"/>
                  </a:lnTo>
                  <a:lnTo>
                    <a:pt x="5955826" y="3340100"/>
                  </a:lnTo>
                  <a:lnTo>
                    <a:pt x="5957083" y="3302000"/>
                  </a:lnTo>
                  <a:lnTo>
                    <a:pt x="5957503" y="3251200"/>
                  </a:lnTo>
                  <a:lnTo>
                    <a:pt x="5957083" y="3200400"/>
                  </a:lnTo>
                  <a:lnTo>
                    <a:pt x="5955826" y="3149600"/>
                  </a:lnTo>
                  <a:lnTo>
                    <a:pt x="5953740" y="3098800"/>
                  </a:lnTo>
                  <a:lnTo>
                    <a:pt x="5950832" y="3060700"/>
                  </a:lnTo>
                  <a:lnTo>
                    <a:pt x="5947108" y="3009900"/>
                  </a:lnTo>
                  <a:lnTo>
                    <a:pt x="5942576" y="2959100"/>
                  </a:lnTo>
                  <a:lnTo>
                    <a:pt x="5937243" y="2921000"/>
                  </a:lnTo>
                  <a:lnTo>
                    <a:pt x="5931116" y="2870200"/>
                  </a:lnTo>
                  <a:lnTo>
                    <a:pt x="5924201" y="2819400"/>
                  </a:lnTo>
                  <a:lnTo>
                    <a:pt x="5916505" y="2781300"/>
                  </a:lnTo>
                  <a:lnTo>
                    <a:pt x="5908037" y="2730500"/>
                  </a:lnTo>
                  <a:lnTo>
                    <a:pt x="5898801" y="2692400"/>
                  </a:lnTo>
                  <a:lnTo>
                    <a:pt x="5888807" y="2641600"/>
                  </a:lnTo>
                  <a:lnTo>
                    <a:pt x="5878060" y="2590800"/>
                  </a:lnTo>
                  <a:lnTo>
                    <a:pt x="5866567" y="2552700"/>
                  </a:lnTo>
                  <a:lnTo>
                    <a:pt x="5854336" y="2501900"/>
                  </a:lnTo>
                  <a:lnTo>
                    <a:pt x="5841374" y="2463800"/>
                  </a:lnTo>
                  <a:lnTo>
                    <a:pt x="5827687" y="2413000"/>
                  </a:lnTo>
                  <a:lnTo>
                    <a:pt x="5813282" y="2374900"/>
                  </a:lnTo>
                  <a:lnTo>
                    <a:pt x="5798167" y="2336800"/>
                  </a:lnTo>
                  <a:lnTo>
                    <a:pt x="5782349" y="2286000"/>
                  </a:lnTo>
                  <a:lnTo>
                    <a:pt x="5765834" y="2247900"/>
                  </a:lnTo>
                  <a:lnTo>
                    <a:pt x="5748629" y="2209800"/>
                  </a:lnTo>
                  <a:lnTo>
                    <a:pt x="5730741" y="2159000"/>
                  </a:lnTo>
                  <a:lnTo>
                    <a:pt x="5712178" y="2120900"/>
                  </a:lnTo>
                  <a:lnTo>
                    <a:pt x="5692947" y="2082800"/>
                  </a:lnTo>
                  <a:lnTo>
                    <a:pt x="5673053" y="2044700"/>
                  </a:lnTo>
                  <a:lnTo>
                    <a:pt x="5652505" y="1993900"/>
                  </a:lnTo>
                  <a:lnTo>
                    <a:pt x="5631310" y="1955800"/>
                  </a:lnTo>
                  <a:lnTo>
                    <a:pt x="5609473" y="1917700"/>
                  </a:lnTo>
                  <a:lnTo>
                    <a:pt x="5587003" y="1879600"/>
                  </a:lnTo>
                  <a:lnTo>
                    <a:pt x="5563907" y="1841500"/>
                  </a:lnTo>
                  <a:lnTo>
                    <a:pt x="5540190" y="1803400"/>
                  </a:lnTo>
                  <a:lnTo>
                    <a:pt x="5515861" y="1765300"/>
                  </a:lnTo>
                  <a:lnTo>
                    <a:pt x="5490925" y="1727200"/>
                  </a:lnTo>
                  <a:lnTo>
                    <a:pt x="5465392" y="1689100"/>
                  </a:lnTo>
                  <a:lnTo>
                    <a:pt x="5439266" y="1651000"/>
                  </a:lnTo>
                  <a:lnTo>
                    <a:pt x="5412555" y="1625600"/>
                  </a:lnTo>
                  <a:lnTo>
                    <a:pt x="5385267" y="1587500"/>
                  </a:lnTo>
                  <a:lnTo>
                    <a:pt x="5357408" y="1549400"/>
                  </a:lnTo>
                  <a:lnTo>
                    <a:pt x="5328984" y="1511300"/>
                  </a:lnTo>
                  <a:lnTo>
                    <a:pt x="5300004" y="1485900"/>
                  </a:lnTo>
                  <a:lnTo>
                    <a:pt x="5270474" y="1447800"/>
                  </a:lnTo>
                  <a:lnTo>
                    <a:pt x="5240401" y="1409700"/>
                  </a:lnTo>
                  <a:lnTo>
                    <a:pt x="5209793" y="1384300"/>
                  </a:lnTo>
                  <a:lnTo>
                    <a:pt x="5178655" y="1346200"/>
                  </a:lnTo>
                  <a:lnTo>
                    <a:pt x="5146995" y="1320800"/>
                  </a:lnTo>
                  <a:lnTo>
                    <a:pt x="5114820" y="1282700"/>
                  </a:lnTo>
                  <a:lnTo>
                    <a:pt x="5082138" y="1257300"/>
                  </a:lnTo>
                  <a:lnTo>
                    <a:pt x="5048954" y="1231900"/>
                  </a:lnTo>
                  <a:lnTo>
                    <a:pt x="5015276" y="1193800"/>
                  </a:lnTo>
                  <a:lnTo>
                    <a:pt x="4981111" y="1168400"/>
                  </a:lnTo>
                  <a:lnTo>
                    <a:pt x="4946466" y="1143000"/>
                  </a:lnTo>
                  <a:lnTo>
                    <a:pt x="4911348" y="1104900"/>
                  </a:lnTo>
                  <a:lnTo>
                    <a:pt x="4839721" y="1054100"/>
                  </a:lnTo>
                  <a:lnTo>
                    <a:pt x="4766285" y="1003300"/>
                  </a:lnTo>
                  <a:lnTo>
                    <a:pt x="4691096" y="952500"/>
                  </a:lnTo>
                  <a:lnTo>
                    <a:pt x="4652862" y="927100"/>
                  </a:lnTo>
                  <a:lnTo>
                    <a:pt x="4614211" y="914400"/>
                  </a:lnTo>
                  <a:lnTo>
                    <a:pt x="4495823" y="838200"/>
                  </a:lnTo>
                  <a:lnTo>
                    <a:pt x="4455573" y="825500"/>
                  </a:lnTo>
                  <a:lnTo>
                    <a:pt x="4414940" y="800100"/>
                  </a:lnTo>
                  <a:lnTo>
                    <a:pt x="4373932" y="787400"/>
                  </a:lnTo>
                  <a:lnTo>
                    <a:pt x="4332556" y="762000"/>
                  </a:lnTo>
                  <a:lnTo>
                    <a:pt x="4290818" y="749300"/>
                  </a:lnTo>
                  <a:lnTo>
                    <a:pt x="4248726" y="723900"/>
                  </a:lnTo>
                  <a:lnTo>
                    <a:pt x="3809853" y="596900"/>
                  </a:lnTo>
                  <a:lnTo>
                    <a:pt x="3764324" y="584200"/>
                  </a:lnTo>
                  <a:lnTo>
                    <a:pt x="3718525" y="584200"/>
                  </a:lnTo>
                  <a:lnTo>
                    <a:pt x="3626142" y="558800"/>
                  </a:lnTo>
                  <a:lnTo>
                    <a:pt x="3532761" y="558800"/>
                  </a:lnTo>
                  <a:lnTo>
                    <a:pt x="3485713" y="546100"/>
                  </a:lnTo>
                  <a:lnTo>
                    <a:pt x="3343227" y="546100"/>
                  </a:lnTo>
                  <a:lnTo>
                    <a:pt x="3295306" y="533400"/>
                  </a:lnTo>
                  <a:lnTo>
                    <a:pt x="5019056" y="533400"/>
                  </a:lnTo>
                  <a:lnTo>
                    <a:pt x="5075344" y="571500"/>
                  </a:lnTo>
                  <a:lnTo>
                    <a:pt x="5149038" y="622300"/>
                  </a:lnTo>
                  <a:lnTo>
                    <a:pt x="5221216" y="673100"/>
                  </a:lnTo>
                  <a:lnTo>
                    <a:pt x="5291838" y="723900"/>
                  </a:lnTo>
                  <a:lnTo>
                    <a:pt x="5326552" y="762000"/>
                  </a:lnTo>
                  <a:lnTo>
                    <a:pt x="5394765" y="812800"/>
                  </a:lnTo>
                  <a:lnTo>
                    <a:pt x="5428254" y="850900"/>
                  </a:lnTo>
                  <a:lnTo>
                    <a:pt x="5493970" y="901700"/>
                  </a:lnTo>
                  <a:lnTo>
                    <a:pt x="5526187" y="939800"/>
                  </a:lnTo>
                  <a:lnTo>
                    <a:pt x="5557971" y="965200"/>
                  </a:lnTo>
                  <a:lnTo>
                    <a:pt x="5589317" y="1003300"/>
                  </a:lnTo>
                  <a:lnTo>
                    <a:pt x="5620220" y="1028700"/>
                  </a:lnTo>
                  <a:lnTo>
                    <a:pt x="5650674" y="1066800"/>
                  </a:lnTo>
                  <a:lnTo>
                    <a:pt x="5680675" y="1104900"/>
                  </a:lnTo>
                  <a:lnTo>
                    <a:pt x="5710218" y="1130300"/>
                  </a:lnTo>
                  <a:lnTo>
                    <a:pt x="5739298" y="1168400"/>
                  </a:lnTo>
                  <a:lnTo>
                    <a:pt x="5767910" y="1206500"/>
                  </a:lnTo>
                  <a:lnTo>
                    <a:pt x="5796049" y="1244600"/>
                  </a:lnTo>
                  <a:lnTo>
                    <a:pt x="5823711" y="1270000"/>
                  </a:lnTo>
                  <a:lnTo>
                    <a:pt x="5850889" y="1308100"/>
                  </a:lnTo>
                  <a:lnTo>
                    <a:pt x="5877580" y="1346200"/>
                  </a:lnTo>
                  <a:lnTo>
                    <a:pt x="5903779" y="1384300"/>
                  </a:lnTo>
                  <a:lnTo>
                    <a:pt x="5929480" y="1422400"/>
                  </a:lnTo>
                  <a:lnTo>
                    <a:pt x="5954678" y="1460500"/>
                  </a:lnTo>
                  <a:lnTo>
                    <a:pt x="5979369" y="1498600"/>
                  </a:lnTo>
                  <a:lnTo>
                    <a:pt x="6003548" y="1536700"/>
                  </a:lnTo>
                  <a:lnTo>
                    <a:pt x="6027209" y="1574800"/>
                  </a:lnTo>
                  <a:lnTo>
                    <a:pt x="6050348" y="1612900"/>
                  </a:lnTo>
                  <a:lnTo>
                    <a:pt x="6072961" y="1651000"/>
                  </a:lnTo>
                  <a:lnTo>
                    <a:pt x="6095041" y="1689100"/>
                  </a:lnTo>
                  <a:lnTo>
                    <a:pt x="6116584" y="1727200"/>
                  </a:lnTo>
                  <a:lnTo>
                    <a:pt x="6137585" y="1765300"/>
                  </a:lnTo>
                  <a:lnTo>
                    <a:pt x="6158040" y="1816100"/>
                  </a:lnTo>
                  <a:lnTo>
                    <a:pt x="6177943" y="1854200"/>
                  </a:lnTo>
                  <a:lnTo>
                    <a:pt x="6197289" y="1892300"/>
                  </a:lnTo>
                  <a:lnTo>
                    <a:pt x="6216073" y="1930400"/>
                  </a:lnTo>
                  <a:lnTo>
                    <a:pt x="6234291" y="1981200"/>
                  </a:lnTo>
                  <a:lnTo>
                    <a:pt x="6251938" y="2019300"/>
                  </a:lnTo>
                  <a:lnTo>
                    <a:pt x="6269008" y="2057400"/>
                  </a:lnTo>
                  <a:lnTo>
                    <a:pt x="6285497" y="2108200"/>
                  </a:lnTo>
                  <a:lnTo>
                    <a:pt x="6301399" y="2146300"/>
                  </a:lnTo>
                  <a:lnTo>
                    <a:pt x="6316711" y="2184400"/>
                  </a:lnTo>
                  <a:lnTo>
                    <a:pt x="6331426" y="2235200"/>
                  </a:lnTo>
                  <a:lnTo>
                    <a:pt x="6345540" y="2273300"/>
                  </a:lnTo>
                  <a:lnTo>
                    <a:pt x="6359048" y="2324100"/>
                  </a:lnTo>
                  <a:lnTo>
                    <a:pt x="6371946" y="2362200"/>
                  </a:lnTo>
                  <a:lnTo>
                    <a:pt x="6384227" y="2413000"/>
                  </a:lnTo>
                  <a:lnTo>
                    <a:pt x="6395888" y="2451100"/>
                  </a:lnTo>
                  <a:lnTo>
                    <a:pt x="6406923" y="2501900"/>
                  </a:lnTo>
                  <a:lnTo>
                    <a:pt x="6417328" y="2540000"/>
                  </a:lnTo>
                  <a:lnTo>
                    <a:pt x="6427097" y="2590800"/>
                  </a:lnTo>
                  <a:lnTo>
                    <a:pt x="6436225" y="2641600"/>
                  </a:lnTo>
                  <a:lnTo>
                    <a:pt x="6444708" y="2679700"/>
                  </a:lnTo>
                  <a:lnTo>
                    <a:pt x="6452541" y="2730500"/>
                  </a:lnTo>
                  <a:lnTo>
                    <a:pt x="6459719" y="2768600"/>
                  </a:lnTo>
                  <a:lnTo>
                    <a:pt x="6466236" y="2819400"/>
                  </a:lnTo>
                  <a:lnTo>
                    <a:pt x="6472088" y="2870200"/>
                  </a:lnTo>
                  <a:lnTo>
                    <a:pt x="6477271" y="2908300"/>
                  </a:lnTo>
                  <a:lnTo>
                    <a:pt x="6481778" y="2959100"/>
                  </a:lnTo>
                  <a:lnTo>
                    <a:pt x="6485605" y="3009900"/>
                  </a:lnTo>
                  <a:lnTo>
                    <a:pt x="6488748" y="3060700"/>
                  </a:lnTo>
                  <a:lnTo>
                    <a:pt x="6491200" y="3098800"/>
                  </a:lnTo>
                  <a:lnTo>
                    <a:pt x="6492959" y="3149600"/>
                  </a:lnTo>
                  <a:lnTo>
                    <a:pt x="6494017" y="3200400"/>
                  </a:lnTo>
                  <a:lnTo>
                    <a:pt x="6494371" y="3238500"/>
                  </a:lnTo>
                  <a:lnTo>
                    <a:pt x="6494017" y="3302000"/>
                  </a:lnTo>
                  <a:lnTo>
                    <a:pt x="6492959" y="3340100"/>
                  </a:lnTo>
                  <a:lnTo>
                    <a:pt x="6491200" y="3390900"/>
                  </a:lnTo>
                  <a:lnTo>
                    <a:pt x="6488748" y="3441700"/>
                  </a:lnTo>
                  <a:lnTo>
                    <a:pt x="6485605" y="3492500"/>
                  </a:lnTo>
                  <a:lnTo>
                    <a:pt x="6481778" y="3530600"/>
                  </a:lnTo>
                  <a:lnTo>
                    <a:pt x="6477271" y="3581400"/>
                  </a:lnTo>
                  <a:lnTo>
                    <a:pt x="6472088" y="3632200"/>
                  </a:lnTo>
                  <a:lnTo>
                    <a:pt x="6466236" y="3683000"/>
                  </a:lnTo>
                  <a:lnTo>
                    <a:pt x="6459719" y="3721100"/>
                  </a:lnTo>
                  <a:lnTo>
                    <a:pt x="6452541" y="3771900"/>
                  </a:lnTo>
                  <a:lnTo>
                    <a:pt x="6444708" y="3822700"/>
                  </a:lnTo>
                  <a:lnTo>
                    <a:pt x="6436225" y="3860800"/>
                  </a:lnTo>
                  <a:lnTo>
                    <a:pt x="6427097" y="3911600"/>
                  </a:lnTo>
                  <a:lnTo>
                    <a:pt x="6417328" y="3949700"/>
                  </a:lnTo>
                  <a:lnTo>
                    <a:pt x="6406923" y="4000500"/>
                  </a:lnTo>
                  <a:lnTo>
                    <a:pt x="6395888" y="4038600"/>
                  </a:lnTo>
                  <a:lnTo>
                    <a:pt x="6384227" y="4089400"/>
                  </a:lnTo>
                  <a:lnTo>
                    <a:pt x="6371946" y="4127500"/>
                  </a:lnTo>
                  <a:lnTo>
                    <a:pt x="6359048" y="4178300"/>
                  </a:lnTo>
                  <a:lnTo>
                    <a:pt x="6345540" y="4216400"/>
                  </a:lnTo>
                  <a:lnTo>
                    <a:pt x="6331426" y="4267200"/>
                  </a:lnTo>
                  <a:lnTo>
                    <a:pt x="6316711" y="4305300"/>
                  </a:lnTo>
                  <a:lnTo>
                    <a:pt x="6301399" y="4356100"/>
                  </a:lnTo>
                  <a:lnTo>
                    <a:pt x="6285497" y="4394200"/>
                  </a:lnTo>
                  <a:lnTo>
                    <a:pt x="6269008" y="4432300"/>
                  </a:lnTo>
                  <a:lnTo>
                    <a:pt x="6251938" y="4483100"/>
                  </a:lnTo>
                  <a:lnTo>
                    <a:pt x="6234291" y="4521200"/>
                  </a:lnTo>
                  <a:lnTo>
                    <a:pt x="6216073" y="4559300"/>
                  </a:lnTo>
                  <a:lnTo>
                    <a:pt x="6197289" y="4610100"/>
                  </a:lnTo>
                  <a:lnTo>
                    <a:pt x="6177943" y="4648200"/>
                  </a:lnTo>
                  <a:lnTo>
                    <a:pt x="6158040" y="4686300"/>
                  </a:lnTo>
                  <a:lnTo>
                    <a:pt x="6137585" y="4724400"/>
                  </a:lnTo>
                  <a:lnTo>
                    <a:pt x="6116584" y="4762500"/>
                  </a:lnTo>
                  <a:lnTo>
                    <a:pt x="6095041" y="4813300"/>
                  </a:lnTo>
                  <a:lnTo>
                    <a:pt x="6072961" y="4851400"/>
                  </a:lnTo>
                  <a:lnTo>
                    <a:pt x="6050348" y="4889500"/>
                  </a:lnTo>
                  <a:lnTo>
                    <a:pt x="6027209" y="4927600"/>
                  </a:lnTo>
                  <a:lnTo>
                    <a:pt x="6003548" y="4965700"/>
                  </a:lnTo>
                  <a:lnTo>
                    <a:pt x="5979369" y="5003800"/>
                  </a:lnTo>
                  <a:lnTo>
                    <a:pt x="5954678" y="5041900"/>
                  </a:lnTo>
                  <a:lnTo>
                    <a:pt x="5929480" y="5080000"/>
                  </a:lnTo>
                  <a:lnTo>
                    <a:pt x="5903779" y="5118100"/>
                  </a:lnTo>
                  <a:lnTo>
                    <a:pt x="5877580" y="5156200"/>
                  </a:lnTo>
                  <a:lnTo>
                    <a:pt x="5850889" y="5181600"/>
                  </a:lnTo>
                  <a:lnTo>
                    <a:pt x="5823711" y="5219700"/>
                  </a:lnTo>
                  <a:lnTo>
                    <a:pt x="5796049" y="5257800"/>
                  </a:lnTo>
                  <a:lnTo>
                    <a:pt x="5767910" y="5295900"/>
                  </a:lnTo>
                  <a:lnTo>
                    <a:pt x="5739298" y="5334000"/>
                  </a:lnTo>
                  <a:lnTo>
                    <a:pt x="5710218" y="5359400"/>
                  </a:lnTo>
                  <a:lnTo>
                    <a:pt x="5680675" y="5397500"/>
                  </a:lnTo>
                  <a:lnTo>
                    <a:pt x="5650674" y="5435600"/>
                  </a:lnTo>
                  <a:lnTo>
                    <a:pt x="5620220" y="5461000"/>
                  </a:lnTo>
                  <a:lnTo>
                    <a:pt x="5589317" y="5499100"/>
                  </a:lnTo>
                  <a:lnTo>
                    <a:pt x="5557971" y="5524500"/>
                  </a:lnTo>
                  <a:lnTo>
                    <a:pt x="5526187" y="5562600"/>
                  </a:lnTo>
                  <a:lnTo>
                    <a:pt x="5493970" y="5588000"/>
                  </a:lnTo>
                  <a:lnTo>
                    <a:pt x="5461323" y="5626100"/>
                  </a:lnTo>
                  <a:lnTo>
                    <a:pt x="5394765" y="5676900"/>
                  </a:lnTo>
                  <a:lnTo>
                    <a:pt x="5360863" y="5715000"/>
                  </a:lnTo>
                  <a:lnTo>
                    <a:pt x="5291838" y="5765800"/>
                  </a:lnTo>
                  <a:lnTo>
                    <a:pt x="5256724" y="5803900"/>
                  </a:lnTo>
                  <a:lnTo>
                    <a:pt x="5185319" y="5854700"/>
                  </a:lnTo>
                  <a:lnTo>
                    <a:pt x="5112378" y="5905500"/>
                  </a:lnTo>
                  <a:lnTo>
                    <a:pt x="5037940" y="5956300"/>
                  </a:lnTo>
                  <a:close/>
                </a:path>
                <a:path w="6494780" h="6489700">
                  <a:moveTo>
                    <a:pt x="3814709" y="6451600"/>
                  </a:moveTo>
                  <a:lnTo>
                    <a:pt x="2679662" y="6451600"/>
                  </a:lnTo>
                  <a:lnTo>
                    <a:pt x="2542432" y="6413500"/>
                  </a:lnTo>
                  <a:lnTo>
                    <a:pt x="3951939" y="6413500"/>
                  </a:lnTo>
                  <a:lnTo>
                    <a:pt x="3814709" y="6451600"/>
                  </a:lnTo>
                  <a:close/>
                </a:path>
                <a:path w="6494780" h="6489700">
                  <a:moveTo>
                    <a:pt x="3722106" y="6464300"/>
                  </a:moveTo>
                  <a:lnTo>
                    <a:pt x="2772264" y="6464300"/>
                  </a:lnTo>
                  <a:lnTo>
                    <a:pt x="2725855" y="6451600"/>
                  </a:lnTo>
                  <a:lnTo>
                    <a:pt x="3768516" y="6451600"/>
                  </a:lnTo>
                  <a:lnTo>
                    <a:pt x="3722106" y="6464300"/>
                  </a:lnTo>
                  <a:close/>
                </a:path>
                <a:path w="6494780" h="6489700">
                  <a:moveTo>
                    <a:pt x="3628658" y="6477000"/>
                  </a:moveTo>
                  <a:lnTo>
                    <a:pt x="2865713" y="6477000"/>
                  </a:lnTo>
                  <a:lnTo>
                    <a:pt x="2818885" y="6464300"/>
                  </a:lnTo>
                  <a:lnTo>
                    <a:pt x="3675485" y="6464300"/>
                  </a:lnTo>
                  <a:lnTo>
                    <a:pt x="3628658" y="6477000"/>
                  </a:lnTo>
                  <a:close/>
                </a:path>
                <a:path w="6494780" h="6489700">
                  <a:moveTo>
                    <a:pt x="3534402" y="6489700"/>
                  </a:moveTo>
                  <a:lnTo>
                    <a:pt x="2959969" y="6489700"/>
                  </a:lnTo>
                  <a:lnTo>
                    <a:pt x="2912743" y="6477000"/>
                  </a:lnTo>
                  <a:lnTo>
                    <a:pt x="3581628" y="6477000"/>
                  </a:lnTo>
                  <a:lnTo>
                    <a:pt x="3534402" y="6489700"/>
                  </a:lnTo>
                  <a:close/>
                </a:path>
              </a:pathLst>
            </a:custGeom>
            <a:solidFill>
              <a:srgbClr val="879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478" y="0"/>
            <a:ext cx="2116522" cy="1671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59000" y="73520"/>
            <a:ext cx="15800400" cy="1298395"/>
          </a:xfrm>
          <a:prstGeom prst="rect">
            <a:avLst/>
          </a:prstGeom>
        </p:spPr>
        <p:txBody>
          <a:bodyPr vert="horz" wrap="square" lIns="0" tIns="219038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100"/>
              </a:spcBef>
            </a:pPr>
            <a:r>
              <a:rPr sz="7000" spc="-575" dirty="0"/>
              <a:t>C</a:t>
            </a:r>
            <a:r>
              <a:rPr sz="7000" spc="-540" dirty="0"/>
              <a:t>h</a:t>
            </a:r>
            <a:r>
              <a:rPr sz="7000" spc="-525" dirty="0"/>
              <a:t>a</a:t>
            </a:r>
            <a:r>
              <a:rPr sz="7000" spc="-509" dirty="0"/>
              <a:t>i</a:t>
            </a:r>
            <a:r>
              <a:rPr sz="7000" spc="-490" dirty="0"/>
              <a:t>r</a:t>
            </a:r>
            <a:r>
              <a:rPr sz="7000" spc="-530" dirty="0"/>
              <a:t>p</a:t>
            </a:r>
            <a:r>
              <a:rPr sz="7000" spc="-500" dirty="0"/>
              <a:t>e</a:t>
            </a:r>
            <a:r>
              <a:rPr sz="7000" spc="-490" dirty="0"/>
              <a:t>r</a:t>
            </a:r>
            <a:r>
              <a:rPr sz="7000" spc="-585" dirty="0"/>
              <a:t>s</a:t>
            </a:r>
            <a:r>
              <a:rPr sz="7000" spc="-525" dirty="0"/>
              <a:t>o</a:t>
            </a:r>
            <a:r>
              <a:rPr sz="7000" spc="-85" dirty="0"/>
              <a:t>n</a:t>
            </a:r>
            <a:endParaRPr sz="7000" dirty="0"/>
          </a:p>
        </p:txBody>
      </p:sp>
      <p:sp>
        <p:nvSpPr>
          <p:cNvPr id="11" name="object 11"/>
          <p:cNvSpPr txBox="1"/>
          <p:nvPr/>
        </p:nvSpPr>
        <p:spPr>
          <a:xfrm>
            <a:off x="3061968" y="8167914"/>
            <a:ext cx="121640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20" dirty="0">
                <a:latin typeface="Arial"/>
                <a:cs typeface="Arial"/>
              </a:rPr>
              <a:t>Siziwe</a:t>
            </a:r>
            <a:r>
              <a:rPr sz="3500" b="1" spc="-525" dirty="0">
                <a:latin typeface="Arial"/>
                <a:cs typeface="Arial"/>
              </a:rPr>
              <a:t> </a:t>
            </a:r>
            <a:r>
              <a:rPr sz="3500" b="1" spc="-220" dirty="0">
                <a:latin typeface="Arial"/>
                <a:cs typeface="Arial"/>
              </a:rPr>
              <a:t>Ngcwabe</a:t>
            </a:r>
            <a:r>
              <a:rPr sz="3500" b="1" spc="-520" dirty="0">
                <a:latin typeface="Arial"/>
                <a:cs typeface="Arial"/>
              </a:rPr>
              <a:t> </a:t>
            </a:r>
            <a:r>
              <a:rPr sz="3500" b="1" spc="-220" dirty="0">
                <a:latin typeface="Arial"/>
                <a:cs typeface="Arial"/>
              </a:rPr>
              <a:t>–</a:t>
            </a:r>
            <a:r>
              <a:rPr sz="3500" b="1" spc="-525" dirty="0">
                <a:latin typeface="Arial"/>
                <a:cs typeface="Arial"/>
              </a:rPr>
              <a:t> </a:t>
            </a:r>
            <a:r>
              <a:rPr sz="3500" b="1" spc="-135" dirty="0">
                <a:latin typeface="Arial"/>
                <a:cs typeface="Arial"/>
              </a:rPr>
              <a:t>Director</a:t>
            </a:r>
            <a:r>
              <a:rPr sz="3500" b="1" spc="-520" dirty="0">
                <a:latin typeface="Arial"/>
                <a:cs typeface="Arial"/>
              </a:rPr>
              <a:t> </a:t>
            </a:r>
            <a:r>
              <a:rPr sz="3500" b="1" spc="-204" dirty="0">
                <a:latin typeface="Arial"/>
                <a:cs typeface="Arial"/>
              </a:rPr>
              <a:t>and</a:t>
            </a:r>
            <a:r>
              <a:rPr sz="3500" b="1" spc="-525" dirty="0">
                <a:latin typeface="Arial"/>
                <a:cs typeface="Arial"/>
              </a:rPr>
              <a:t> </a:t>
            </a:r>
            <a:r>
              <a:rPr sz="3500" b="1" spc="-315" dirty="0">
                <a:latin typeface="Arial"/>
                <a:cs typeface="Arial"/>
              </a:rPr>
              <a:t>Co-</a:t>
            </a:r>
            <a:r>
              <a:rPr sz="3500" b="1" spc="-240" dirty="0">
                <a:latin typeface="Arial"/>
                <a:cs typeface="Arial"/>
              </a:rPr>
              <a:t>chair,</a:t>
            </a:r>
            <a:r>
              <a:rPr sz="3500" b="1" spc="-520" dirty="0">
                <a:latin typeface="Arial"/>
                <a:cs typeface="Arial"/>
              </a:rPr>
              <a:t> </a:t>
            </a:r>
            <a:r>
              <a:rPr sz="3500" b="1" spc="-160" dirty="0">
                <a:latin typeface="Arial"/>
                <a:cs typeface="Arial"/>
              </a:rPr>
              <a:t>Africa</a:t>
            </a:r>
            <a:r>
              <a:rPr sz="3500" b="1" spc="-525" dirty="0">
                <a:latin typeface="Arial"/>
                <a:cs typeface="Arial"/>
              </a:rPr>
              <a:t> </a:t>
            </a:r>
            <a:r>
              <a:rPr sz="3500" b="1" spc="-254" dirty="0">
                <a:latin typeface="Arial"/>
                <a:cs typeface="Arial"/>
              </a:rPr>
              <a:t>Evidence</a:t>
            </a:r>
            <a:r>
              <a:rPr sz="3500" b="1" spc="-520" dirty="0">
                <a:latin typeface="Arial"/>
                <a:cs typeface="Arial"/>
              </a:rPr>
              <a:t> </a:t>
            </a:r>
            <a:r>
              <a:rPr sz="3500" b="1" spc="-10" dirty="0">
                <a:latin typeface="Arial"/>
                <a:cs typeface="Arial"/>
              </a:rPr>
              <a:t>Network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30272"/>
            <a:ext cx="18278475" cy="1957070"/>
            <a:chOff x="0" y="8330272"/>
            <a:chExt cx="18278475" cy="1957070"/>
          </a:xfrm>
        </p:grpSpPr>
        <p:sp>
          <p:nvSpPr>
            <p:cNvPr id="3" name="object 3"/>
            <p:cNvSpPr/>
            <p:nvPr/>
          </p:nvSpPr>
          <p:spPr>
            <a:xfrm>
              <a:off x="0" y="8330272"/>
              <a:ext cx="3010535" cy="1957070"/>
            </a:xfrm>
            <a:custGeom>
              <a:avLst/>
              <a:gdLst/>
              <a:ahLst/>
              <a:cxnLst/>
              <a:rect l="l" t="t" r="r" b="b"/>
              <a:pathLst>
                <a:path w="3010535" h="1957070">
                  <a:moveTo>
                    <a:pt x="0" y="1139225"/>
                  </a:moveTo>
                  <a:lnTo>
                    <a:pt x="0" y="1018044"/>
                  </a:lnTo>
                  <a:lnTo>
                    <a:pt x="1005471" y="12572"/>
                  </a:lnTo>
                  <a:lnTo>
                    <a:pt x="1012025" y="7192"/>
                  </a:lnTo>
                  <a:lnTo>
                    <a:pt x="1019401" y="3250"/>
                  </a:lnTo>
                  <a:lnTo>
                    <a:pt x="1027385" y="825"/>
                  </a:lnTo>
                  <a:lnTo>
                    <a:pt x="1035761" y="0"/>
                  </a:lnTo>
                  <a:lnTo>
                    <a:pt x="1044150" y="825"/>
                  </a:lnTo>
                  <a:lnTo>
                    <a:pt x="1052155" y="3250"/>
                  </a:lnTo>
                  <a:lnTo>
                    <a:pt x="1059536" y="7192"/>
                  </a:lnTo>
                  <a:lnTo>
                    <a:pt x="1066050" y="12572"/>
                  </a:lnTo>
                  <a:lnTo>
                    <a:pt x="1096340" y="42862"/>
                  </a:lnTo>
                  <a:lnTo>
                    <a:pt x="1035761" y="42862"/>
                  </a:lnTo>
                  <a:lnTo>
                    <a:pt x="1005471" y="73151"/>
                  </a:lnTo>
                  <a:lnTo>
                    <a:pt x="1035761" y="103441"/>
                  </a:lnTo>
                  <a:lnTo>
                    <a:pt x="0" y="1139225"/>
                  </a:lnTo>
                  <a:close/>
                </a:path>
                <a:path w="3010535" h="1957070">
                  <a:moveTo>
                    <a:pt x="1035761" y="103441"/>
                  </a:moveTo>
                  <a:lnTo>
                    <a:pt x="1005471" y="73151"/>
                  </a:lnTo>
                  <a:lnTo>
                    <a:pt x="1035761" y="42862"/>
                  </a:lnTo>
                  <a:lnTo>
                    <a:pt x="1066050" y="73151"/>
                  </a:lnTo>
                  <a:lnTo>
                    <a:pt x="1035761" y="103441"/>
                  </a:lnTo>
                  <a:close/>
                </a:path>
                <a:path w="3010535" h="1957070">
                  <a:moveTo>
                    <a:pt x="3010245" y="1956727"/>
                  </a:moveTo>
                  <a:lnTo>
                    <a:pt x="2889086" y="1956727"/>
                  </a:lnTo>
                  <a:lnTo>
                    <a:pt x="1035761" y="103441"/>
                  </a:lnTo>
                  <a:lnTo>
                    <a:pt x="1066050" y="73151"/>
                  </a:lnTo>
                  <a:lnTo>
                    <a:pt x="1035761" y="42862"/>
                  </a:lnTo>
                  <a:lnTo>
                    <a:pt x="1096340" y="42862"/>
                  </a:lnTo>
                  <a:lnTo>
                    <a:pt x="3010245" y="1956727"/>
                  </a:lnTo>
                  <a:close/>
                </a:path>
              </a:pathLst>
            </a:custGeom>
            <a:solidFill>
              <a:srgbClr val="879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6164" y="8901775"/>
              <a:ext cx="2799715" cy="1385570"/>
            </a:xfrm>
            <a:custGeom>
              <a:avLst/>
              <a:gdLst/>
              <a:ahLst/>
              <a:cxnLst/>
              <a:rect l="l" t="t" r="r" b="b"/>
              <a:pathLst>
                <a:path w="2799715" h="1385570">
                  <a:moveTo>
                    <a:pt x="121160" y="1385224"/>
                  </a:moveTo>
                  <a:lnTo>
                    <a:pt x="0" y="1385224"/>
                  </a:lnTo>
                  <a:lnTo>
                    <a:pt x="1369176" y="12572"/>
                  </a:lnTo>
                  <a:lnTo>
                    <a:pt x="1375732" y="7233"/>
                  </a:lnTo>
                  <a:lnTo>
                    <a:pt x="1383119" y="3286"/>
                  </a:lnTo>
                  <a:lnTo>
                    <a:pt x="1391130" y="839"/>
                  </a:lnTo>
                  <a:lnTo>
                    <a:pt x="1399561" y="0"/>
                  </a:lnTo>
                  <a:lnTo>
                    <a:pt x="1407992" y="839"/>
                  </a:lnTo>
                  <a:lnTo>
                    <a:pt x="1416004" y="3286"/>
                  </a:lnTo>
                  <a:lnTo>
                    <a:pt x="1423390" y="7233"/>
                  </a:lnTo>
                  <a:lnTo>
                    <a:pt x="1429946" y="12572"/>
                  </a:lnTo>
                  <a:lnTo>
                    <a:pt x="1460158" y="42862"/>
                  </a:lnTo>
                  <a:lnTo>
                    <a:pt x="1399561" y="42862"/>
                  </a:lnTo>
                  <a:lnTo>
                    <a:pt x="1369176" y="73151"/>
                  </a:lnTo>
                  <a:lnTo>
                    <a:pt x="1399561" y="103613"/>
                  </a:lnTo>
                  <a:lnTo>
                    <a:pt x="121160" y="1385224"/>
                  </a:lnTo>
                  <a:close/>
                </a:path>
                <a:path w="2799715" h="1385570">
                  <a:moveTo>
                    <a:pt x="1399561" y="103613"/>
                  </a:moveTo>
                  <a:lnTo>
                    <a:pt x="1369176" y="73151"/>
                  </a:lnTo>
                  <a:lnTo>
                    <a:pt x="1399561" y="42862"/>
                  </a:lnTo>
                  <a:lnTo>
                    <a:pt x="1429946" y="73151"/>
                  </a:lnTo>
                  <a:lnTo>
                    <a:pt x="1399561" y="103613"/>
                  </a:lnTo>
                  <a:close/>
                </a:path>
                <a:path w="2799715" h="1385570">
                  <a:moveTo>
                    <a:pt x="2799087" y="1385224"/>
                  </a:moveTo>
                  <a:lnTo>
                    <a:pt x="2677928" y="1385224"/>
                  </a:lnTo>
                  <a:lnTo>
                    <a:pt x="1399561" y="103613"/>
                  </a:lnTo>
                  <a:lnTo>
                    <a:pt x="1429946" y="73151"/>
                  </a:lnTo>
                  <a:lnTo>
                    <a:pt x="1399561" y="42862"/>
                  </a:lnTo>
                  <a:lnTo>
                    <a:pt x="1460158" y="42862"/>
                  </a:lnTo>
                  <a:lnTo>
                    <a:pt x="2799087" y="1385224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2810" y="2596013"/>
            <a:ext cx="152400" cy="1523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112010" y="2225660"/>
            <a:ext cx="15346680" cy="5128509"/>
          </a:xfrm>
          <a:prstGeom prst="rect">
            <a:avLst/>
          </a:prstGeom>
        </p:spPr>
        <p:txBody>
          <a:bodyPr vert="horz" wrap="square" lIns="0" tIns="164010" rIns="0" bIns="0" rtlCol="0">
            <a:spAutoFit/>
          </a:bodyPr>
          <a:lstStyle/>
          <a:p>
            <a:pPr marL="181610" marR="5221605">
              <a:lnSpc>
                <a:spcPts val="4280"/>
              </a:lnSpc>
              <a:spcBef>
                <a:spcPts val="675"/>
              </a:spcBef>
            </a:pPr>
            <a:r>
              <a:rPr spc="-170" dirty="0"/>
              <a:t>We</a:t>
            </a:r>
            <a:r>
              <a:rPr spc="-610" dirty="0"/>
              <a:t> </a:t>
            </a:r>
            <a:r>
              <a:rPr spc="-95" dirty="0"/>
              <a:t>invite</a:t>
            </a:r>
            <a:r>
              <a:rPr spc="-610" dirty="0"/>
              <a:t> </a:t>
            </a:r>
            <a:r>
              <a:rPr spc="-114" dirty="0"/>
              <a:t>you</a:t>
            </a:r>
            <a:r>
              <a:rPr spc="-610" dirty="0"/>
              <a:t> </a:t>
            </a:r>
            <a:r>
              <a:rPr spc="185" dirty="0"/>
              <a:t>to</a:t>
            </a:r>
            <a:r>
              <a:rPr spc="-605" dirty="0"/>
              <a:t> </a:t>
            </a:r>
            <a:r>
              <a:rPr b="1" spc="-160" dirty="0">
                <a:latin typeface="Arial"/>
                <a:cs typeface="Arial"/>
              </a:rPr>
              <a:t>participate</a:t>
            </a:r>
            <a:r>
              <a:rPr b="1" spc="-660" dirty="0">
                <a:latin typeface="Arial"/>
                <a:cs typeface="Arial"/>
              </a:rPr>
              <a:t> </a:t>
            </a:r>
            <a:r>
              <a:rPr spc="-315" dirty="0"/>
              <a:t>as</a:t>
            </a:r>
            <a:r>
              <a:rPr spc="-610" dirty="0"/>
              <a:t> </a:t>
            </a:r>
            <a:r>
              <a:rPr spc="-175" dirty="0"/>
              <a:t>much</a:t>
            </a:r>
            <a:r>
              <a:rPr spc="-605" dirty="0"/>
              <a:t> </a:t>
            </a:r>
            <a:r>
              <a:rPr lang="en-US" spc="-605" dirty="0"/>
              <a:t>as </a:t>
            </a:r>
            <a:r>
              <a:rPr spc="-170" dirty="0"/>
              <a:t>possible! </a:t>
            </a:r>
            <a:r>
              <a:rPr spc="-225" dirty="0"/>
              <a:t>The</a:t>
            </a:r>
            <a:r>
              <a:rPr spc="-615" dirty="0"/>
              <a:t> </a:t>
            </a:r>
            <a:r>
              <a:rPr spc="-270" dirty="0"/>
              <a:t>session</a:t>
            </a:r>
            <a:r>
              <a:rPr spc="-615" dirty="0"/>
              <a:t> </a:t>
            </a:r>
            <a:r>
              <a:rPr spc="-35" dirty="0"/>
              <a:t>will</a:t>
            </a:r>
            <a:r>
              <a:rPr spc="-610" dirty="0"/>
              <a:t> </a:t>
            </a:r>
            <a:r>
              <a:rPr spc="-75" dirty="0"/>
              <a:t>be</a:t>
            </a:r>
            <a:r>
              <a:rPr spc="-615" dirty="0"/>
              <a:t> </a:t>
            </a:r>
            <a:r>
              <a:rPr b="1" spc="-100" dirty="0">
                <a:latin typeface="Arial"/>
                <a:cs typeface="Arial"/>
              </a:rPr>
              <a:t>recorded.</a:t>
            </a:r>
          </a:p>
          <a:p>
            <a:pPr marL="181610">
              <a:lnSpc>
                <a:spcPts val="3950"/>
              </a:lnSpc>
            </a:pPr>
            <a:r>
              <a:rPr spc="-170" dirty="0"/>
              <a:t>We</a:t>
            </a:r>
            <a:r>
              <a:rPr spc="-615" dirty="0"/>
              <a:t> </a:t>
            </a:r>
            <a:r>
              <a:rPr spc="-225" dirty="0"/>
              <a:t>have</a:t>
            </a:r>
            <a:r>
              <a:rPr spc="-615" dirty="0"/>
              <a:t> </a:t>
            </a:r>
            <a:r>
              <a:rPr b="1" spc="-290" dirty="0">
                <a:latin typeface="Arial"/>
                <a:cs typeface="Arial"/>
              </a:rPr>
              <a:t>cameras</a:t>
            </a:r>
            <a:r>
              <a:rPr b="1" spc="-630" dirty="0">
                <a:latin typeface="Arial"/>
                <a:cs typeface="Arial"/>
              </a:rPr>
              <a:t> </a:t>
            </a:r>
            <a:r>
              <a:rPr b="1" spc="55" dirty="0">
                <a:latin typeface="Arial"/>
                <a:cs typeface="Arial"/>
              </a:rPr>
              <a:t>off</a:t>
            </a:r>
            <a:r>
              <a:rPr b="1" spc="-625" dirty="0">
                <a:latin typeface="Arial"/>
                <a:cs typeface="Arial"/>
              </a:rPr>
              <a:t> </a:t>
            </a:r>
            <a:r>
              <a:rPr spc="185" dirty="0"/>
              <a:t>to</a:t>
            </a:r>
            <a:r>
              <a:rPr spc="-615" dirty="0"/>
              <a:t> </a:t>
            </a:r>
            <a:r>
              <a:rPr spc="-285" dirty="0"/>
              <a:t>save</a:t>
            </a:r>
            <a:r>
              <a:rPr spc="-615" dirty="0"/>
              <a:t> </a:t>
            </a:r>
            <a:r>
              <a:rPr spc="-110" dirty="0"/>
              <a:t>bandwidth</a:t>
            </a:r>
            <a:r>
              <a:rPr spc="-615" dirty="0"/>
              <a:t> </a:t>
            </a:r>
            <a:r>
              <a:rPr spc="85" dirty="0"/>
              <a:t>for</a:t>
            </a:r>
            <a:r>
              <a:rPr spc="-615" dirty="0"/>
              <a:t> </a:t>
            </a:r>
            <a:r>
              <a:rPr spc="-210" dirty="0"/>
              <a:t>us</a:t>
            </a:r>
            <a:r>
              <a:rPr spc="-615" dirty="0"/>
              <a:t> </a:t>
            </a:r>
            <a:r>
              <a:rPr spc="-30" dirty="0"/>
              <a:t>on</a:t>
            </a:r>
            <a:r>
              <a:rPr spc="-615" dirty="0"/>
              <a:t> </a:t>
            </a:r>
            <a:r>
              <a:rPr spc="-125" dirty="0"/>
              <a:t>slow</a:t>
            </a:r>
            <a:r>
              <a:rPr spc="-615" dirty="0"/>
              <a:t> </a:t>
            </a:r>
            <a:r>
              <a:rPr spc="-85" dirty="0"/>
              <a:t>connections.</a:t>
            </a:r>
          </a:p>
          <a:p>
            <a:pPr marL="181610" marR="54610">
              <a:lnSpc>
                <a:spcPts val="4280"/>
              </a:lnSpc>
              <a:spcBef>
                <a:spcPts val="315"/>
              </a:spcBef>
            </a:pPr>
            <a:r>
              <a:rPr spc="-204" dirty="0"/>
              <a:t>Keep</a:t>
            </a:r>
            <a:r>
              <a:rPr spc="-605" dirty="0"/>
              <a:t> </a:t>
            </a:r>
            <a:r>
              <a:rPr spc="-100" dirty="0"/>
              <a:t>your</a:t>
            </a:r>
            <a:r>
              <a:rPr spc="-605" dirty="0"/>
              <a:t> </a:t>
            </a:r>
            <a:r>
              <a:rPr b="1" spc="-285" dirty="0">
                <a:latin typeface="Arial"/>
                <a:cs typeface="Arial"/>
              </a:rPr>
              <a:t>mic</a:t>
            </a:r>
            <a:r>
              <a:rPr b="1" spc="-615" dirty="0">
                <a:latin typeface="Arial"/>
                <a:cs typeface="Arial"/>
              </a:rPr>
              <a:t> </a:t>
            </a:r>
            <a:r>
              <a:rPr b="1" spc="-60" dirty="0">
                <a:latin typeface="Arial"/>
                <a:cs typeface="Arial"/>
              </a:rPr>
              <a:t>off,</a:t>
            </a:r>
            <a:r>
              <a:rPr b="1" spc="-615" dirty="0">
                <a:latin typeface="Arial"/>
                <a:cs typeface="Arial"/>
              </a:rPr>
              <a:t> </a:t>
            </a:r>
            <a:r>
              <a:rPr spc="-240" dirty="0"/>
              <a:t>unless</a:t>
            </a:r>
            <a:r>
              <a:rPr spc="-605" dirty="0"/>
              <a:t> </a:t>
            </a:r>
            <a:r>
              <a:rPr spc="-70" dirty="0"/>
              <a:t>prompted</a:t>
            </a:r>
            <a:r>
              <a:rPr spc="-605" dirty="0"/>
              <a:t> </a:t>
            </a:r>
            <a:r>
              <a:rPr spc="185" dirty="0"/>
              <a:t>to</a:t>
            </a:r>
            <a:r>
              <a:rPr spc="-600" dirty="0"/>
              <a:t> </a:t>
            </a:r>
            <a:r>
              <a:rPr spc="-140" dirty="0"/>
              <a:t>switch</a:t>
            </a:r>
            <a:r>
              <a:rPr spc="-605" dirty="0"/>
              <a:t> </a:t>
            </a:r>
            <a:r>
              <a:rPr spc="-30" dirty="0"/>
              <a:t>on</a:t>
            </a:r>
            <a:r>
              <a:rPr spc="-605" dirty="0"/>
              <a:t> </a:t>
            </a:r>
            <a:r>
              <a:rPr spc="-85" dirty="0"/>
              <a:t>by</a:t>
            </a:r>
            <a:r>
              <a:rPr spc="-600" dirty="0"/>
              <a:t> </a:t>
            </a:r>
            <a:r>
              <a:rPr spc="-140" dirty="0"/>
              <a:t>facilitators.</a:t>
            </a:r>
            <a:r>
              <a:rPr spc="-605" dirty="0"/>
              <a:t> </a:t>
            </a:r>
            <a:r>
              <a:rPr spc="-260" dirty="0"/>
              <a:t>This</a:t>
            </a:r>
            <a:r>
              <a:rPr spc="-605" dirty="0"/>
              <a:t> </a:t>
            </a:r>
            <a:r>
              <a:rPr spc="-195" dirty="0"/>
              <a:t>is</a:t>
            </a:r>
            <a:r>
              <a:rPr spc="-600" dirty="0"/>
              <a:t> </a:t>
            </a:r>
            <a:r>
              <a:rPr spc="160" dirty="0"/>
              <a:t>to </a:t>
            </a:r>
            <a:r>
              <a:rPr spc="-175" dirty="0"/>
              <a:t>reduce</a:t>
            </a:r>
            <a:r>
              <a:rPr spc="-585" dirty="0"/>
              <a:t> </a:t>
            </a:r>
            <a:r>
              <a:rPr spc="-140" dirty="0"/>
              <a:t>disruptive</a:t>
            </a:r>
            <a:r>
              <a:rPr spc="-580" dirty="0"/>
              <a:t> </a:t>
            </a:r>
            <a:r>
              <a:rPr spc="-180" dirty="0"/>
              <a:t>background</a:t>
            </a:r>
            <a:r>
              <a:rPr spc="-580" dirty="0"/>
              <a:t> </a:t>
            </a:r>
            <a:r>
              <a:rPr spc="-195" dirty="0"/>
              <a:t>noise</a:t>
            </a:r>
            <a:r>
              <a:rPr spc="-585" dirty="0"/>
              <a:t> </a:t>
            </a:r>
            <a:r>
              <a:rPr spc="-55" dirty="0"/>
              <a:t>in</a:t>
            </a:r>
            <a:r>
              <a:rPr spc="-580" dirty="0"/>
              <a:t> </a:t>
            </a:r>
            <a:r>
              <a:rPr dirty="0"/>
              <a:t>the</a:t>
            </a:r>
            <a:r>
              <a:rPr spc="-580" dirty="0"/>
              <a:t> </a:t>
            </a:r>
            <a:r>
              <a:rPr spc="-10" dirty="0"/>
              <a:t>webinar.</a:t>
            </a:r>
          </a:p>
          <a:p>
            <a:pPr marL="181610">
              <a:lnSpc>
                <a:spcPts val="3950"/>
              </a:lnSpc>
            </a:pPr>
            <a:r>
              <a:rPr spc="-120" dirty="0"/>
              <a:t>In</a:t>
            </a:r>
            <a:r>
              <a:rPr spc="-610" dirty="0"/>
              <a:t> </a:t>
            </a:r>
            <a:r>
              <a:rPr spc="-320" dirty="0"/>
              <a:t>case</a:t>
            </a:r>
            <a:r>
              <a:rPr spc="-610" dirty="0"/>
              <a:t> </a:t>
            </a:r>
            <a:r>
              <a:rPr spc="150" dirty="0"/>
              <a:t>of</a:t>
            </a:r>
            <a:r>
              <a:rPr spc="-610" dirty="0"/>
              <a:t> </a:t>
            </a:r>
            <a:r>
              <a:rPr spc="-180" dirty="0"/>
              <a:t>technical</a:t>
            </a:r>
            <a:r>
              <a:rPr spc="-610" dirty="0"/>
              <a:t> </a:t>
            </a:r>
            <a:r>
              <a:rPr spc="-175" dirty="0"/>
              <a:t>problems,</a:t>
            </a:r>
            <a:r>
              <a:rPr spc="-610" dirty="0"/>
              <a:t> </a:t>
            </a:r>
            <a:r>
              <a:rPr spc="-229" dirty="0"/>
              <a:t>please</a:t>
            </a:r>
            <a:r>
              <a:rPr spc="-610" dirty="0"/>
              <a:t> </a:t>
            </a:r>
            <a:r>
              <a:rPr spc="-10" dirty="0"/>
              <a:t>write</a:t>
            </a:r>
            <a:r>
              <a:rPr spc="-610" dirty="0"/>
              <a:t> </a:t>
            </a:r>
            <a:r>
              <a:rPr spc="185" dirty="0"/>
              <a:t>to</a:t>
            </a:r>
            <a:r>
              <a:rPr spc="-610" dirty="0"/>
              <a:t> </a:t>
            </a:r>
            <a:r>
              <a:rPr b="1" spc="-204" dirty="0">
                <a:latin typeface="Arial"/>
                <a:cs typeface="Arial"/>
              </a:rPr>
              <a:t>Charity</a:t>
            </a:r>
            <a:r>
              <a:rPr b="1" spc="-625" dirty="0">
                <a:latin typeface="Arial"/>
                <a:cs typeface="Arial"/>
              </a:rPr>
              <a:t> </a:t>
            </a:r>
            <a:r>
              <a:rPr b="1" spc="-300" dirty="0">
                <a:latin typeface="Arial"/>
                <a:cs typeface="Arial"/>
              </a:rPr>
              <a:t>Chisoro</a:t>
            </a:r>
            <a:r>
              <a:rPr b="1" spc="-620" dirty="0">
                <a:latin typeface="Arial"/>
                <a:cs typeface="Arial"/>
              </a:rPr>
              <a:t> </a:t>
            </a:r>
            <a:r>
              <a:rPr spc="-55" dirty="0"/>
              <a:t>in</a:t>
            </a:r>
            <a:r>
              <a:rPr spc="-610" dirty="0"/>
              <a:t> </a:t>
            </a:r>
            <a:r>
              <a:rPr dirty="0"/>
              <a:t>the</a:t>
            </a:r>
            <a:r>
              <a:rPr spc="-610" dirty="0"/>
              <a:t> </a:t>
            </a:r>
            <a:r>
              <a:rPr spc="-20" dirty="0"/>
              <a:t>chat</a:t>
            </a:r>
          </a:p>
          <a:p>
            <a:pPr marL="181610">
              <a:lnSpc>
                <a:spcPts val="4275"/>
              </a:lnSpc>
            </a:pPr>
            <a:r>
              <a:rPr spc="-20" dirty="0"/>
              <a:t>box.</a:t>
            </a:r>
          </a:p>
          <a:p>
            <a:pPr marL="181610" marR="5080">
              <a:lnSpc>
                <a:spcPts val="4280"/>
              </a:lnSpc>
              <a:spcBef>
                <a:spcPts val="310"/>
              </a:spcBef>
            </a:pPr>
            <a:r>
              <a:rPr spc="-270" dirty="0"/>
              <a:t>Engage</a:t>
            </a:r>
            <a:r>
              <a:rPr spc="-605" dirty="0"/>
              <a:t> </a:t>
            </a:r>
            <a:r>
              <a:rPr dirty="0"/>
              <a:t>with</a:t>
            </a:r>
            <a:r>
              <a:rPr spc="-600" dirty="0"/>
              <a:t> </a:t>
            </a:r>
            <a:r>
              <a:rPr spc="-210" dirty="0"/>
              <a:t>us</a:t>
            </a:r>
            <a:r>
              <a:rPr spc="-600" dirty="0"/>
              <a:t> </a:t>
            </a:r>
            <a:r>
              <a:rPr spc="-30" dirty="0"/>
              <a:t>on</a:t>
            </a:r>
            <a:r>
              <a:rPr spc="-605" dirty="0"/>
              <a:t> </a:t>
            </a:r>
            <a:r>
              <a:rPr dirty="0"/>
              <a:t>the</a:t>
            </a:r>
            <a:r>
              <a:rPr spc="-600" dirty="0"/>
              <a:t> </a:t>
            </a:r>
            <a:r>
              <a:rPr b="1" spc="-180" dirty="0">
                <a:latin typeface="Arial"/>
                <a:cs typeface="Arial"/>
              </a:rPr>
              <a:t>chat</a:t>
            </a:r>
            <a:r>
              <a:rPr b="1" spc="-615" dirty="0">
                <a:latin typeface="Arial"/>
                <a:cs typeface="Arial"/>
              </a:rPr>
              <a:t> </a:t>
            </a:r>
            <a:r>
              <a:rPr b="1" spc="-200" dirty="0">
                <a:latin typeface="Arial"/>
                <a:cs typeface="Arial"/>
              </a:rPr>
              <a:t>box</a:t>
            </a:r>
            <a:r>
              <a:rPr b="1" spc="-615" dirty="0">
                <a:latin typeface="Arial"/>
                <a:cs typeface="Arial"/>
              </a:rPr>
              <a:t> </a:t>
            </a:r>
            <a:r>
              <a:rPr spc="-114" dirty="0"/>
              <a:t>during</a:t>
            </a:r>
            <a:r>
              <a:rPr spc="-600" dirty="0"/>
              <a:t> </a:t>
            </a:r>
            <a:r>
              <a:rPr dirty="0"/>
              <a:t>the</a:t>
            </a:r>
            <a:r>
              <a:rPr spc="-600" dirty="0"/>
              <a:t> </a:t>
            </a:r>
            <a:r>
              <a:rPr spc="-180" dirty="0"/>
              <a:t>webinar.</a:t>
            </a:r>
            <a:r>
              <a:rPr spc="-605" dirty="0"/>
              <a:t> </a:t>
            </a:r>
            <a:r>
              <a:rPr b="1" spc="-204" dirty="0">
                <a:latin typeface="Arial"/>
                <a:cs typeface="Arial"/>
              </a:rPr>
              <a:t>Charity</a:t>
            </a:r>
            <a:r>
              <a:rPr b="1" spc="-615" dirty="0">
                <a:latin typeface="Arial"/>
                <a:cs typeface="Arial"/>
              </a:rPr>
              <a:t> </a:t>
            </a:r>
            <a:r>
              <a:rPr b="1" spc="-300" dirty="0">
                <a:latin typeface="Arial"/>
                <a:cs typeface="Arial"/>
              </a:rPr>
              <a:t>Chisoro</a:t>
            </a:r>
            <a:r>
              <a:rPr b="1" spc="-610" dirty="0">
                <a:latin typeface="Arial"/>
                <a:cs typeface="Arial"/>
              </a:rPr>
              <a:t> </a:t>
            </a:r>
            <a:r>
              <a:rPr spc="-20" dirty="0"/>
              <a:t>will </a:t>
            </a:r>
            <a:r>
              <a:rPr spc="-229" dirty="0"/>
              <a:t>manage</a:t>
            </a:r>
            <a:r>
              <a:rPr spc="-605" dirty="0"/>
              <a:t> </a:t>
            </a:r>
            <a:r>
              <a:rPr spc="-110" dirty="0"/>
              <a:t>all</a:t>
            </a:r>
            <a:r>
              <a:rPr spc="-600" dirty="0"/>
              <a:t> </a:t>
            </a:r>
            <a:r>
              <a:rPr spc="-100" dirty="0"/>
              <a:t>your</a:t>
            </a:r>
            <a:r>
              <a:rPr spc="-600" dirty="0"/>
              <a:t> </a:t>
            </a:r>
            <a:r>
              <a:rPr spc="-114" dirty="0"/>
              <a:t>inputs</a:t>
            </a:r>
            <a:r>
              <a:rPr spc="-605" dirty="0"/>
              <a:t> </a:t>
            </a:r>
            <a:r>
              <a:rPr spc="-165" dirty="0"/>
              <a:t>and</a:t>
            </a:r>
            <a:r>
              <a:rPr spc="-600" dirty="0"/>
              <a:t> </a:t>
            </a:r>
            <a:r>
              <a:rPr spc="-70" dirty="0"/>
              <a:t>questions.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2810" y="3138938"/>
            <a:ext cx="152400" cy="152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2810" y="3681863"/>
            <a:ext cx="152400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2810" y="4224788"/>
            <a:ext cx="152400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2810" y="5310638"/>
            <a:ext cx="152400" cy="1523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2810" y="6396488"/>
            <a:ext cx="152400" cy="1523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4762319" y="252117"/>
            <a:ext cx="1256665" cy="2693035"/>
            <a:chOff x="14762319" y="252117"/>
            <a:chExt cx="1256665" cy="269303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62319" y="252178"/>
              <a:ext cx="1256412" cy="26923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762340" y="252117"/>
              <a:ext cx="1256665" cy="2692400"/>
            </a:xfrm>
            <a:custGeom>
              <a:avLst/>
              <a:gdLst/>
              <a:ahLst/>
              <a:cxnLst/>
              <a:rect l="l" t="t" r="r" b="b"/>
              <a:pathLst>
                <a:path w="1256665" h="2692400">
                  <a:moveTo>
                    <a:pt x="1198101" y="12699"/>
                  </a:moveTo>
                  <a:lnTo>
                    <a:pt x="1183195" y="12699"/>
                  </a:lnTo>
                  <a:lnTo>
                    <a:pt x="1185766" y="0"/>
                  </a:lnTo>
                  <a:lnTo>
                    <a:pt x="1194101" y="0"/>
                  </a:lnTo>
                  <a:lnTo>
                    <a:pt x="1198101" y="12699"/>
                  </a:lnTo>
                  <a:close/>
                </a:path>
                <a:path w="1256665" h="2692400">
                  <a:moveTo>
                    <a:pt x="1207300" y="12699"/>
                  </a:moveTo>
                  <a:lnTo>
                    <a:pt x="1205434" y="12699"/>
                  </a:lnTo>
                  <a:lnTo>
                    <a:pt x="1196428" y="0"/>
                  </a:lnTo>
                  <a:lnTo>
                    <a:pt x="1206179" y="0"/>
                  </a:lnTo>
                  <a:lnTo>
                    <a:pt x="1207300" y="12699"/>
                  </a:lnTo>
                  <a:close/>
                </a:path>
                <a:path w="1256665" h="2692400">
                  <a:moveTo>
                    <a:pt x="1207749" y="12699"/>
                  </a:moveTo>
                  <a:lnTo>
                    <a:pt x="1207300" y="12699"/>
                  </a:lnTo>
                  <a:lnTo>
                    <a:pt x="1206179" y="0"/>
                  </a:lnTo>
                  <a:lnTo>
                    <a:pt x="1207749" y="12699"/>
                  </a:lnTo>
                  <a:close/>
                </a:path>
                <a:path w="1256665" h="2692400">
                  <a:moveTo>
                    <a:pt x="1212270" y="12699"/>
                  </a:moveTo>
                  <a:lnTo>
                    <a:pt x="1207749" y="12699"/>
                  </a:lnTo>
                  <a:lnTo>
                    <a:pt x="1206179" y="0"/>
                  </a:lnTo>
                  <a:lnTo>
                    <a:pt x="1212449" y="0"/>
                  </a:lnTo>
                  <a:lnTo>
                    <a:pt x="1212270" y="12699"/>
                  </a:lnTo>
                  <a:close/>
                </a:path>
                <a:path w="1256665" h="2692400">
                  <a:moveTo>
                    <a:pt x="1223777" y="12699"/>
                  </a:moveTo>
                  <a:lnTo>
                    <a:pt x="1214933" y="12699"/>
                  </a:lnTo>
                  <a:lnTo>
                    <a:pt x="1220665" y="0"/>
                  </a:lnTo>
                  <a:lnTo>
                    <a:pt x="1230537" y="0"/>
                  </a:lnTo>
                  <a:lnTo>
                    <a:pt x="1223777" y="12699"/>
                  </a:lnTo>
                  <a:close/>
                </a:path>
                <a:path w="1256665" h="2692400">
                  <a:moveTo>
                    <a:pt x="1181466" y="25399"/>
                  </a:moveTo>
                  <a:lnTo>
                    <a:pt x="1171629" y="25399"/>
                  </a:lnTo>
                  <a:lnTo>
                    <a:pt x="1174162" y="12699"/>
                  </a:lnTo>
                  <a:lnTo>
                    <a:pt x="1182213" y="12699"/>
                  </a:lnTo>
                  <a:lnTo>
                    <a:pt x="1181466" y="25399"/>
                  </a:lnTo>
                  <a:close/>
                </a:path>
                <a:path w="1256665" h="2692400">
                  <a:moveTo>
                    <a:pt x="1202607" y="25399"/>
                  </a:moveTo>
                  <a:lnTo>
                    <a:pt x="1190792" y="25399"/>
                  </a:lnTo>
                  <a:lnTo>
                    <a:pt x="1188297" y="12699"/>
                  </a:lnTo>
                  <a:lnTo>
                    <a:pt x="1200686" y="12699"/>
                  </a:lnTo>
                  <a:lnTo>
                    <a:pt x="1202607" y="25399"/>
                  </a:lnTo>
                  <a:close/>
                </a:path>
                <a:path w="1256665" h="2692400">
                  <a:moveTo>
                    <a:pt x="1208804" y="25399"/>
                  </a:moveTo>
                  <a:lnTo>
                    <a:pt x="1207890" y="25399"/>
                  </a:lnTo>
                  <a:lnTo>
                    <a:pt x="1204063" y="12699"/>
                  </a:lnTo>
                  <a:lnTo>
                    <a:pt x="1208777" y="12699"/>
                  </a:lnTo>
                  <a:lnTo>
                    <a:pt x="1208804" y="25399"/>
                  </a:lnTo>
                  <a:close/>
                </a:path>
                <a:path w="1256665" h="2692400">
                  <a:moveTo>
                    <a:pt x="1211814" y="25399"/>
                  </a:moveTo>
                  <a:lnTo>
                    <a:pt x="1211516" y="25399"/>
                  </a:lnTo>
                  <a:lnTo>
                    <a:pt x="1210991" y="12699"/>
                  </a:lnTo>
                  <a:lnTo>
                    <a:pt x="1212198" y="12699"/>
                  </a:lnTo>
                  <a:lnTo>
                    <a:pt x="1211814" y="25399"/>
                  </a:lnTo>
                  <a:close/>
                </a:path>
                <a:path w="1256665" h="2692400">
                  <a:moveTo>
                    <a:pt x="1234347" y="25399"/>
                  </a:moveTo>
                  <a:lnTo>
                    <a:pt x="1214487" y="25399"/>
                  </a:lnTo>
                  <a:lnTo>
                    <a:pt x="1214877" y="12699"/>
                  </a:lnTo>
                  <a:lnTo>
                    <a:pt x="1235765" y="12699"/>
                  </a:lnTo>
                  <a:lnTo>
                    <a:pt x="1234347" y="25399"/>
                  </a:lnTo>
                  <a:close/>
                </a:path>
                <a:path w="1256665" h="2692400">
                  <a:moveTo>
                    <a:pt x="1163710" y="38099"/>
                  </a:moveTo>
                  <a:lnTo>
                    <a:pt x="1157746" y="38099"/>
                  </a:lnTo>
                  <a:lnTo>
                    <a:pt x="1160290" y="25399"/>
                  </a:lnTo>
                  <a:lnTo>
                    <a:pt x="1163710" y="38099"/>
                  </a:lnTo>
                  <a:close/>
                </a:path>
                <a:path w="1256665" h="2692400">
                  <a:moveTo>
                    <a:pt x="1192183" y="38099"/>
                  </a:moveTo>
                  <a:lnTo>
                    <a:pt x="1179238" y="38099"/>
                  </a:lnTo>
                  <a:lnTo>
                    <a:pt x="1177268" y="25399"/>
                  </a:lnTo>
                  <a:lnTo>
                    <a:pt x="1195528" y="25399"/>
                  </a:lnTo>
                  <a:lnTo>
                    <a:pt x="1192183" y="38099"/>
                  </a:lnTo>
                  <a:close/>
                </a:path>
                <a:path w="1256665" h="2692400">
                  <a:moveTo>
                    <a:pt x="1244474" y="38099"/>
                  </a:moveTo>
                  <a:lnTo>
                    <a:pt x="1226422" y="38099"/>
                  </a:lnTo>
                  <a:lnTo>
                    <a:pt x="1230676" y="25399"/>
                  </a:lnTo>
                  <a:lnTo>
                    <a:pt x="1238439" y="25399"/>
                  </a:lnTo>
                  <a:lnTo>
                    <a:pt x="1244474" y="38099"/>
                  </a:lnTo>
                  <a:close/>
                </a:path>
                <a:path w="1256665" h="2692400">
                  <a:moveTo>
                    <a:pt x="1182267" y="50799"/>
                  </a:moveTo>
                  <a:lnTo>
                    <a:pt x="1154980" y="50799"/>
                  </a:lnTo>
                  <a:lnTo>
                    <a:pt x="1157091" y="38099"/>
                  </a:lnTo>
                  <a:lnTo>
                    <a:pt x="1179090" y="38099"/>
                  </a:lnTo>
                  <a:lnTo>
                    <a:pt x="1182267" y="50799"/>
                  </a:lnTo>
                  <a:close/>
                </a:path>
                <a:path w="1256665" h="2692400">
                  <a:moveTo>
                    <a:pt x="1188854" y="50799"/>
                  </a:moveTo>
                  <a:lnTo>
                    <a:pt x="1184367" y="38099"/>
                  </a:lnTo>
                  <a:lnTo>
                    <a:pt x="1191301" y="38099"/>
                  </a:lnTo>
                  <a:lnTo>
                    <a:pt x="1188854" y="50799"/>
                  </a:lnTo>
                  <a:close/>
                </a:path>
                <a:path w="1256665" h="2692400">
                  <a:moveTo>
                    <a:pt x="1241162" y="50799"/>
                  </a:moveTo>
                  <a:lnTo>
                    <a:pt x="1226037" y="50799"/>
                  </a:lnTo>
                  <a:lnTo>
                    <a:pt x="1229496" y="38099"/>
                  </a:lnTo>
                  <a:lnTo>
                    <a:pt x="1240767" y="38099"/>
                  </a:lnTo>
                  <a:lnTo>
                    <a:pt x="1241162" y="50799"/>
                  </a:lnTo>
                  <a:close/>
                </a:path>
                <a:path w="1256665" h="2692400">
                  <a:moveTo>
                    <a:pt x="1180119" y="63499"/>
                  </a:moveTo>
                  <a:lnTo>
                    <a:pt x="1154347" y="63499"/>
                  </a:lnTo>
                  <a:lnTo>
                    <a:pt x="1154060" y="50799"/>
                  </a:lnTo>
                  <a:lnTo>
                    <a:pt x="1183637" y="50799"/>
                  </a:lnTo>
                  <a:lnTo>
                    <a:pt x="1180119" y="63499"/>
                  </a:lnTo>
                  <a:close/>
                </a:path>
                <a:path w="1256665" h="2692400">
                  <a:moveTo>
                    <a:pt x="1250206" y="63499"/>
                  </a:moveTo>
                  <a:lnTo>
                    <a:pt x="1231450" y="63499"/>
                  </a:lnTo>
                  <a:lnTo>
                    <a:pt x="1231255" y="50799"/>
                  </a:lnTo>
                  <a:lnTo>
                    <a:pt x="1248138" y="50799"/>
                  </a:lnTo>
                  <a:lnTo>
                    <a:pt x="1250206" y="63499"/>
                  </a:lnTo>
                  <a:close/>
                </a:path>
                <a:path w="1256665" h="2692400">
                  <a:moveTo>
                    <a:pt x="1145478" y="64095"/>
                  </a:moveTo>
                  <a:lnTo>
                    <a:pt x="1145016" y="63499"/>
                  </a:lnTo>
                  <a:lnTo>
                    <a:pt x="1145433" y="63499"/>
                  </a:lnTo>
                  <a:lnTo>
                    <a:pt x="1145478" y="64095"/>
                  </a:lnTo>
                  <a:close/>
                </a:path>
                <a:path w="1256665" h="2692400">
                  <a:moveTo>
                    <a:pt x="1186338" y="76199"/>
                  </a:moveTo>
                  <a:lnTo>
                    <a:pt x="1158065" y="76199"/>
                  </a:lnTo>
                  <a:lnTo>
                    <a:pt x="1154282" y="63499"/>
                  </a:lnTo>
                  <a:lnTo>
                    <a:pt x="1187388" y="63499"/>
                  </a:lnTo>
                  <a:lnTo>
                    <a:pt x="1186338" y="76199"/>
                  </a:lnTo>
                  <a:close/>
                </a:path>
                <a:path w="1256665" h="2692400">
                  <a:moveTo>
                    <a:pt x="1255808" y="76199"/>
                  </a:moveTo>
                  <a:lnTo>
                    <a:pt x="1233539" y="76199"/>
                  </a:lnTo>
                  <a:lnTo>
                    <a:pt x="1233983" y="63499"/>
                  </a:lnTo>
                  <a:lnTo>
                    <a:pt x="1256203" y="63499"/>
                  </a:lnTo>
                  <a:lnTo>
                    <a:pt x="1255808" y="76199"/>
                  </a:lnTo>
                  <a:close/>
                </a:path>
                <a:path w="1256665" h="2692400">
                  <a:moveTo>
                    <a:pt x="1154861" y="76199"/>
                  </a:moveTo>
                  <a:lnTo>
                    <a:pt x="1146391" y="76199"/>
                  </a:lnTo>
                  <a:lnTo>
                    <a:pt x="1145478" y="64095"/>
                  </a:lnTo>
                  <a:lnTo>
                    <a:pt x="1154861" y="76199"/>
                  </a:lnTo>
                  <a:close/>
                </a:path>
                <a:path w="1256665" h="2692400">
                  <a:moveTo>
                    <a:pt x="1177602" y="88899"/>
                  </a:moveTo>
                  <a:lnTo>
                    <a:pt x="1151927" y="88899"/>
                  </a:lnTo>
                  <a:lnTo>
                    <a:pt x="1149665" y="76199"/>
                  </a:lnTo>
                  <a:lnTo>
                    <a:pt x="1180140" y="76199"/>
                  </a:lnTo>
                  <a:lnTo>
                    <a:pt x="1177602" y="88899"/>
                  </a:lnTo>
                  <a:close/>
                </a:path>
                <a:path w="1256665" h="2692400">
                  <a:moveTo>
                    <a:pt x="1251514" y="88899"/>
                  </a:moveTo>
                  <a:lnTo>
                    <a:pt x="1223445" y="88899"/>
                  </a:lnTo>
                  <a:lnTo>
                    <a:pt x="1224560" y="76199"/>
                  </a:lnTo>
                  <a:lnTo>
                    <a:pt x="1248894" y="76199"/>
                  </a:lnTo>
                  <a:lnTo>
                    <a:pt x="1251514" y="88899"/>
                  </a:lnTo>
                  <a:close/>
                </a:path>
                <a:path w="1256665" h="2692400">
                  <a:moveTo>
                    <a:pt x="1174955" y="101599"/>
                  </a:moveTo>
                  <a:lnTo>
                    <a:pt x="1144826" y="101599"/>
                  </a:lnTo>
                  <a:lnTo>
                    <a:pt x="1146477" y="88899"/>
                  </a:lnTo>
                  <a:lnTo>
                    <a:pt x="1168044" y="88899"/>
                  </a:lnTo>
                  <a:lnTo>
                    <a:pt x="1174955" y="101599"/>
                  </a:lnTo>
                  <a:close/>
                </a:path>
                <a:path w="1256665" h="2692400">
                  <a:moveTo>
                    <a:pt x="1182148" y="101599"/>
                  </a:moveTo>
                  <a:lnTo>
                    <a:pt x="1174955" y="88899"/>
                  </a:lnTo>
                  <a:lnTo>
                    <a:pt x="1181683" y="88899"/>
                  </a:lnTo>
                  <a:lnTo>
                    <a:pt x="1182148" y="101599"/>
                  </a:lnTo>
                  <a:close/>
                </a:path>
                <a:path w="1256665" h="2692400">
                  <a:moveTo>
                    <a:pt x="1244948" y="101599"/>
                  </a:moveTo>
                  <a:lnTo>
                    <a:pt x="1221345" y="101599"/>
                  </a:lnTo>
                  <a:lnTo>
                    <a:pt x="1219110" y="88899"/>
                  </a:lnTo>
                  <a:lnTo>
                    <a:pt x="1244532" y="88899"/>
                  </a:lnTo>
                  <a:lnTo>
                    <a:pt x="1244948" y="101599"/>
                  </a:lnTo>
                  <a:close/>
                </a:path>
                <a:path w="1256665" h="2692400">
                  <a:moveTo>
                    <a:pt x="1125968" y="114299"/>
                  </a:moveTo>
                  <a:lnTo>
                    <a:pt x="1122482" y="114299"/>
                  </a:lnTo>
                  <a:lnTo>
                    <a:pt x="1122423" y="101599"/>
                  </a:lnTo>
                  <a:lnTo>
                    <a:pt x="1128409" y="101599"/>
                  </a:lnTo>
                  <a:lnTo>
                    <a:pt x="1125968" y="114299"/>
                  </a:lnTo>
                  <a:close/>
                </a:path>
                <a:path w="1256665" h="2692400">
                  <a:moveTo>
                    <a:pt x="1175020" y="114299"/>
                  </a:moveTo>
                  <a:lnTo>
                    <a:pt x="1150574" y="114299"/>
                  </a:lnTo>
                  <a:lnTo>
                    <a:pt x="1149281" y="101599"/>
                  </a:lnTo>
                  <a:lnTo>
                    <a:pt x="1176005" y="101599"/>
                  </a:lnTo>
                  <a:lnTo>
                    <a:pt x="1175020" y="114299"/>
                  </a:lnTo>
                  <a:close/>
                </a:path>
                <a:path w="1256665" h="2692400">
                  <a:moveTo>
                    <a:pt x="1239303" y="114299"/>
                  </a:moveTo>
                  <a:lnTo>
                    <a:pt x="1222589" y="114299"/>
                  </a:lnTo>
                  <a:lnTo>
                    <a:pt x="1222399" y="101599"/>
                  </a:lnTo>
                  <a:lnTo>
                    <a:pt x="1234838" y="101599"/>
                  </a:lnTo>
                  <a:lnTo>
                    <a:pt x="1239303" y="114299"/>
                  </a:lnTo>
                  <a:close/>
                </a:path>
                <a:path w="1256665" h="2692400">
                  <a:moveTo>
                    <a:pt x="1167845" y="126999"/>
                  </a:moveTo>
                  <a:lnTo>
                    <a:pt x="1135587" y="126999"/>
                  </a:lnTo>
                  <a:lnTo>
                    <a:pt x="1141601" y="114299"/>
                  </a:lnTo>
                  <a:lnTo>
                    <a:pt x="1171106" y="114299"/>
                  </a:lnTo>
                  <a:lnTo>
                    <a:pt x="1167845" y="126999"/>
                  </a:lnTo>
                  <a:close/>
                </a:path>
                <a:path w="1256665" h="2692400">
                  <a:moveTo>
                    <a:pt x="1227142" y="126999"/>
                  </a:moveTo>
                  <a:lnTo>
                    <a:pt x="1215640" y="126999"/>
                  </a:lnTo>
                  <a:lnTo>
                    <a:pt x="1217026" y="114299"/>
                  </a:lnTo>
                  <a:lnTo>
                    <a:pt x="1236234" y="114299"/>
                  </a:lnTo>
                  <a:lnTo>
                    <a:pt x="1227142" y="126999"/>
                  </a:lnTo>
                  <a:close/>
                </a:path>
                <a:path w="1256665" h="2692400">
                  <a:moveTo>
                    <a:pt x="1249219" y="126999"/>
                  </a:moveTo>
                  <a:lnTo>
                    <a:pt x="1245706" y="126999"/>
                  </a:lnTo>
                  <a:lnTo>
                    <a:pt x="1236234" y="114299"/>
                  </a:lnTo>
                  <a:lnTo>
                    <a:pt x="1243655" y="114299"/>
                  </a:lnTo>
                  <a:lnTo>
                    <a:pt x="1249219" y="126999"/>
                  </a:lnTo>
                  <a:close/>
                </a:path>
                <a:path w="1256665" h="2692400">
                  <a:moveTo>
                    <a:pt x="1172693" y="139699"/>
                  </a:moveTo>
                  <a:lnTo>
                    <a:pt x="1135003" y="139699"/>
                  </a:lnTo>
                  <a:lnTo>
                    <a:pt x="1137087" y="126999"/>
                  </a:lnTo>
                  <a:lnTo>
                    <a:pt x="1157744" y="126999"/>
                  </a:lnTo>
                  <a:lnTo>
                    <a:pt x="1172693" y="139699"/>
                  </a:lnTo>
                  <a:close/>
                </a:path>
                <a:path w="1256665" h="2692400">
                  <a:moveTo>
                    <a:pt x="1233230" y="139699"/>
                  </a:moveTo>
                  <a:lnTo>
                    <a:pt x="1216804" y="139699"/>
                  </a:lnTo>
                  <a:lnTo>
                    <a:pt x="1218406" y="126999"/>
                  </a:lnTo>
                  <a:lnTo>
                    <a:pt x="1227856" y="126999"/>
                  </a:lnTo>
                  <a:lnTo>
                    <a:pt x="1233230" y="139699"/>
                  </a:lnTo>
                  <a:close/>
                </a:path>
                <a:path w="1256665" h="2692400">
                  <a:moveTo>
                    <a:pt x="1245950" y="139699"/>
                  </a:moveTo>
                  <a:lnTo>
                    <a:pt x="1239044" y="139699"/>
                  </a:lnTo>
                  <a:lnTo>
                    <a:pt x="1240251" y="126999"/>
                  </a:lnTo>
                  <a:lnTo>
                    <a:pt x="1247000" y="126999"/>
                  </a:lnTo>
                  <a:lnTo>
                    <a:pt x="1245950" y="139699"/>
                  </a:lnTo>
                  <a:close/>
                </a:path>
                <a:path w="1256665" h="2692400">
                  <a:moveTo>
                    <a:pt x="1164347" y="152399"/>
                  </a:moveTo>
                  <a:lnTo>
                    <a:pt x="1134391" y="152399"/>
                  </a:lnTo>
                  <a:lnTo>
                    <a:pt x="1137065" y="139699"/>
                  </a:lnTo>
                  <a:lnTo>
                    <a:pt x="1156705" y="139699"/>
                  </a:lnTo>
                  <a:lnTo>
                    <a:pt x="1164347" y="152399"/>
                  </a:lnTo>
                  <a:close/>
                </a:path>
                <a:path w="1256665" h="2692400">
                  <a:moveTo>
                    <a:pt x="1224094" y="152399"/>
                  </a:moveTo>
                  <a:lnTo>
                    <a:pt x="1202650" y="152399"/>
                  </a:lnTo>
                  <a:lnTo>
                    <a:pt x="1220322" y="139699"/>
                  </a:lnTo>
                  <a:lnTo>
                    <a:pt x="1231623" y="139699"/>
                  </a:lnTo>
                  <a:lnTo>
                    <a:pt x="1224094" y="152399"/>
                  </a:lnTo>
                  <a:close/>
                </a:path>
                <a:path w="1256665" h="2692400">
                  <a:moveTo>
                    <a:pt x="1152602" y="165099"/>
                  </a:moveTo>
                  <a:lnTo>
                    <a:pt x="1127155" y="165099"/>
                  </a:lnTo>
                  <a:lnTo>
                    <a:pt x="1129103" y="152399"/>
                  </a:lnTo>
                  <a:lnTo>
                    <a:pt x="1157766" y="152399"/>
                  </a:lnTo>
                  <a:lnTo>
                    <a:pt x="1152602" y="165099"/>
                  </a:lnTo>
                  <a:close/>
                </a:path>
                <a:path w="1256665" h="2692400">
                  <a:moveTo>
                    <a:pt x="1223862" y="165099"/>
                  </a:moveTo>
                  <a:lnTo>
                    <a:pt x="1215510" y="165099"/>
                  </a:lnTo>
                  <a:lnTo>
                    <a:pt x="1212561" y="152399"/>
                  </a:lnTo>
                  <a:lnTo>
                    <a:pt x="1222774" y="152399"/>
                  </a:lnTo>
                  <a:lnTo>
                    <a:pt x="1223862" y="165099"/>
                  </a:lnTo>
                  <a:close/>
                </a:path>
                <a:path w="1256665" h="2692400">
                  <a:moveTo>
                    <a:pt x="1236711" y="165099"/>
                  </a:moveTo>
                  <a:lnTo>
                    <a:pt x="1229382" y="165099"/>
                  </a:lnTo>
                  <a:lnTo>
                    <a:pt x="1224029" y="152399"/>
                  </a:lnTo>
                  <a:lnTo>
                    <a:pt x="1231623" y="152399"/>
                  </a:lnTo>
                  <a:lnTo>
                    <a:pt x="1236711" y="165099"/>
                  </a:lnTo>
                  <a:close/>
                </a:path>
                <a:path w="1256665" h="2692400">
                  <a:moveTo>
                    <a:pt x="1155611" y="177799"/>
                  </a:moveTo>
                  <a:lnTo>
                    <a:pt x="1125109" y="177799"/>
                  </a:lnTo>
                  <a:lnTo>
                    <a:pt x="1131490" y="165099"/>
                  </a:lnTo>
                  <a:lnTo>
                    <a:pt x="1148007" y="165099"/>
                  </a:lnTo>
                  <a:lnTo>
                    <a:pt x="1155611" y="177799"/>
                  </a:lnTo>
                  <a:close/>
                </a:path>
                <a:path w="1256665" h="2692400">
                  <a:moveTo>
                    <a:pt x="1221794" y="177799"/>
                  </a:moveTo>
                  <a:lnTo>
                    <a:pt x="1203836" y="177799"/>
                  </a:lnTo>
                  <a:lnTo>
                    <a:pt x="1207825" y="165099"/>
                  </a:lnTo>
                  <a:lnTo>
                    <a:pt x="1222270" y="165099"/>
                  </a:lnTo>
                  <a:lnTo>
                    <a:pt x="1221794" y="177799"/>
                  </a:lnTo>
                  <a:close/>
                </a:path>
                <a:path w="1256665" h="2692400">
                  <a:moveTo>
                    <a:pt x="1148554" y="203199"/>
                  </a:moveTo>
                  <a:lnTo>
                    <a:pt x="1123632" y="203199"/>
                  </a:lnTo>
                  <a:lnTo>
                    <a:pt x="1125353" y="190499"/>
                  </a:lnTo>
                  <a:lnTo>
                    <a:pt x="1123502" y="177799"/>
                  </a:lnTo>
                  <a:lnTo>
                    <a:pt x="1128122" y="177799"/>
                  </a:lnTo>
                  <a:lnTo>
                    <a:pt x="1126487" y="190499"/>
                  </a:lnTo>
                  <a:lnTo>
                    <a:pt x="1143932" y="190499"/>
                  </a:lnTo>
                  <a:lnTo>
                    <a:pt x="1148554" y="203199"/>
                  </a:lnTo>
                  <a:close/>
                </a:path>
                <a:path w="1256665" h="2692400">
                  <a:moveTo>
                    <a:pt x="1159909" y="190499"/>
                  </a:moveTo>
                  <a:lnTo>
                    <a:pt x="1129762" y="190499"/>
                  </a:lnTo>
                  <a:lnTo>
                    <a:pt x="1132793" y="177799"/>
                  </a:lnTo>
                  <a:lnTo>
                    <a:pt x="1157690" y="177799"/>
                  </a:lnTo>
                  <a:lnTo>
                    <a:pt x="1159909" y="190499"/>
                  </a:lnTo>
                  <a:close/>
                </a:path>
                <a:path w="1256665" h="2692400">
                  <a:moveTo>
                    <a:pt x="1205914" y="190499"/>
                  </a:moveTo>
                  <a:lnTo>
                    <a:pt x="1192881" y="190499"/>
                  </a:lnTo>
                  <a:lnTo>
                    <a:pt x="1196210" y="177799"/>
                  </a:lnTo>
                  <a:lnTo>
                    <a:pt x="1205914" y="190499"/>
                  </a:lnTo>
                  <a:close/>
                </a:path>
                <a:path w="1256665" h="2692400">
                  <a:moveTo>
                    <a:pt x="1217737" y="203199"/>
                  </a:moveTo>
                  <a:lnTo>
                    <a:pt x="1192973" y="203199"/>
                  </a:lnTo>
                  <a:lnTo>
                    <a:pt x="1198163" y="190499"/>
                  </a:lnTo>
                  <a:lnTo>
                    <a:pt x="1205914" y="190499"/>
                  </a:lnTo>
                  <a:lnTo>
                    <a:pt x="1207462" y="177799"/>
                  </a:lnTo>
                  <a:lnTo>
                    <a:pt x="1222996" y="177799"/>
                  </a:lnTo>
                  <a:lnTo>
                    <a:pt x="1220350" y="190499"/>
                  </a:lnTo>
                  <a:lnTo>
                    <a:pt x="1217737" y="203199"/>
                  </a:lnTo>
                  <a:close/>
                </a:path>
                <a:path w="1256665" h="2692400">
                  <a:moveTo>
                    <a:pt x="1123632" y="203199"/>
                  </a:moveTo>
                  <a:lnTo>
                    <a:pt x="1121153" y="203199"/>
                  </a:lnTo>
                  <a:lnTo>
                    <a:pt x="1119783" y="190499"/>
                  </a:lnTo>
                  <a:lnTo>
                    <a:pt x="1120200" y="190499"/>
                  </a:lnTo>
                  <a:lnTo>
                    <a:pt x="1123632" y="203199"/>
                  </a:lnTo>
                  <a:close/>
                </a:path>
                <a:path w="1256665" h="2692400">
                  <a:moveTo>
                    <a:pt x="1149523" y="215899"/>
                  </a:moveTo>
                  <a:lnTo>
                    <a:pt x="1116877" y="215899"/>
                  </a:lnTo>
                  <a:lnTo>
                    <a:pt x="1117532" y="203199"/>
                  </a:lnTo>
                  <a:lnTo>
                    <a:pt x="1149864" y="203199"/>
                  </a:lnTo>
                  <a:lnTo>
                    <a:pt x="1149523" y="215899"/>
                  </a:lnTo>
                  <a:close/>
                </a:path>
                <a:path w="1256665" h="2692400">
                  <a:moveTo>
                    <a:pt x="1209633" y="215899"/>
                  </a:moveTo>
                  <a:lnTo>
                    <a:pt x="1186161" y="215899"/>
                  </a:lnTo>
                  <a:lnTo>
                    <a:pt x="1192579" y="203199"/>
                  </a:lnTo>
                  <a:lnTo>
                    <a:pt x="1214100" y="203199"/>
                  </a:lnTo>
                  <a:lnTo>
                    <a:pt x="1209633" y="215899"/>
                  </a:lnTo>
                  <a:close/>
                </a:path>
                <a:path w="1256665" h="2692400">
                  <a:moveTo>
                    <a:pt x="1137269" y="228599"/>
                  </a:moveTo>
                  <a:lnTo>
                    <a:pt x="1118095" y="228599"/>
                  </a:lnTo>
                  <a:lnTo>
                    <a:pt x="1116866" y="215899"/>
                  </a:lnTo>
                  <a:lnTo>
                    <a:pt x="1136035" y="215899"/>
                  </a:lnTo>
                  <a:lnTo>
                    <a:pt x="1137269" y="228599"/>
                  </a:lnTo>
                  <a:close/>
                </a:path>
                <a:path w="1256665" h="2692400">
                  <a:moveTo>
                    <a:pt x="1143477" y="228599"/>
                  </a:moveTo>
                  <a:lnTo>
                    <a:pt x="1140982" y="228599"/>
                  </a:lnTo>
                  <a:lnTo>
                    <a:pt x="1136755" y="215899"/>
                  </a:lnTo>
                  <a:lnTo>
                    <a:pt x="1141058" y="215899"/>
                  </a:lnTo>
                  <a:lnTo>
                    <a:pt x="1143477" y="228599"/>
                  </a:lnTo>
                  <a:close/>
                </a:path>
                <a:path w="1256665" h="2692400">
                  <a:moveTo>
                    <a:pt x="1198716" y="228599"/>
                  </a:moveTo>
                  <a:lnTo>
                    <a:pt x="1186002" y="228599"/>
                  </a:lnTo>
                  <a:lnTo>
                    <a:pt x="1182782" y="215899"/>
                  </a:lnTo>
                  <a:lnTo>
                    <a:pt x="1211186" y="215899"/>
                  </a:lnTo>
                  <a:lnTo>
                    <a:pt x="1198716" y="228599"/>
                  </a:lnTo>
                  <a:close/>
                </a:path>
                <a:path w="1256665" h="2692400">
                  <a:moveTo>
                    <a:pt x="1131364" y="241299"/>
                  </a:moveTo>
                  <a:lnTo>
                    <a:pt x="1108244" y="241299"/>
                  </a:lnTo>
                  <a:lnTo>
                    <a:pt x="1110723" y="228599"/>
                  </a:lnTo>
                  <a:lnTo>
                    <a:pt x="1133919" y="228599"/>
                  </a:lnTo>
                  <a:lnTo>
                    <a:pt x="1131364" y="241299"/>
                  </a:lnTo>
                  <a:close/>
                </a:path>
                <a:path w="1256665" h="2692400">
                  <a:moveTo>
                    <a:pt x="1192556" y="241299"/>
                  </a:moveTo>
                  <a:lnTo>
                    <a:pt x="1184881" y="241299"/>
                  </a:lnTo>
                  <a:lnTo>
                    <a:pt x="1179591" y="228599"/>
                  </a:lnTo>
                  <a:lnTo>
                    <a:pt x="1200220" y="228599"/>
                  </a:lnTo>
                  <a:lnTo>
                    <a:pt x="1192556" y="241299"/>
                  </a:lnTo>
                  <a:close/>
                </a:path>
                <a:path w="1256665" h="2692400">
                  <a:moveTo>
                    <a:pt x="1135591" y="253999"/>
                  </a:moveTo>
                  <a:lnTo>
                    <a:pt x="1107340" y="253999"/>
                  </a:lnTo>
                  <a:lnTo>
                    <a:pt x="1109662" y="241299"/>
                  </a:lnTo>
                  <a:lnTo>
                    <a:pt x="1130844" y="241299"/>
                  </a:lnTo>
                  <a:lnTo>
                    <a:pt x="1135591" y="253999"/>
                  </a:lnTo>
                  <a:close/>
                </a:path>
                <a:path w="1256665" h="2692400">
                  <a:moveTo>
                    <a:pt x="1178251" y="255135"/>
                  </a:moveTo>
                  <a:lnTo>
                    <a:pt x="1177385" y="253999"/>
                  </a:lnTo>
                  <a:lnTo>
                    <a:pt x="1173310" y="241299"/>
                  </a:lnTo>
                  <a:lnTo>
                    <a:pt x="1201882" y="241299"/>
                  </a:lnTo>
                  <a:lnTo>
                    <a:pt x="1188881" y="253999"/>
                  </a:lnTo>
                  <a:lnTo>
                    <a:pt x="1178408" y="253999"/>
                  </a:lnTo>
                  <a:lnTo>
                    <a:pt x="1178251" y="255135"/>
                  </a:lnTo>
                  <a:close/>
                </a:path>
                <a:path w="1256665" h="2692400">
                  <a:moveTo>
                    <a:pt x="1127705" y="266699"/>
                  </a:moveTo>
                  <a:lnTo>
                    <a:pt x="1100656" y="266699"/>
                  </a:lnTo>
                  <a:lnTo>
                    <a:pt x="1103487" y="253999"/>
                  </a:lnTo>
                  <a:lnTo>
                    <a:pt x="1128577" y="253999"/>
                  </a:lnTo>
                  <a:lnTo>
                    <a:pt x="1127705" y="266699"/>
                  </a:lnTo>
                  <a:close/>
                </a:path>
                <a:path w="1256665" h="2692400">
                  <a:moveTo>
                    <a:pt x="1179210" y="256392"/>
                  </a:moveTo>
                  <a:lnTo>
                    <a:pt x="1178251" y="255135"/>
                  </a:lnTo>
                  <a:lnTo>
                    <a:pt x="1178408" y="253999"/>
                  </a:lnTo>
                  <a:lnTo>
                    <a:pt x="1179210" y="256392"/>
                  </a:lnTo>
                  <a:close/>
                </a:path>
                <a:path w="1256665" h="2692400">
                  <a:moveTo>
                    <a:pt x="1197958" y="266699"/>
                  </a:moveTo>
                  <a:lnTo>
                    <a:pt x="1187068" y="266699"/>
                  </a:lnTo>
                  <a:lnTo>
                    <a:pt x="1179210" y="256392"/>
                  </a:lnTo>
                  <a:lnTo>
                    <a:pt x="1178408" y="253999"/>
                  </a:lnTo>
                  <a:lnTo>
                    <a:pt x="1200929" y="253999"/>
                  </a:lnTo>
                  <a:lnTo>
                    <a:pt x="1197958" y="266699"/>
                  </a:lnTo>
                  <a:close/>
                </a:path>
                <a:path w="1256665" h="2692400">
                  <a:moveTo>
                    <a:pt x="1182662" y="266699"/>
                  </a:moveTo>
                  <a:lnTo>
                    <a:pt x="1176655" y="266699"/>
                  </a:lnTo>
                  <a:lnTo>
                    <a:pt x="1178251" y="255135"/>
                  </a:lnTo>
                  <a:lnTo>
                    <a:pt x="1179210" y="256392"/>
                  </a:lnTo>
                  <a:lnTo>
                    <a:pt x="1182662" y="266699"/>
                  </a:lnTo>
                  <a:close/>
                </a:path>
                <a:path w="1256665" h="2692400">
                  <a:moveTo>
                    <a:pt x="1119711" y="279399"/>
                  </a:moveTo>
                  <a:lnTo>
                    <a:pt x="1091547" y="279399"/>
                  </a:lnTo>
                  <a:lnTo>
                    <a:pt x="1093495" y="266699"/>
                  </a:lnTo>
                  <a:lnTo>
                    <a:pt x="1120642" y="266699"/>
                  </a:lnTo>
                  <a:lnTo>
                    <a:pt x="1119711" y="279399"/>
                  </a:lnTo>
                  <a:close/>
                </a:path>
                <a:path w="1256665" h="2692400">
                  <a:moveTo>
                    <a:pt x="1182219" y="279399"/>
                  </a:moveTo>
                  <a:lnTo>
                    <a:pt x="1165445" y="279399"/>
                  </a:lnTo>
                  <a:lnTo>
                    <a:pt x="1166295" y="266699"/>
                  </a:lnTo>
                  <a:lnTo>
                    <a:pt x="1179101" y="266699"/>
                  </a:lnTo>
                  <a:lnTo>
                    <a:pt x="1182219" y="279399"/>
                  </a:lnTo>
                  <a:close/>
                </a:path>
                <a:path w="1256665" h="2692400">
                  <a:moveTo>
                    <a:pt x="1189850" y="279399"/>
                  </a:moveTo>
                  <a:lnTo>
                    <a:pt x="1182219" y="279399"/>
                  </a:lnTo>
                  <a:lnTo>
                    <a:pt x="1183896" y="266699"/>
                  </a:lnTo>
                  <a:lnTo>
                    <a:pt x="1190386" y="266699"/>
                  </a:lnTo>
                  <a:lnTo>
                    <a:pt x="1189850" y="279399"/>
                  </a:lnTo>
                  <a:close/>
                </a:path>
                <a:path w="1256665" h="2692400">
                  <a:moveTo>
                    <a:pt x="1109092" y="292099"/>
                  </a:moveTo>
                  <a:lnTo>
                    <a:pt x="1089220" y="292099"/>
                  </a:lnTo>
                  <a:lnTo>
                    <a:pt x="1090058" y="279399"/>
                  </a:lnTo>
                  <a:lnTo>
                    <a:pt x="1107274" y="279399"/>
                  </a:lnTo>
                  <a:lnTo>
                    <a:pt x="1109092" y="292099"/>
                  </a:lnTo>
                  <a:close/>
                </a:path>
                <a:path w="1256665" h="2692400">
                  <a:moveTo>
                    <a:pt x="1122748" y="292099"/>
                  </a:moveTo>
                  <a:lnTo>
                    <a:pt x="1114353" y="292099"/>
                  </a:lnTo>
                  <a:lnTo>
                    <a:pt x="1107274" y="279399"/>
                  </a:lnTo>
                  <a:lnTo>
                    <a:pt x="1119928" y="279399"/>
                  </a:lnTo>
                  <a:lnTo>
                    <a:pt x="1122748" y="292099"/>
                  </a:lnTo>
                  <a:close/>
                </a:path>
                <a:path w="1256665" h="2692400">
                  <a:moveTo>
                    <a:pt x="1182948" y="292099"/>
                  </a:moveTo>
                  <a:lnTo>
                    <a:pt x="1169516" y="292099"/>
                  </a:lnTo>
                  <a:lnTo>
                    <a:pt x="1172059" y="279399"/>
                  </a:lnTo>
                  <a:lnTo>
                    <a:pt x="1179285" y="279399"/>
                  </a:lnTo>
                  <a:lnTo>
                    <a:pt x="1182948" y="292099"/>
                  </a:lnTo>
                  <a:close/>
                </a:path>
                <a:path w="1256665" h="2692400">
                  <a:moveTo>
                    <a:pt x="1189027" y="292099"/>
                  </a:moveTo>
                  <a:lnTo>
                    <a:pt x="1185964" y="292099"/>
                  </a:lnTo>
                  <a:lnTo>
                    <a:pt x="1180048" y="279399"/>
                  </a:lnTo>
                  <a:lnTo>
                    <a:pt x="1189780" y="279399"/>
                  </a:lnTo>
                  <a:lnTo>
                    <a:pt x="1189027" y="292099"/>
                  </a:lnTo>
                  <a:close/>
                </a:path>
                <a:path w="1256665" h="2692400">
                  <a:moveTo>
                    <a:pt x="1189206" y="292099"/>
                  </a:moveTo>
                  <a:lnTo>
                    <a:pt x="1189027" y="292099"/>
                  </a:lnTo>
                  <a:lnTo>
                    <a:pt x="1189780" y="279399"/>
                  </a:lnTo>
                  <a:lnTo>
                    <a:pt x="1189206" y="292099"/>
                  </a:lnTo>
                  <a:close/>
                </a:path>
                <a:path w="1256665" h="2692400">
                  <a:moveTo>
                    <a:pt x="1196913" y="292099"/>
                  </a:moveTo>
                  <a:lnTo>
                    <a:pt x="1189206" y="292099"/>
                  </a:lnTo>
                  <a:lnTo>
                    <a:pt x="1189780" y="279399"/>
                  </a:lnTo>
                  <a:lnTo>
                    <a:pt x="1199895" y="279399"/>
                  </a:lnTo>
                  <a:lnTo>
                    <a:pt x="1196913" y="292099"/>
                  </a:lnTo>
                  <a:close/>
                </a:path>
                <a:path w="1256665" h="2692400">
                  <a:moveTo>
                    <a:pt x="1094679" y="304799"/>
                  </a:moveTo>
                  <a:lnTo>
                    <a:pt x="1088687" y="304799"/>
                  </a:lnTo>
                  <a:lnTo>
                    <a:pt x="1089299" y="292099"/>
                  </a:lnTo>
                  <a:lnTo>
                    <a:pt x="1095761" y="292099"/>
                  </a:lnTo>
                  <a:lnTo>
                    <a:pt x="1094679" y="304799"/>
                  </a:lnTo>
                  <a:close/>
                </a:path>
                <a:path w="1256665" h="2692400">
                  <a:moveTo>
                    <a:pt x="1116729" y="317499"/>
                  </a:moveTo>
                  <a:lnTo>
                    <a:pt x="1095714" y="317499"/>
                  </a:lnTo>
                  <a:lnTo>
                    <a:pt x="1097095" y="304799"/>
                  </a:lnTo>
                  <a:lnTo>
                    <a:pt x="1099409" y="304799"/>
                  </a:lnTo>
                  <a:lnTo>
                    <a:pt x="1096762" y="292099"/>
                  </a:lnTo>
                  <a:lnTo>
                    <a:pt x="1116107" y="292099"/>
                  </a:lnTo>
                  <a:lnTo>
                    <a:pt x="1109720" y="304799"/>
                  </a:lnTo>
                  <a:lnTo>
                    <a:pt x="1116729" y="317499"/>
                  </a:lnTo>
                  <a:close/>
                </a:path>
                <a:path w="1256665" h="2692400">
                  <a:moveTo>
                    <a:pt x="1186213" y="304799"/>
                  </a:moveTo>
                  <a:lnTo>
                    <a:pt x="1166761" y="304799"/>
                  </a:lnTo>
                  <a:lnTo>
                    <a:pt x="1168444" y="292099"/>
                  </a:lnTo>
                  <a:lnTo>
                    <a:pt x="1185362" y="292099"/>
                  </a:lnTo>
                  <a:lnTo>
                    <a:pt x="1186213" y="304799"/>
                  </a:lnTo>
                  <a:close/>
                </a:path>
                <a:path w="1256665" h="2692400">
                  <a:moveTo>
                    <a:pt x="1179411" y="330199"/>
                  </a:moveTo>
                  <a:lnTo>
                    <a:pt x="1157278" y="330199"/>
                  </a:lnTo>
                  <a:lnTo>
                    <a:pt x="1158193" y="317499"/>
                  </a:lnTo>
                  <a:lnTo>
                    <a:pt x="1154204" y="317499"/>
                  </a:lnTo>
                  <a:lnTo>
                    <a:pt x="1151433" y="304799"/>
                  </a:lnTo>
                  <a:lnTo>
                    <a:pt x="1185184" y="304799"/>
                  </a:lnTo>
                  <a:lnTo>
                    <a:pt x="1183162" y="317499"/>
                  </a:lnTo>
                  <a:lnTo>
                    <a:pt x="1179411" y="330199"/>
                  </a:lnTo>
                  <a:close/>
                </a:path>
                <a:path w="1256665" h="2692400">
                  <a:moveTo>
                    <a:pt x="1095404" y="342899"/>
                  </a:moveTo>
                  <a:lnTo>
                    <a:pt x="1073902" y="342899"/>
                  </a:lnTo>
                  <a:lnTo>
                    <a:pt x="1075754" y="330199"/>
                  </a:lnTo>
                  <a:lnTo>
                    <a:pt x="1072051" y="317499"/>
                  </a:lnTo>
                  <a:lnTo>
                    <a:pt x="1075337" y="317499"/>
                  </a:lnTo>
                  <a:lnTo>
                    <a:pt x="1079439" y="330199"/>
                  </a:lnTo>
                  <a:lnTo>
                    <a:pt x="1100010" y="330199"/>
                  </a:lnTo>
                  <a:lnTo>
                    <a:pt x="1095404" y="342899"/>
                  </a:lnTo>
                  <a:close/>
                </a:path>
                <a:path w="1256665" h="2692400">
                  <a:moveTo>
                    <a:pt x="1109217" y="330199"/>
                  </a:moveTo>
                  <a:lnTo>
                    <a:pt x="1084451" y="330199"/>
                  </a:lnTo>
                  <a:lnTo>
                    <a:pt x="1084348" y="317499"/>
                  </a:lnTo>
                  <a:lnTo>
                    <a:pt x="1104519" y="317499"/>
                  </a:lnTo>
                  <a:lnTo>
                    <a:pt x="1109217" y="330199"/>
                  </a:lnTo>
                  <a:close/>
                </a:path>
                <a:path w="1256665" h="2692400">
                  <a:moveTo>
                    <a:pt x="1170971" y="342899"/>
                  </a:moveTo>
                  <a:lnTo>
                    <a:pt x="1144213" y="342899"/>
                  </a:lnTo>
                  <a:lnTo>
                    <a:pt x="1151990" y="330199"/>
                  </a:lnTo>
                  <a:lnTo>
                    <a:pt x="1172103" y="330199"/>
                  </a:lnTo>
                  <a:lnTo>
                    <a:pt x="1170971" y="342899"/>
                  </a:lnTo>
                  <a:close/>
                </a:path>
                <a:path w="1256665" h="2692400">
                  <a:moveTo>
                    <a:pt x="1104751" y="355599"/>
                  </a:moveTo>
                  <a:lnTo>
                    <a:pt x="1066068" y="355599"/>
                  </a:lnTo>
                  <a:lnTo>
                    <a:pt x="1065205" y="342899"/>
                  </a:lnTo>
                  <a:lnTo>
                    <a:pt x="1103214" y="342899"/>
                  </a:lnTo>
                  <a:lnTo>
                    <a:pt x="1104751" y="355599"/>
                  </a:lnTo>
                  <a:close/>
                </a:path>
                <a:path w="1256665" h="2692400">
                  <a:moveTo>
                    <a:pt x="1169034" y="355599"/>
                  </a:moveTo>
                  <a:lnTo>
                    <a:pt x="1145084" y="355599"/>
                  </a:lnTo>
                  <a:lnTo>
                    <a:pt x="1150237" y="342899"/>
                  </a:lnTo>
                  <a:lnTo>
                    <a:pt x="1172687" y="342899"/>
                  </a:lnTo>
                  <a:lnTo>
                    <a:pt x="1169034" y="355599"/>
                  </a:lnTo>
                  <a:close/>
                </a:path>
                <a:path w="1256665" h="2692400">
                  <a:moveTo>
                    <a:pt x="1094046" y="368299"/>
                  </a:moveTo>
                  <a:lnTo>
                    <a:pt x="1066190" y="368299"/>
                  </a:lnTo>
                  <a:lnTo>
                    <a:pt x="1071283" y="355599"/>
                  </a:lnTo>
                  <a:lnTo>
                    <a:pt x="1098311" y="355599"/>
                  </a:lnTo>
                  <a:lnTo>
                    <a:pt x="1094046" y="368299"/>
                  </a:lnTo>
                  <a:close/>
                </a:path>
                <a:path w="1256665" h="2692400">
                  <a:moveTo>
                    <a:pt x="1152959" y="368299"/>
                  </a:moveTo>
                  <a:lnTo>
                    <a:pt x="1142519" y="368299"/>
                  </a:lnTo>
                  <a:lnTo>
                    <a:pt x="1143736" y="355599"/>
                  </a:lnTo>
                  <a:lnTo>
                    <a:pt x="1156488" y="355599"/>
                  </a:lnTo>
                  <a:lnTo>
                    <a:pt x="1152959" y="368299"/>
                  </a:lnTo>
                  <a:close/>
                </a:path>
                <a:path w="1256665" h="2692400">
                  <a:moveTo>
                    <a:pt x="1167838" y="368299"/>
                  </a:moveTo>
                  <a:lnTo>
                    <a:pt x="1162441" y="368299"/>
                  </a:lnTo>
                  <a:lnTo>
                    <a:pt x="1156488" y="355599"/>
                  </a:lnTo>
                  <a:lnTo>
                    <a:pt x="1167248" y="355599"/>
                  </a:lnTo>
                  <a:lnTo>
                    <a:pt x="1167838" y="368299"/>
                  </a:lnTo>
                  <a:close/>
                </a:path>
                <a:path w="1256665" h="2692400">
                  <a:moveTo>
                    <a:pt x="1090046" y="380999"/>
                  </a:moveTo>
                  <a:lnTo>
                    <a:pt x="1069843" y="380999"/>
                  </a:lnTo>
                  <a:lnTo>
                    <a:pt x="1060918" y="368299"/>
                  </a:lnTo>
                  <a:lnTo>
                    <a:pt x="1082306" y="368299"/>
                  </a:lnTo>
                  <a:lnTo>
                    <a:pt x="1090046" y="380999"/>
                  </a:lnTo>
                  <a:close/>
                </a:path>
                <a:path w="1256665" h="2692400">
                  <a:moveTo>
                    <a:pt x="1160103" y="380999"/>
                  </a:moveTo>
                  <a:lnTo>
                    <a:pt x="1141068" y="380999"/>
                  </a:lnTo>
                  <a:lnTo>
                    <a:pt x="1141864" y="368299"/>
                  </a:lnTo>
                  <a:lnTo>
                    <a:pt x="1158074" y="368299"/>
                  </a:lnTo>
                  <a:lnTo>
                    <a:pt x="1160103" y="380999"/>
                  </a:lnTo>
                  <a:close/>
                </a:path>
                <a:path w="1256665" h="2692400">
                  <a:moveTo>
                    <a:pt x="1088501" y="393699"/>
                  </a:moveTo>
                  <a:lnTo>
                    <a:pt x="1062915" y="393699"/>
                  </a:lnTo>
                  <a:lnTo>
                    <a:pt x="1057113" y="380999"/>
                  </a:lnTo>
                  <a:lnTo>
                    <a:pt x="1086425" y="380999"/>
                  </a:lnTo>
                  <a:lnTo>
                    <a:pt x="1088501" y="393699"/>
                  </a:lnTo>
                  <a:close/>
                </a:path>
                <a:path w="1256665" h="2692400">
                  <a:moveTo>
                    <a:pt x="1155384" y="393699"/>
                  </a:moveTo>
                  <a:lnTo>
                    <a:pt x="1143108" y="393699"/>
                  </a:lnTo>
                  <a:lnTo>
                    <a:pt x="1140678" y="380999"/>
                  </a:lnTo>
                  <a:lnTo>
                    <a:pt x="1151877" y="380999"/>
                  </a:lnTo>
                  <a:lnTo>
                    <a:pt x="1154956" y="388219"/>
                  </a:lnTo>
                  <a:lnTo>
                    <a:pt x="1155384" y="393699"/>
                  </a:lnTo>
                  <a:close/>
                </a:path>
                <a:path w="1256665" h="2692400">
                  <a:moveTo>
                    <a:pt x="1159816" y="393699"/>
                  </a:moveTo>
                  <a:lnTo>
                    <a:pt x="1157294" y="393699"/>
                  </a:lnTo>
                  <a:lnTo>
                    <a:pt x="1154956" y="388219"/>
                  </a:lnTo>
                  <a:lnTo>
                    <a:pt x="1154393" y="380999"/>
                  </a:lnTo>
                  <a:lnTo>
                    <a:pt x="1159816" y="393699"/>
                  </a:lnTo>
                  <a:close/>
                </a:path>
                <a:path w="1256665" h="2692400">
                  <a:moveTo>
                    <a:pt x="1077700" y="406399"/>
                  </a:moveTo>
                  <a:lnTo>
                    <a:pt x="1047988" y="406399"/>
                  </a:lnTo>
                  <a:lnTo>
                    <a:pt x="1053779" y="393699"/>
                  </a:lnTo>
                  <a:lnTo>
                    <a:pt x="1081850" y="393699"/>
                  </a:lnTo>
                  <a:lnTo>
                    <a:pt x="1077700" y="406399"/>
                  </a:lnTo>
                  <a:close/>
                </a:path>
                <a:path w="1256665" h="2692400">
                  <a:moveTo>
                    <a:pt x="1148261" y="406399"/>
                  </a:moveTo>
                  <a:lnTo>
                    <a:pt x="1130427" y="406399"/>
                  </a:lnTo>
                  <a:lnTo>
                    <a:pt x="1129994" y="393699"/>
                  </a:lnTo>
                  <a:lnTo>
                    <a:pt x="1148028" y="393699"/>
                  </a:lnTo>
                  <a:lnTo>
                    <a:pt x="1148261" y="406399"/>
                  </a:lnTo>
                  <a:close/>
                </a:path>
                <a:path w="1256665" h="2692400">
                  <a:moveTo>
                    <a:pt x="1079762" y="419099"/>
                  </a:moveTo>
                  <a:lnTo>
                    <a:pt x="1049861" y="419099"/>
                  </a:lnTo>
                  <a:lnTo>
                    <a:pt x="1064696" y="406399"/>
                  </a:lnTo>
                  <a:lnTo>
                    <a:pt x="1078323" y="406399"/>
                  </a:lnTo>
                  <a:lnTo>
                    <a:pt x="1079762" y="419099"/>
                  </a:lnTo>
                  <a:close/>
                </a:path>
                <a:path w="1256665" h="2692400">
                  <a:moveTo>
                    <a:pt x="1159847" y="419099"/>
                  </a:moveTo>
                  <a:lnTo>
                    <a:pt x="1140814" y="419099"/>
                  </a:lnTo>
                  <a:lnTo>
                    <a:pt x="1150681" y="406399"/>
                  </a:lnTo>
                  <a:lnTo>
                    <a:pt x="1159888" y="406399"/>
                  </a:lnTo>
                  <a:lnTo>
                    <a:pt x="1159847" y="419099"/>
                  </a:lnTo>
                  <a:close/>
                </a:path>
                <a:path w="1256665" h="2692400">
                  <a:moveTo>
                    <a:pt x="1062372" y="444499"/>
                  </a:moveTo>
                  <a:lnTo>
                    <a:pt x="1038476" y="444499"/>
                  </a:lnTo>
                  <a:lnTo>
                    <a:pt x="1040986" y="431799"/>
                  </a:lnTo>
                  <a:lnTo>
                    <a:pt x="1044481" y="419099"/>
                  </a:lnTo>
                  <a:lnTo>
                    <a:pt x="1067682" y="419099"/>
                  </a:lnTo>
                  <a:lnTo>
                    <a:pt x="1065831" y="431799"/>
                  </a:lnTo>
                  <a:lnTo>
                    <a:pt x="1068997" y="431799"/>
                  </a:lnTo>
                  <a:lnTo>
                    <a:pt x="1062372" y="444499"/>
                  </a:lnTo>
                  <a:close/>
                </a:path>
                <a:path w="1256665" h="2692400">
                  <a:moveTo>
                    <a:pt x="1077478" y="431799"/>
                  </a:moveTo>
                  <a:lnTo>
                    <a:pt x="1068607" y="419099"/>
                  </a:lnTo>
                  <a:lnTo>
                    <a:pt x="1077381" y="419099"/>
                  </a:lnTo>
                  <a:lnTo>
                    <a:pt x="1077478" y="431799"/>
                  </a:lnTo>
                  <a:close/>
                </a:path>
                <a:path w="1256665" h="2692400">
                  <a:moveTo>
                    <a:pt x="1147810" y="431799"/>
                  </a:moveTo>
                  <a:lnTo>
                    <a:pt x="1127656" y="431799"/>
                  </a:lnTo>
                  <a:lnTo>
                    <a:pt x="1125811" y="419099"/>
                  </a:lnTo>
                  <a:lnTo>
                    <a:pt x="1146552" y="419099"/>
                  </a:lnTo>
                  <a:lnTo>
                    <a:pt x="1147810" y="431799"/>
                  </a:lnTo>
                  <a:close/>
                </a:path>
                <a:path w="1256665" h="2692400">
                  <a:moveTo>
                    <a:pt x="1138103" y="444499"/>
                  </a:moveTo>
                  <a:lnTo>
                    <a:pt x="1119549" y="444499"/>
                  </a:lnTo>
                  <a:lnTo>
                    <a:pt x="1116361" y="431799"/>
                  </a:lnTo>
                  <a:lnTo>
                    <a:pt x="1137231" y="431799"/>
                  </a:lnTo>
                  <a:lnTo>
                    <a:pt x="1138103" y="444499"/>
                  </a:lnTo>
                  <a:close/>
                </a:path>
                <a:path w="1256665" h="2692400">
                  <a:moveTo>
                    <a:pt x="1047142" y="457199"/>
                  </a:moveTo>
                  <a:lnTo>
                    <a:pt x="1036487" y="457199"/>
                  </a:lnTo>
                  <a:lnTo>
                    <a:pt x="1036971" y="444499"/>
                  </a:lnTo>
                  <a:lnTo>
                    <a:pt x="1052690" y="444499"/>
                  </a:lnTo>
                  <a:lnTo>
                    <a:pt x="1047142" y="457199"/>
                  </a:lnTo>
                  <a:close/>
                </a:path>
                <a:path w="1256665" h="2692400">
                  <a:moveTo>
                    <a:pt x="1067449" y="457199"/>
                  </a:moveTo>
                  <a:lnTo>
                    <a:pt x="1056191" y="457199"/>
                  </a:lnTo>
                  <a:lnTo>
                    <a:pt x="1060153" y="444499"/>
                  </a:lnTo>
                  <a:lnTo>
                    <a:pt x="1067449" y="457199"/>
                  </a:lnTo>
                  <a:close/>
                </a:path>
                <a:path w="1256665" h="2692400">
                  <a:moveTo>
                    <a:pt x="1139927" y="457199"/>
                  </a:moveTo>
                  <a:lnTo>
                    <a:pt x="1116901" y="457199"/>
                  </a:lnTo>
                  <a:lnTo>
                    <a:pt x="1117048" y="444499"/>
                  </a:lnTo>
                  <a:lnTo>
                    <a:pt x="1138514" y="444499"/>
                  </a:lnTo>
                  <a:lnTo>
                    <a:pt x="1139927" y="457199"/>
                  </a:lnTo>
                  <a:close/>
                </a:path>
                <a:path w="1256665" h="2692400">
                  <a:moveTo>
                    <a:pt x="1028623" y="458219"/>
                  </a:moveTo>
                  <a:lnTo>
                    <a:pt x="1027572" y="457199"/>
                  </a:lnTo>
                  <a:lnTo>
                    <a:pt x="1028371" y="457199"/>
                  </a:lnTo>
                  <a:lnTo>
                    <a:pt x="1028623" y="458219"/>
                  </a:lnTo>
                  <a:close/>
                </a:path>
                <a:path w="1256665" h="2692400">
                  <a:moveTo>
                    <a:pt x="1044138" y="507999"/>
                  </a:moveTo>
                  <a:lnTo>
                    <a:pt x="1022463" y="507999"/>
                  </a:lnTo>
                  <a:lnTo>
                    <a:pt x="1026092" y="495299"/>
                  </a:lnTo>
                  <a:lnTo>
                    <a:pt x="1027737" y="495299"/>
                  </a:lnTo>
                  <a:lnTo>
                    <a:pt x="1028234" y="482599"/>
                  </a:lnTo>
                  <a:lnTo>
                    <a:pt x="1028417" y="469899"/>
                  </a:lnTo>
                  <a:lnTo>
                    <a:pt x="1040654" y="469899"/>
                  </a:lnTo>
                  <a:lnTo>
                    <a:pt x="1036611" y="457199"/>
                  </a:lnTo>
                  <a:lnTo>
                    <a:pt x="1058107" y="457199"/>
                  </a:lnTo>
                  <a:lnTo>
                    <a:pt x="1055304" y="469899"/>
                  </a:lnTo>
                  <a:lnTo>
                    <a:pt x="1058080" y="482599"/>
                  </a:lnTo>
                  <a:lnTo>
                    <a:pt x="1055915" y="482599"/>
                  </a:lnTo>
                  <a:lnTo>
                    <a:pt x="1051493" y="495299"/>
                  </a:lnTo>
                  <a:lnTo>
                    <a:pt x="1044138" y="507999"/>
                  </a:lnTo>
                  <a:close/>
                </a:path>
                <a:path w="1256665" h="2692400">
                  <a:moveTo>
                    <a:pt x="1134558" y="469899"/>
                  </a:moveTo>
                  <a:lnTo>
                    <a:pt x="1116238" y="469899"/>
                  </a:lnTo>
                  <a:lnTo>
                    <a:pt x="1117464" y="457199"/>
                  </a:lnTo>
                  <a:lnTo>
                    <a:pt x="1128106" y="457199"/>
                  </a:lnTo>
                  <a:lnTo>
                    <a:pt x="1134558" y="469899"/>
                  </a:lnTo>
                  <a:close/>
                </a:path>
                <a:path w="1256665" h="2692400">
                  <a:moveTo>
                    <a:pt x="1040654" y="469899"/>
                  </a:moveTo>
                  <a:lnTo>
                    <a:pt x="1031502" y="469899"/>
                  </a:lnTo>
                  <a:lnTo>
                    <a:pt x="1028623" y="458219"/>
                  </a:lnTo>
                  <a:lnTo>
                    <a:pt x="1040654" y="469899"/>
                  </a:lnTo>
                  <a:close/>
                </a:path>
                <a:path w="1256665" h="2692400">
                  <a:moveTo>
                    <a:pt x="1130612" y="482599"/>
                  </a:moveTo>
                  <a:lnTo>
                    <a:pt x="1109552" y="482599"/>
                  </a:lnTo>
                  <a:lnTo>
                    <a:pt x="1119435" y="469899"/>
                  </a:lnTo>
                  <a:lnTo>
                    <a:pt x="1125400" y="469899"/>
                  </a:lnTo>
                  <a:lnTo>
                    <a:pt x="1130612" y="482599"/>
                  </a:lnTo>
                  <a:close/>
                </a:path>
                <a:path w="1256665" h="2692400">
                  <a:moveTo>
                    <a:pt x="1137004" y="482599"/>
                  </a:moveTo>
                  <a:lnTo>
                    <a:pt x="1131435" y="482599"/>
                  </a:lnTo>
                  <a:lnTo>
                    <a:pt x="1125400" y="469899"/>
                  </a:lnTo>
                  <a:lnTo>
                    <a:pt x="1136176" y="469899"/>
                  </a:lnTo>
                  <a:lnTo>
                    <a:pt x="1137004" y="482599"/>
                  </a:lnTo>
                  <a:close/>
                </a:path>
                <a:path w="1256665" h="2692400">
                  <a:moveTo>
                    <a:pt x="1120939" y="520699"/>
                  </a:moveTo>
                  <a:lnTo>
                    <a:pt x="1098435" y="520699"/>
                  </a:lnTo>
                  <a:lnTo>
                    <a:pt x="1097169" y="516523"/>
                  </a:lnTo>
                  <a:lnTo>
                    <a:pt x="1102386" y="507999"/>
                  </a:lnTo>
                  <a:lnTo>
                    <a:pt x="1103577" y="495299"/>
                  </a:lnTo>
                  <a:lnTo>
                    <a:pt x="1097336" y="482599"/>
                  </a:lnTo>
                  <a:lnTo>
                    <a:pt x="1109747" y="495299"/>
                  </a:lnTo>
                  <a:lnTo>
                    <a:pt x="1130655" y="495299"/>
                  </a:lnTo>
                  <a:lnTo>
                    <a:pt x="1126168" y="507999"/>
                  </a:lnTo>
                  <a:lnTo>
                    <a:pt x="1120939" y="520699"/>
                  </a:lnTo>
                  <a:close/>
                </a:path>
                <a:path w="1256665" h="2692400">
                  <a:moveTo>
                    <a:pt x="1133112" y="495299"/>
                  </a:moveTo>
                  <a:lnTo>
                    <a:pt x="1116945" y="495299"/>
                  </a:lnTo>
                  <a:lnTo>
                    <a:pt x="1113747" y="482599"/>
                  </a:lnTo>
                  <a:lnTo>
                    <a:pt x="1133545" y="482599"/>
                  </a:lnTo>
                  <a:lnTo>
                    <a:pt x="1133112" y="495299"/>
                  </a:lnTo>
                  <a:close/>
                </a:path>
                <a:path w="1256665" h="2692400">
                  <a:moveTo>
                    <a:pt x="1047337" y="520699"/>
                  </a:moveTo>
                  <a:lnTo>
                    <a:pt x="1021527" y="520699"/>
                  </a:lnTo>
                  <a:lnTo>
                    <a:pt x="1024206" y="507999"/>
                  </a:lnTo>
                  <a:lnTo>
                    <a:pt x="1044392" y="507999"/>
                  </a:lnTo>
                  <a:lnTo>
                    <a:pt x="1047337" y="520699"/>
                  </a:lnTo>
                  <a:close/>
                </a:path>
                <a:path w="1256665" h="2692400">
                  <a:moveTo>
                    <a:pt x="1094725" y="520517"/>
                  </a:moveTo>
                  <a:lnTo>
                    <a:pt x="1094587" y="507999"/>
                  </a:lnTo>
                  <a:lnTo>
                    <a:pt x="1097169" y="516523"/>
                  </a:lnTo>
                  <a:lnTo>
                    <a:pt x="1094725" y="520517"/>
                  </a:lnTo>
                  <a:close/>
                </a:path>
                <a:path w="1256665" h="2692400">
                  <a:moveTo>
                    <a:pt x="1094727" y="520699"/>
                  </a:moveTo>
                  <a:lnTo>
                    <a:pt x="1094725" y="520517"/>
                  </a:lnTo>
                  <a:lnTo>
                    <a:pt x="1094727" y="520699"/>
                  </a:lnTo>
                  <a:close/>
                </a:path>
                <a:path w="1256665" h="2692400">
                  <a:moveTo>
                    <a:pt x="1039261" y="533399"/>
                  </a:moveTo>
                  <a:lnTo>
                    <a:pt x="1019519" y="533399"/>
                  </a:lnTo>
                  <a:lnTo>
                    <a:pt x="1007503" y="520699"/>
                  </a:lnTo>
                  <a:lnTo>
                    <a:pt x="1040490" y="520699"/>
                  </a:lnTo>
                  <a:lnTo>
                    <a:pt x="1039261" y="533399"/>
                  </a:lnTo>
                  <a:close/>
                </a:path>
                <a:path w="1256665" h="2692400">
                  <a:moveTo>
                    <a:pt x="1113855" y="533399"/>
                  </a:moveTo>
                  <a:lnTo>
                    <a:pt x="1094884" y="533399"/>
                  </a:lnTo>
                  <a:lnTo>
                    <a:pt x="1095896" y="520699"/>
                  </a:lnTo>
                  <a:lnTo>
                    <a:pt x="1116253" y="520699"/>
                  </a:lnTo>
                  <a:lnTo>
                    <a:pt x="1113855" y="533399"/>
                  </a:lnTo>
                  <a:close/>
                </a:path>
                <a:path w="1256665" h="2692400">
                  <a:moveTo>
                    <a:pt x="1036501" y="546099"/>
                  </a:moveTo>
                  <a:lnTo>
                    <a:pt x="1005555" y="546099"/>
                  </a:lnTo>
                  <a:lnTo>
                    <a:pt x="1003574" y="533399"/>
                  </a:lnTo>
                  <a:lnTo>
                    <a:pt x="1035332" y="533399"/>
                  </a:lnTo>
                  <a:lnTo>
                    <a:pt x="1036501" y="546099"/>
                  </a:lnTo>
                  <a:close/>
                </a:path>
                <a:path w="1256665" h="2692400">
                  <a:moveTo>
                    <a:pt x="1110505" y="546099"/>
                  </a:moveTo>
                  <a:lnTo>
                    <a:pt x="1092124" y="546099"/>
                  </a:lnTo>
                  <a:lnTo>
                    <a:pt x="1087713" y="533399"/>
                  </a:lnTo>
                  <a:lnTo>
                    <a:pt x="1109650" y="533399"/>
                  </a:lnTo>
                  <a:lnTo>
                    <a:pt x="1110505" y="546099"/>
                  </a:lnTo>
                  <a:close/>
                </a:path>
                <a:path w="1256665" h="2692400">
                  <a:moveTo>
                    <a:pt x="1031338" y="558799"/>
                  </a:moveTo>
                  <a:lnTo>
                    <a:pt x="1003373" y="558799"/>
                  </a:lnTo>
                  <a:lnTo>
                    <a:pt x="1001885" y="546099"/>
                  </a:lnTo>
                  <a:lnTo>
                    <a:pt x="1030114" y="546099"/>
                  </a:lnTo>
                  <a:lnTo>
                    <a:pt x="1031338" y="558799"/>
                  </a:lnTo>
                  <a:close/>
                </a:path>
                <a:path w="1256665" h="2692400">
                  <a:moveTo>
                    <a:pt x="1110710" y="558799"/>
                  </a:moveTo>
                  <a:lnTo>
                    <a:pt x="1080412" y="558799"/>
                  </a:lnTo>
                  <a:lnTo>
                    <a:pt x="1086030" y="546099"/>
                  </a:lnTo>
                  <a:lnTo>
                    <a:pt x="1107918" y="546099"/>
                  </a:lnTo>
                  <a:lnTo>
                    <a:pt x="1110710" y="558799"/>
                  </a:lnTo>
                  <a:close/>
                </a:path>
                <a:path w="1256665" h="2692400">
                  <a:moveTo>
                    <a:pt x="1020681" y="571499"/>
                  </a:moveTo>
                  <a:lnTo>
                    <a:pt x="1001728" y="571499"/>
                  </a:lnTo>
                  <a:lnTo>
                    <a:pt x="1000115" y="558799"/>
                  </a:lnTo>
                  <a:lnTo>
                    <a:pt x="1022521" y="558799"/>
                  </a:lnTo>
                  <a:lnTo>
                    <a:pt x="1020681" y="571499"/>
                  </a:lnTo>
                  <a:close/>
                </a:path>
                <a:path w="1256665" h="2692400">
                  <a:moveTo>
                    <a:pt x="1101542" y="584199"/>
                  </a:moveTo>
                  <a:lnTo>
                    <a:pt x="1077056" y="584199"/>
                  </a:lnTo>
                  <a:lnTo>
                    <a:pt x="1075665" y="571499"/>
                  </a:lnTo>
                  <a:lnTo>
                    <a:pt x="1075827" y="571499"/>
                  </a:lnTo>
                  <a:lnTo>
                    <a:pt x="1078220" y="558799"/>
                  </a:lnTo>
                  <a:lnTo>
                    <a:pt x="1097980" y="558799"/>
                  </a:lnTo>
                  <a:lnTo>
                    <a:pt x="1097932" y="571499"/>
                  </a:lnTo>
                  <a:lnTo>
                    <a:pt x="1101542" y="584199"/>
                  </a:lnTo>
                  <a:close/>
                </a:path>
                <a:path w="1256665" h="2692400">
                  <a:moveTo>
                    <a:pt x="1009823" y="596899"/>
                  </a:moveTo>
                  <a:lnTo>
                    <a:pt x="992781" y="596899"/>
                  </a:lnTo>
                  <a:lnTo>
                    <a:pt x="993750" y="584199"/>
                  </a:lnTo>
                  <a:lnTo>
                    <a:pt x="998692" y="571499"/>
                  </a:lnTo>
                  <a:lnTo>
                    <a:pt x="1002639" y="583225"/>
                  </a:lnTo>
                  <a:lnTo>
                    <a:pt x="1002843" y="584199"/>
                  </a:lnTo>
                  <a:lnTo>
                    <a:pt x="1007702" y="584199"/>
                  </a:lnTo>
                  <a:lnTo>
                    <a:pt x="1009823" y="596899"/>
                  </a:lnTo>
                  <a:close/>
                </a:path>
                <a:path w="1256665" h="2692400">
                  <a:moveTo>
                    <a:pt x="1019338" y="584199"/>
                  </a:moveTo>
                  <a:lnTo>
                    <a:pt x="1002968" y="584199"/>
                  </a:lnTo>
                  <a:lnTo>
                    <a:pt x="1002639" y="583225"/>
                  </a:lnTo>
                  <a:lnTo>
                    <a:pt x="1000191" y="571499"/>
                  </a:lnTo>
                  <a:lnTo>
                    <a:pt x="1022754" y="571499"/>
                  </a:lnTo>
                  <a:lnTo>
                    <a:pt x="1019338" y="584199"/>
                  </a:lnTo>
                  <a:close/>
                </a:path>
                <a:path w="1256665" h="2692400">
                  <a:moveTo>
                    <a:pt x="1002968" y="584199"/>
                  </a:moveTo>
                  <a:lnTo>
                    <a:pt x="1002639" y="583225"/>
                  </a:lnTo>
                  <a:lnTo>
                    <a:pt x="1002968" y="584199"/>
                  </a:lnTo>
                  <a:close/>
                </a:path>
                <a:path w="1256665" h="2692400">
                  <a:moveTo>
                    <a:pt x="1019425" y="596899"/>
                  </a:moveTo>
                  <a:lnTo>
                    <a:pt x="1016594" y="584199"/>
                  </a:lnTo>
                  <a:lnTo>
                    <a:pt x="1023073" y="584199"/>
                  </a:lnTo>
                  <a:lnTo>
                    <a:pt x="1019425" y="596899"/>
                  </a:lnTo>
                  <a:close/>
                </a:path>
                <a:path w="1256665" h="2692400">
                  <a:moveTo>
                    <a:pt x="1087426" y="596899"/>
                  </a:moveTo>
                  <a:lnTo>
                    <a:pt x="1069852" y="596899"/>
                  </a:lnTo>
                  <a:lnTo>
                    <a:pt x="1069765" y="584199"/>
                  </a:lnTo>
                  <a:lnTo>
                    <a:pt x="1089045" y="584199"/>
                  </a:lnTo>
                  <a:lnTo>
                    <a:pt x="1087426" y="596899"/>
                  </a:lnTo>
                  <a:close/>
                </a:path>
                <a:path w="1256665" h="2692400">
                  <a:moveTo>
                    <a:pt x="1013152" y="622299"/>
                  </a:moveTo>
                  <a:lnTo>
                    <a:pt x="982124" y="622299"/>
                  </a:lnTo>
                  <a:lnTo>
                    <a:pt x="984078" y="609599"/>
                  </a:lnTo>
                  <a:lnTo>
                    <a:pt x="987125" y="596899"/>
                  </a:lnTo>
                  <a:lnTo>
                    <a:pt x="1011582" y="596899"/>
                  </a:lnTo>
                  <a:lnTo>
                    <a:pt x="1014088" y="609599"/>
                  </a:lnTo>
                  <a:lnTo>
                    <a:pt x="1014256" y="609599"/>
                  </a:lnTo>
                  <a:lnTo>
                    <a:pt x="1013152" y="622299"/>
                  </a:lnTo>
                  <a:close/>
                </a:path>
                <a:path w="1256665" h="2692400">
                  <a:moveTo>
                    <a:pt x="1021790" y="609599"/>
                  </a:moveTo>
                  <a:lnTo>
                    <a:pt x="1019144" y="596899"/>
                  </a:lnTo>
                  <a:lnTo>
                    <a:pt x="1020015" y="596899"/>
                  </a:lnTo>
                  <a:lnTo>
                    <a:pt x="1021790" y="609599"/>
                  </a:lnTo>
                  <a:close/>
                </a:path>
                <a:path w="1256665" h="2692400">
                  <a:moveTo>
                    <a:pt x="1064297" y="608582"/>
                  </a:moveTo>
                  <a:lnTo>
                    <a:pt x="1062166" y="596899"/>
                  </a:lnTo>
                  <a:lnTo>
                    <a:pt x="1070166" y="596899"/>
                  </a:lnTo>
                  <a:lnTo>
                    <a:pt x="1067138" y="603666"/>
                  </a:lnTo>
                  <a:lnTo>
                    <a:pt x="1064297" y="608582"/>
                  </a:lnTo>
                  <a:close/>
                </a:path>
                <a:path w="1256665" h="2692400">
                  <a:moveTo>
                    <a:pt x="1094203" y="609599"/>
                  </a:moveTo>
                  <a:lnTo>
                    <a:pt x="1064483" y="609599"/>
                  </a:lnTo>
                  <a:lnTo>
                    <a:pt x="1067138" y="603666"/>
                  </a:lnTo>
                  <a:lnTo>
                    <a:pt x="1071048" y="596899"/>
                  </a:lnTo>
                  <a:lnTo>
                    <a:pt x="1094343" y="596899"/>
                  </a:lnTo>
                  <a:lnTo>
                    <a:pt x="1094203" y="609599"/>
                  </a:lnTo>
                  <a:close/>
                </a:path>
                <a:path w="1256665" h="2692400">
                  <a:moveTo>
                    <a:pt x="1064483" y="609599"/>
                  </a:moveTo>
                  <a:lnTo>
                    <a:pt x="1064297" y="608582"/>
                  </a:lnTo>
                  <a:lnTo>
                    <a:pt x="1067138" y="603666"/>
                  </a:lnTo>
                  <a:lnTo>
                    <a:pt x="1064483" y="609599"/>
                  </a:lnTo>
                  <a:close/>
                </a:path>
                <a:path w="1256665" h="2692400">
                  <a:moveTo>
                    <a:pt x="1064483" y="609599"/>
                  </a:moveTo>
                  <a:lnTo>
                    <a:pt x="1063709" y="609599"/>
                  </a:lnTo>
                  <a:lnTo>
                    <a:pt x="1064297" y="608582"/>
                  </a:lnTo>
                  <a:lnTo>
                    <a:pt x="1064483" y="609599"/>
                  </a:lnTo>
                  <a:close/>
                </a:path>
                <a:path w="1256665" h="2692400">
                  <a:moveTo>
                    <a:pt x="1093770" y="622299"/>
                  </a:moveTo>
                  <a:lnTo>
                    <a:pt x="1059157" y="622299"/>
                  </a:lnTo>
                  <a:lnTo>
                    <a:pt x="1057523" y="609599"/>
                  </a:lnTo>
                  <a:lnTo>
                    <a:pt x="1087031" y="609599"/>
                  </a:lnTo>
                  <a:lnTo>
                    <a:pt x="1093770" y="622299"/>
                  </a:lnTo>
                  <a:close/>
                </a:path>
                <a:path w="1256665" h="2692400">
                  <a:moveTo>
                    <a:pt x="1008624" y="634999"/>
                  </a:moveTo>
                  <a:lnTo>
                    <a:pt x="996218" y="634999"/>
                  </a:lnTo>
                  <a:lnTo>
                    <a:pt x="991196" y="622299"/>
                  </a:lnTo>
                  <a:lnTo>
                    <a:pt x="1005483" y="622299"/>
                  </a:lnTo>
                  <a:lnTo>
                    <a:pt x="1008624" y="634999"/>
                  </a:lnTo>
                  <a:close/>
                </a:path>
                <a:path w="1256665" h="2692400">
                  <a:moveTo>
                    <a:pt x="1072056" y="647206"/>
                  </a:moveTo>
                  <a:lnTo>
                    <a:pt x="1063904" y="634999"/>
                  </a:lnTo>
                  <a:lnTo>
                    <a:pt x="1057858" y="634999"/>
                  </a:lnTo>
                  <a:lnTo>
                    <a:pt x="1060104" y="622299"/>
                  </a:lnTo>
                  <a:lnTo>
                    <a:pt x="1082003" y="622299"/>
                  </a:lnTo>
                  <a:lnTo>
                    <a:pt x="1076634" y="634999"/>
                  </a:lnTo>
                  <a:lnTo>
                    <a:pt x="1072056" y="647206"/>
                  </a:lnTo>
                  <a:close/>
                </a:path>
                <a:path w="1256665" h="2692400">
                  <a:moveTo>
                    <a:pt x="1010906" y="647699"/>
                  </a:moveTo>
                  <a:lnTo>
                    <a:pt x="971364" y="647699"/>
                  </a:lnTo>
                  <a:lnTo>
                    <a:pt x="975868" y="634999"/>
                  </a:lnTo>
                  <a:lnTo>
                    <a:pt x="1007344" y="634999"/>
                  </a:lnTo>
                  <a:lnTo>
                    <a:pt x="1010906" y="647699"/>
                  </a:lnTo>
                  <a:close/>
                </a:path>
                <a:path w="1256665" h="2692400">
                  <a:moveTo>
                    <a:pt x="1071871" y="647699"/>
                  </a:moveTo>
                  <a:lnTo>
                    <a:pt x="1054248" y="647699"/>
                  </a:lnTo>
                  <a:lnTo>
                    <a:pt x="1053480" y="634999"/>
                  </a:lnTo>
                  <a:lnTo>
                    <a:pt x="1063904" y="634999"/>
                  </a:lnTo>
                  <a:lnTo>
                    <a:pt x="1071871" y="647699"/>
                  </a:lnTo>
                  <a:close/>
                </a:path>
                <a:path w="1256665" h="2692400">
                  <a:moveTo>
                    <a:pt x="1071871" y="647699"/>
                  </a:moveTo>
                  <a:lnTo>
                    <a:pt x="1063904" y="634999"/>
                  </a:lnTo>
                  <a:lnTo>
                    <a:pt x="1072056" y="647206"/>
                  </a:lnTo>
                  <a:lnTo>
                    <a:pt x="1071871" y="647699"/>
                  </a:lnTo>
                  <a:close/>
                </a:path>
                <a:path w="1256665" h="2692400">
                  <a:moveTo>
                    <a:pt x="1072385" y="647699"/>
                  </a:moveTo>
                  <a:lnTo>
                    <a:pt x="1071871" y="647699"/>
                  </a:lnTo>
                  <a:lnTo>
                    <a:pt x="1072056" y="647206"/>
                  </a:lnTo>
                  <a:lnTo>
                    <a:pt x="1072385" y="647699"/>
                  </a:lnTo>
                  <a:close/>
                </a:path>
                <a:path w="1256665" h="2692400">
                  <a:moveTo>
                    <a:pt x="994885" y="660399"/>
                  </a:moveTo>
                  <a:lnTo>
                    <a:pt x="965947" y="660399"/>
                  </a:lnTo>
                  <a:lnTo>
                    <a:pt x="967468" y="647699"/>
                  </a:lnTo>
                  <a:lnTo>
                    <a:pt x="995854" y="647699"/>
                  </a:lnTo>
                  <a:lnTo>
                    <a:pt x="994885" y="660399"/>
                  </a:lnTo>
                  <a:close/>
                </a:path>
                <a:path w="1256665" h="2692400">
                  <a:moveTo>
                    <a:pt x="1070989" y="660399"/>
                  </a:moveTo>
                  <a:lnTo>
                    <a:pt x="1053615" y="660399"/>
                  </a:lnTo>
                  <a:lnTo>
                    <a:pt x="1055076" y="647699"/>
                  </a:lnTo>
                  <a:lnTo>
                    <a:pt x="1064196" y="647699"/>
                  </a:lnTo>
                  <a:lnTo>
                    <a:pt x="1070989" y="660399"/>
                  </a:lnTo>
                  <a:close/>
                </a:path>
                <a:path w="1256665" h="2692400">
                  <a:moveTo>
                    <a:pt x="981425" y="698499"/>
                  </a:moveTo>
                  <a:lnTo>
                    <a:pt x="956773" y="698499"/>
                  </a:lnTo>
                  <a:lnTo>
                    <a:pt x="960621" y="685799"/>
                  </a:lnTo>
                  <a:lnTo>
                    <a:pt x="962737" y="673099"/>
                  </a:lnTo>
                  <a:lnTo>
                    <a:pt x="967462" y="660399"/>
                  </a:lnTo>
                  <a:lnTo>
                    <a:pt x="973274" y="672853"/>
                  </a:lnTo>
                  <a:lnTo>
                    <a:pt x="973291" y="673099"/>
                  </a:lnTo>
                  <a:lnTo>
                    <a:pt x="990452" y="673099"/>
                  </a:lnTo>
                  <a:lnTo>
                    <a:pt x="988553" y="685799"/>
                  </a:lnTo>
                  <a:lnTo>
                    <a:pt x="985803" y="685799"/>
                  </a:lnTo>
                  <a:lnTo>
                    <a:pt x="981425" y="698499"/>
                  </a:lnTo>
                  <a:close/>
                </a:path>
                <a:path w="1256665" h="2692400">
                  <a:moveTo>
                    <a:pt x="994582" y="673099"/>
                  </a:moveTo>
                  <a:lnTo>
                    <a:pt x="973389" y="673099"/>
                  </a:lnTo>
                  <a:lnTo>
                    <a:pt x="973274" y="672853"/>
                  </a:lnTo>
                  <a:lnTo>
                    <a:pt x="972382" y="660399"/>
                  </a:lnTo>
                  <a:lnTo>
                    <a:pt x="990783" y="660399"/>
                  </a:lnTo>
                  <a:lnTo>
                    <a:pt x="994582" y="673099"/>
                  </a:lnTo>
                  <a:close/>
                </a:path>
                <a:path w="1256665" h="2692400">
                  <a:moveTo>
                    <a:pt x="1057339" y="673099"/>
                  </a:moveTo>
                  <a:lnTo>
                    <a:pt x="1051100" y="660399"/>
                  </a:lnTo>
                  <a:lnTo>
                    <a:pt x="1061252" y="660399"/>
                  </a:lnTo>
                  <a:lnTo>
                    <a:pt x="1057339" y="673099"/>
                  </a:lnTo>
                  <a:close/>
                </a:path>
                <a:path w="1256665" h="2692400">
                  <a:moveTo>
                    <a:pt x="1063070" y="685799"/>
                  </a:moveTo>
                  <a:lnTo>
                    <a:pt x="1058183" y="673099"/>
                  </a:lnTo>
                  <a:lnTo>
                    <a:pt x="1061252" y="660399"/>
                  </a:lnTo>
                  <a:lnTo>
                    <a:pt x="1070247" y="660399"/>
                  </a:lnTo>
                  <a:lnTo>
                    <a:pt x="1069446" y="673099"/>
                  </a:lnTo>
                  <a:lnTo>
                    <a:pt x="1066827" y="673099"/>
                  </a:lnTo>
                  <a:lnTo>
                    <a:pt x="1063070" y="685799"/>
                  </a:lnTo>
                  <a:close/>
                </a:path>
                <a:path w="1256665" h="2692400">
                  <a:moveTo>
                    <a:pt x="973389" y="673099"/>
                  </a:moveTo>
                  <a:lnTo>
                    <a:pt x="973274" y="672853"/>
                  </a:lnTo>
                  <a:lnTo>
                    <a:pt x="973389" y="673099"/>
                  </a:lnTo>
                  <a:close/>
                </a:path>
                <a:path w="1256665" h="2692400">
                  <a:moveTo>
                    <a:pt x="1057418" y="685799"/>
                  </a:moveTo>
                  <a:lnTo>
                    <a:pt x="1042136" y="685799"/>
                  </a:lnTo>
                  <a:lnTo>
                    <a:pt x="1043847" y="673099"/>
                  </a:lnTo>
                  <a:lnTo>
                    <a:pt x="1053946" y="673099"/>
                  </a:lnTo>
                  <a:lnTo>
                    <a:pt x="1057418" y="685799"/>
                  </a:lnTo>
                  <a:close/>
                </a:path>
                <a:path w="1256665" h="2692400">
                  <a:moveTo>
                    <a:pt x="1054320" y="698499"/>
                  </a:moveTo>
                  <a:lnTo>
                    <a:pt x="1029764" y="698499"/>
                  </a:lnTo>
                  <a:lnTo>
                    <a:pt x="1031826" y="685799"/>
                  </a:lnTo>
                  <a:lnTo>
                    <a:pt x="1056707" y="685799"/>
                  </a:lnTo>
                  <a:lnTo>
                    <a:pt x="1054320" y="698499"/>
                  </a:lnTo>
                  <a:close/>
                </a:path>
                <a:path w="1256665" h="2692400">
                  <a:moveTo>
                    <a:pt x="962461" y="711199"/>
                  </a:moveTo>
                  <a:lnTo>
                    <a:pt x="954456" y="711199"/>
                  </a:lnTo>
                  <a:lnTo>
                    <a:pt x="947956" y="698499"/>
                  </a:lnTo>
                  <a:lnTo>
                    <a:pt x="956058" y="698499"/>
                  </a:lnTo>
                  <a:lnTo>
                    <a:pt x="962461" y="711199"/>
                  </a:lnTo>
                  <a:close/>
                </a:path>
                <a:path w="1256665" h="2692400">
                  <a:moveTo>
                    <a:pt x="962461" y="711199"/>
                  </a:moveTo>
                  <a:lnTo>
                    <a:pt x="956058" y="698499"/>
                  </a:lnTo>
                  <a:lnTo>
                    <a:pt x="959647" y="698499"/>
                  </a:lnTo>
                  <a:lnTo>
                    <a:pt x="962461" y="711199"/>
                  </a:lnTo>
                  <a:close/>
                </a:path>
                <a:path w="1256665" h="2692400">
                  <a:moveTo>
                    <a:pt x="976305" y="711199"/>
                  </a:moveTo>
                  <a:lnTo>
                    <a:pt x="962461" y="711199"/>
                  </a:lnTo>
                  <a:lnTo>
                    <a:pt x="959647" y="698499"/>
                  </a:lnTo>
                  <a:lnTo>
                    <a:pt x="975520" y="698499"/>
                  </a:lnTo>
                  <a:lnTo>
                    <a:pt x="976305" y="711199"/>
                  </a:lnTo>
                  <a:close/>
                </a:path>
                <a:path w="1256665" h="2692400">
                  <a:moveTo>
                    <a:pt x="979611" y="711199"/>
                  </a:moveTo>
                  <a:lnTo>
                    <a:pt x="978053" y="711199"/>
                  </a:lnTo>
                  <a:lnTo>
                    <a:pt x="976651" y="698499"/>
                  </a:lnTo>
                  <a:lnTo>
                    <a:pt x="980055" y="698499"/>
                  </a:lnTo>
                  <a:lnTo>
                    <a:pt x="979611" y="711199"/>
                  </a:lnTo>
                  <a:close/>
                </a:path>
                <a:path w="1256665" h="2692400">
                  <a:moveTo>
                    <a:pt x="1052669" y="711199"/>
                  </a:moveTo>
                  <a:lnTo>
                    <a:pt x="1038061" y="711199"/>
                  </a:lnTo>
                  <a:lnTo>
                    <a:pt x="1039013" y="698499"/>
                  </a:lnTo>
                  <a:lnTo>
                    <a:pt x="1054325" y="698499"/>
                  </a:lnTo>
                  <a:lnTo>
                    <a:pt x="1052669" y="711199"/>
                  </a:lnTo>
                  <a:close/>
                </a:path>
                <a:path w="1256665" h="2692400">
                  <a:moveTo>
                    <a:pt x="971920" y="723899"/>
                  </a:moveTo>
                  <a:lnTo>
                    <a:pt x="955642" y="723899"/>
                  </a:lnTo>
                  <a:lnTo>
                    <a:pt x="953558" y="711199"/>
                  </a:lnTo>
                  <a:lnTo>
                    <a:pt x="968592" y="711199"/>
                  </a:lnTo>
                  <a:lnTo>
                    <a:pt x="971920" y="723899"/>
                  </a:lnTo>
                  <a:close/>
                </a:path>
                <a:path w="1256665" h="2692400">
                  <a:moveTo>
                    <a:pt x="983351" y="723899"/>
                  </a:moveTo>
                  <a:lnTo>
                    <a:pt x="979990" y="723899"/>
                  </a:lnTo>
                  <a:lnTo>
                    <a:pt x="974042" y="711199"/>
                  </a:lnTo>
                  <a:lnTo>
                    <a:pt x="979622" y="711199"/>
                  </a:lnTo>
                  <a:lnTo>
                    <a:pt x="983351" y="723899"/>
                  </a:lnTo>
                  <a:close/>
                </a:path>
                <a:path w="1256665" h="2692400">
                  <a:moveTo>
                    <a:pt x="1026235" y="723899"/>
                  </a:moveTo>
                  <a:lnTo>
                    <a:pt x="1027382" y="711199"/>
                  </a:lnTo>
                  <a:lnTo>
                    <a:pt x="1028350" y="713406"/>
                  </a:lnTo>
                  <a:lnTo>
                    <a:pt x="1026235" y="723899"/>
                  </a:lnTo>
                  <a:close/>
                </a:path>
                <a:path w="1256665" h="2692400">
                  <a:moveTo>
                    <a:pt x="1052831" y="723899"/>
                  </a:moveTo>
                  <a:lnTo>
                    <a:pt x="1032952" y="723899"/>
                  </a:lnTo>
                  <a:lnTo>
                    <a:pt x="1028350" y="713406"/>
                  </a:lnTo>
                  <a:lnTo>
                    <a:pt x="1028795" y="711199"/>
                  </a:lnTo>
                  <a:lnTo>
                    <a:pt x="1053573" y="711199"/>
                  </a:lnTo>
                  <a:lnTo>
                    <a:pt x="1052831" y="723899"/>
                  </a:lnTo>
                  <a:close/>
                </a:path>
                <a:path w="1256665" h="2692400">
                  <a:moveTo>
                    <a:pt x="974156" y="736599"/>
                  </a:moveTo>
                  <a:lnTo>
                    <a:pt x="945548" y="736599"/>
                  </a:lnTo>
                  <a:lnTo>
                    <a:pt x="946484" y="723899"/>
                  </a:lnTo>
                  <a:lnTo>
                    <a:pt x="973663" y="723899"/>
                  </a:lnTo>
                  <a:lnTo>
                    <a:pt x="974156" y="736599"/>
                  </a:lnTo>
                  <a:close/>
                </a:path>
                <a:path w="1256665" h="2692400">
                  <a:moveTo>
                    <a:pt x="1035485" y="761999"/>
                  </a:moveTo>
                  <a:lnTo>
                    <a:pt x="1023420" y="761999"/>
                  </a:lnTo>
                  <a:lnTo>
                    <a:pt x="1022132" y="736599"/>
                  </a:lnTo>
                  <a:lnTo>
                    <a:pt x="1020259" y="736599"/>
                  </a:lnTo>
                  <a:lnTo>
                    <a:pt x="1018896" y="723899"/>
                  </a:lnTo>
                  <a:lnTo>
                    <a:pt x="1043998" y="723899"/>
                  </a:lnTo>
                  <a:lnTo>
                    <a:pt x="1040691" y="736599"/>
                  </a:lnTo>
                  <a:lnTo>
                    <a:pt x="1033736" y="749299"/>
                  </a:lnTo>
                  <a:lnTo>
                    <a:pt x="1037298" y="749299"/>
                  </a:lnTo>
                  <a:lnTo>
                    <a:pt x="1035485" y="761999"/>
                  </a:lnTo>
                  <a:close/>
                </a:path>
                <a:path w="1256665" h="2692400">
                  <a:moveTo>
                    <a:pt x="942831" y="749299"/>
                  </a:moveTo>
                  <a:lnTo>
                    <a:pt x="942316" y="749299"/>
                  </a:lnTo>
                  <a:lnTo>
                    <a:pt x="942138" y="736599"/>
                  </a:lnTo>
                  <a:lnTo>
                    <a:pt x="942831" y="749299"/>
                  </a:lnTo>
                  <a:close/>
                </a:path>
                <a:path w="1256665" h="2692400">
                  <a:moveTo>
                    <a:pt x="966974" y="749299"/>
                  </a:moveTo>
                  <a:lnTo>
                    <a:pt x="947372" y="749299"/>
                  </a:lnTo>
                  <a:lnTo>
                    <a:pt x="948286" y="736599"/>
                  </a:lnTo>
                  <a:lnTo>
                    <a:pt x="967152" y="736599"/>
                  </a:lnTo>
                  <a:lnTo>
                    <a:pt x="966974" y="749299"/>
                  </a:lnTo>
                  <a:close/>
                </a:path>
                <a:path w="1256665" h="2692400">
                  <a:moveTo>
                    <a:pt x="966292" y="761999"/>
                  </a:moveTo>
                  <a:lnTo>
                    <a:pt x="943329" y="761999"/>
                  </a:lnTo>
                  <a:lnTo>
                    <a:pt x="942706" y="749299"/>
                  </a:lnTo>
                  <a:lnTo>
                    <a:pt x="967840" y="749299"/>
                  </a:lnTo>
                  <a:lnTo>
                    <a:pt x="966292" y="761999"/>
                  </a:lnTo>
                  <a:close/>
                </a:path>
                <a:path w="1256665" h="2692400">
                  <a:moveTo>
                    <a:pt x="1026240" y="774699"/>
                  </a:moveTo>
                  <a:lnTo>
                    <a:pt x="1015989" y="774699"/>
                  </a:lnTo>
                  <a:lnTo>
                    <a:pt x="1012980" y="761999"/>
                  </a:lnTo>
                  <a:lnTo>
                    <a:pt x="1015605" y="749299"/>
                  </a:lnTo>
                  <a:lnTo>
                    <a:pt x="1015919" y="749299"/>
                  </a:lnTo>
                  <a:lnTo>
                    <a:pt x="1018988" y="761999"/>
                  </a:lnTo>
                  <a:lnTo>
                    <a:pt x="1028383" y="761999"/>
                  </a:lnTo>
                  <a:lnTo>
                    <a:pt x="1026240" y="774699"/>
                  </a:lnTo>
                  <a:close/>
                </a:path>
                <a:path w="1256665" h="2692400">
                  <a:moveTo>
                    <a:pt x="958860" y="774699"/>
                  </a:moveTo>
                  <a:lnTo>
                    <a:pt x="941813" y="774699"/>
                  </a:lnTo>
                  <a:lnTo>
                    <a:pt x="938944" y="761999"/>
                  </a:lnTo>
                  <a:lnTo>
                    <a:pt x="960755" y="761999"/>
                  </a:lnTo>
                  <a:lnTo>
                    <a:pt x="958860" y="774699"/>
                  </a:lnTo>
                  <a:close/>
                </a:path>
                <a:path w="1256665" h="2692400">
                  <a:moveTo>
                    <a:pt x="1031339" y="774699"/>
                  </a:moveTo>
                  <a:lnTo>
                    <a:pt x="1028383" y="761999"/>
                  </a:lnTo>
                  <a:lnTo>
                    <a:pt x="1035219" y="761999"/>
                  </a:lnTo>
                  <a:lnTo>
                    <a:pt x="1031339" y="774699"/>
                  </a:lnTo>
                  <a:close/>
                </a:path>
                <a:path w="1256665" h="2692400">
                  <a:moveTo>
                    <a:pt x="948057" y="787399"/>
                  </a:moveTo>
                  <a:lnTo>
                    <a:pt x="923768" y="787399"/>
                  </a:lnTo>
                  <a:lnTo>
                    <a:pt x="927454" y="774699"/>
                  </a:lnTo>
                  <a:lnTo>
                    <a:pt x="949632" y="774699"/>
                  </a:lnTo>
                  <a:lnTo>
                    <a:pt x="948057" y="787399"/>
                  </a:lnTo>
                  <a:close/>
                </a:path>
                <a:path w="1256665" h="2692400">
                  <a:moveTo>
                    <a:pt x="960895" y="787399"/>
                  </a:moveTo>
                  <a:lnTo>
                    <a:pt x="957491" y="787399"/>
                  </a:lnTo>
                  <a:lnTo>
                    <a:pt x="956251" y="774699"/>
                  </a:lnTo>
                  <a:lnTo>
                    <a:pt x="962199" y="774699"/>
                  </a:lnTo>
                  <a:lnTo>
                    <a:pt x="960895" y="787399"/>
                  </a:lnTo>
                  <a:close/>
                </a:path>
                <a:path w="1256665" h="2692400">
                  <a:moveTo>
                    <a:pt x="1037861" y="787399"/>
                  </a:moveTo>
                  <a:lnTo>
                    <a:pt x="1006420" y="787399"/>
                  </a:lnTo>
                  <a:lnTo>
                    <a:pt x="1008552" y="774699"/>
                  </a:lnTo>
                  <a:lnTo>
                    <a:pt x="1038532" y="774699"/>
                  </a:lnTo>
                  <a:lnTo>
                    <a:pt x="1037861" y="787399"/>
                  </a:lnTo>
                  <a:close/>
                </a:path>
                <a:path w="1256665" h="2692400">
                  <a:moveTo>
                    <a:pt x="954108" y="800099"/>
                  </a:moveTo>
                  <a:lnTo>
                    <a:pt x="930902" y="800099"/>
                  </a:lnTo>
                  <a:lnTo>
                    <a:pt x="930182" y="787399"/>
                  </a:lnTo>
                  <a:lnTo>
                    <a:pt x="950574" y="787399"/>
                  </a:lnTo>
                  <a:lnTo>
                    <a:pt x="954108" y="800099"/>
                  </a:lnTo>
                  <a:close/>
                </a:path>
                <a:path w="1256665" h="2692400">
                  <a:moveTo>
                    <a:pt x="1004336" y="800099"/>
                  </a:moveTo>
                  <a:lnTo>
                    <a:pt x="1001440" y="787399"/>
                  </a:lnTo>
                  <a:lnTo>
                    <a:pt x="1007064" y="787399"/>
                  </a:lnTo>
                  <a:lnTo>
                    <a:pt x="1004336" y="800099"/>
                  </a:lnTo>
                  <a:close/>
                </a:path>
                <a:path w="1256665" h="2692400">
                  <a:moveTo>
                    <a:pt x="1020135" y="800099"/>
                  </a:moveTo>
                  <a:lnTo>
                    <a:pt x="1013829" y="800099"/>
                  </a:lnTo>
                  <a:lnTo>
                    <a:pt x="1009505" y="787399"/>
                  </a:lnTo>
                  <a:lnTo>
                    <a:pt x="1017099" y="787399"/>
                  </a:lnTo>
                  <a:lnTo>
                    <a:pt x="1020135" y="800099"/>
                  </a:lnTo>
                  <a:close/>
                </a:path>
                <a:path w="1256665" h="2692400">
                  <a:moveTo>
                    <a:pt x="951413" y="812799"/>
                  </a:moveTo>
                  <a:lnTo>
                    <a:pt x="918191" y="812799"/>
                  </a:lnTo>
                  <a:lnTo>
                    <a:pt x="920175" y="800099"/>
                  </a:lnTo>
                  <a:lnTo>
                    <a:pt x="949546" y="800099"/>
                  </a:lnTo>
                  <a:lnTo>
                    <a:pt x="951413" y="812799"/>
                  </a:lnTo>
                  <a:close/>
                </a:path>
                <a:path w="1256665" h="2692400">
                  <a:moveTo>
                    <a:pt x="1023561" y="812799"/>
                  </a:moveTo>
                  <a:lnTo>
                    <a:pt x="1000206" y="812799"/>
                  </a:lnTo>
                  <a:lnTo>
                    <a:pt x="999525" y="800099"/>
                  </a:lnTo>
                  <a:lnTo>
                    <a:pt x="1022397" y="800099"/>
                  </a:lnTo>
                  <a:lnTo>
                    <a:pt x="1023561" y="812799"/>
                  </a:lnTo>
                  <a:close/>
                </a:path>
                <a:path w="1256665" h="2692400">
                  <a:moveTo>
                    <a:pt x="940880" y="825499"/>
                  </a:moveTo>
                  <a:lnTo>
                    <a:pt x="917614" y="825499"/>
                  </a:lnTo>
                  <a:lnTo>
                    <a:pt x="917814" y="812799"/>
                  </a:lnTo>
                  <a:lnTo>
                    <a:pt x="942802" y="812799"/>
                  </a:lnTo>
                  <a:lnTo>
                    <a:pt x="940880" y="825499"/>
                  </a:lnTo>
                  <a:close/>
                </a:path>
                <a:path w="1256665" h="2692400">
                  <a:moveTo>
                    <a:pt x="1006034" y="825499"/>
                  </a:moveTo>
                  <a:lnTo>
                    <a:pt x="994237" y="825499"/>
                  </a:lnTo>
                  <a:lnTo>
                    <a:pt x="994556" y="812799"/>
                  </a:lnTo>
                  <a:lnTo>
                    <a:pt x="1015365" y="812799"/>
                  </a:lnTo>
                  <a:lnTo>
                    <a:pt x="1006034" y="825499"/>
                  </a:lnTo>
                  <a:close/>
                </a:path>
                <a:path w="1256665" h="2692400">
                  <a:moveTo>
                    <a:pt x="1022683" y="818824"/>
                  </a:moveTo>
                  <a:lnTo>
                    <a:pt x="1022462" y="812799"/>
                  </a:lnTo>
                  <a:lnTo>
                    <a:pt x="1025941" y="812799"/>
                  </a:lnTo>
                  <a:lnTo>
                    <a:pt x="1022683" y="818824"/>
                  </a:lnTo>
                  <a:close/>
                </a:path>
                <a:path w="1256665" h="2692400">
                  <a:moveTo>
                    <a:pt x="1022928" y="825499"/>
                  </a:moveTo>
                  <a:lnTo>
                    <a:pt x="1019073" y="825499"/>
                  </a:lnTo>
                  <a:lnTo>
                    <a:pt x="1022683" y="818824"/>
                  </a:lnTo>
                  <a:lnTo>
                    <a:pt x="1022928" y="825499"/>
                  </a:lnTo>
                  <a:close/>
                </a:path>
                <a:path w="1256665" h="2692400">
                  <a:moveTo>
                    <a:pt x="926559" y="838199"/>
                  </a:moveTo>
                  <a:lnTo>
                    <a:pt x="910123" y="838199"/>
                  </a:lnTo>
                  <a:lnTo>
                    <a:pt x="911260" y="825499"/>
                  </a:lnTo>
                  <a:lnTo>
                    <a:pt x="927761" y="825499"/>
                  </a:lnTo>
                  <a:lnTo>
                    <a:pt x="926559" y="838199"/>
                  </a:lnTo>
                  <a:close/>
                </a:path>
                <a:path w="1256665" h="2692400">
                  <a:moveTo>
                    <a:pt x="1010165" y="850899"/>
                  </a:moveTo>
                  <a:lnTo>
                    <a:pt x="986454" y="850899"/>
                  </a:lnTo>
                  <a:lnTo>
                    <a:pt x="988007" y="838199"/>
                  </a:lnTo>
                  <a:lnTo>
                    <a:pt x="992337" y="825499"/>
                  </a:lnTo>
                  <a:lnTo>
                    <a:pt x="1008823" y="825499"/>
                  </a:lnTo>
                  <a:lnTo>
                    <a:pt x="1008347" y="838199"/>
                  </a:lnTo>
                  <a:lnTo>
                    <a:pt x="1014127" y="838199"/>
                  </a:lnTo>
                  <a:lnTo>
                    <a:pt x="1010165" y="850899"/>
                  </a:lnTo>
                  <a:close/>
                </a:path>
                <a:path w="1256665" h="2692400">
                  <a:moveTo>
                    <a:pt x="1019491" y="838199"/>
                  </a:moveTo>
                  <a:lnTo>
                    <a:pt x="1010290" y="838199"/>
                  </a:lnTo>
                  <a:lnTo>
                    <a:pt x="1008823" y="825499"/>
                  </a:lnTo>
                  <a:lnTo>
                    <a:pt x="1018013" y="825499"/>
                  </a:lnTo>
                  <a:lnTo>
                    <a:pt x="1019491" y="838199"/>
                  </a:lnTo>
                  <a:close/>
                </a:path>
                <a:path w="1256665" h="2692400">
                  <a:moveTo>
                    <a:pt x="934294" y="850899"/>
                  </a:moveTo>
                  <a:lnTo>
                    <a:pt x="903856" y="850899"/>
                  </a:lnTo>
                  <a:lnTo>
                    <a:pt x="908078" y="838199"/>
                  </a:lnTo>
                  <a:lnTo>
                    <a:pt x="938510" y="838199"/>
                  </a:lnTo>
                  <a:lnTo>
                    <a:pt x="934294" y="850899"/>
                  </a:lnTo>
                  <a:close/>
                </a:path>
                <a:path w="1256665" h="2692400">
                  <a:moveTo>
                    <a:pt x="930321" y="863599"/>
                  </a:moveTo>
                  <a:lnTo>
                    <a:pt x="897258" y="863599"/>
                  </a:lnTo>
                  <a:lnTo>
                    <a:pt x="898784" y="850899"/>
                  </a:lnTo>
                  <a:lnTo>
                    <a:pt x="926987" y="850899"/>
                  </a:lnTo>
                  <a:lnTo>
                    <a:pt x="930321" y="863599"/>
                  </a:lnTo>
                  <a:close/>
                </a:path>
                <a:path w="1256665" h="2692400">
                  <a:moveTo>
                    <a:pt x="990708" y="863599"/>
                  </a:moveTo>
                  <a:lnTo>
                    <a:pt x="979580" y="863599"/>
                  </a:lnTo>
                  <a:lnTo>
                    <a:pt x="982968" y="850899"/>
                  </a:lnTo>
                  <a:lnTo>
                    <a:pt x="985219" y="850899"/>
                  </a:lnTo>
                  <a:lnTo>
                    <a:pt x="990708" y="863599"/>
                  </a:lnTo>
                  <a:close/>
                </a:path>
                <a:path w="1256665" h="2692400">
                  <a:moveTo>
                    <a:pt x="1001760" y="863599"/>
                  </a:moveTo>
                  <a:lnTo>
                    <a:pt x="990708" y="863599"/>
                  </a:lnTo>
                  <a:lnTo>
                    <a:pt x="990453" y="850899"/>
                  </a:lnTo>
                  <a:lnTo>
                    <a:pt x="1002079" y="850899"/>
                  </a:lnTo>
                  <a:lnTo>
                    <a:pt x="1001760" y="863599"/>
                  </a:lnTo>
                  <a:close/>
                </a:path>
                <a:path w="1256665" h="2692400">
                  <a:moveTo>
                    <a:pt x="907590" y="876299"/>
                  </a:moveTo>
                  <a:lnTo>
                    <a:pt x="894476" y="876299"/>
                  </a:lnTo>
                  <a:lnTo>
                    <a:pt x="899369" y="863599"/>
                  </a:lnTo>
                  <a:lnTo>
                    <a:pt x="907720" y="863599"/>
                  </a:lnTo>
                  <a:lnTo>
                    <a:pt x="907590" y="876299"/>
                  </a:lnTo>
                  <a:close/>
                </a:path>
                <a:path w="1256665" h="2692400">
                  <a:moveTo>
                    <a:pt x="928502" y="876299"/>
                  </a:moveTo>
                  <a:lnTo>
                    <a:pt x="907590" y="876299"/>
                  </a:lnTo>
                  <a:lnTo>
                    <a:pt x="908343" y="863599"/>
                  </a:lnTo>
                  <a:lnTo>
                    <a:pt x="933531" y="863599"/>
                  </a:lnTo>
                  <a:lnTo>
                    <a:pt x="928502" y="876299"/>
                  </a:lnTo>
                  <a:close/>
                </a:path>
                <a:path w="1256665" h="2692400">
                  <a:moveTo>
                    <a:pt x="1003692" y="876299"/>
                  </a:moveTo>
                  <a:lnTo>
                    <a:pt x="978600" y="876299"/>
                  </a:lnTo>
                  <a:lnTo>
                    <a:pt x="977777" y="863599"/>
                  </a:lnTo>
                  <a:lnTo>
                    <a:pt x="1001755" y="863599"/>
                  </a:lnTo>
                  <a:lnTo>
                    <a:pt x="1003692" y="876299"/>
                  </a:lnTo>
                  <a:close/>
                </a:path>
                <a:path w="1256665" h="2692400">
                  <a:moveTo>
                    <a:pt x="912714" y="888999"/>
                  </a:moveTo>
                  <a:lnTo>
                    <a:pt x="895261" y="888999"/>
                  </a:lnTo>
                  <a:lnTo>
                    <a:pt x="894704" y="876299"/>
                  </a:lnTo>
                  <a:lnTo>
                    <a:pt x="921607" y="876299"/>
                  </a:lnTo>
                  <a:lnTo>
                    <a:pt x="912714" y="888999"/>
                  </a:lnTo>
                  <a:close/>
                </a:path>
                <a:path w="1256665" h="2692400">
                  <a:moveTo>
                    <a:pt x="995384" y="888999"/>
                  </a:moveTo>
                  <a:lnTo>
                    <a:pt x="971191" y="888999"/>
                  </a:lnTo>
                  <a:lnTo>
                    <a:pt x="972490" y="876299"/>
                  </a:lnTo>
                  <a:lnTo>
                    <a:pt x="993463" y="876299"/>
                  </a:lnTo>
                  <a:lnTo>
                    <a:pt x="995219" y="879312"/>
                  </a:lnTo>
                  <a:lnTo>
                    <a:pt x="995384" y="888999"/>
                  </a:lnTo>
                  <a:close/>
                </a:path>
                <a:path w="1256665" h="2692400">
                  <a:moveTo>
                    <a:pt x="995219" y="879312"/>
                  </a:moveTo>
                  <a:lnTo>
                    <a:pt x="993463" y="876299"/>
                  </a:lnTo>
                  <a:lnTo>
                    <a:pt x="995168" y="876299"/>
                  </a:lnTo>
                  <a:lnTo>
                    <a:pt x="995219" y="879312"/>
                  </a:lnTo>
                  <a:close/>
                </a:path>
                <a:path w="1256665" h="2692400">
                  <a:moveTo>
                    <a:pt x="1003768" y="888999"/>
                  </a:moveTo>
                  <a:lnTo>
                    <a:pt x="1000867" y="888999"/>
                  </a:lnTo>
                  <a:lnTo>
                    <a:pt x="995219" y="879312"/>
                  </a:lnTo>
                  <a:lnTo>
                    <a:pt x="995168" y="876299"/>
                  </a:lnTo>
                  <a:lnTo>
                    <a:pt x="1003492" y="876299"/>
                  </a:lnTo>
                  <a:lnTo>
                    <a:pt x="1003768" y="888999"/>
                  </a:lnTo>
                  <a:close/>
                </a:path>
                <a:path w="1256665" h="2692400">
                  <a:moveTo>
                    <a:pt x="924016" y="901699"/>
                  </a:moveTo>
                  <a:lnTo>
                    <a:pt x="898568" y="901699"/>
                  </a:lnTo>
                  <a:lnTo>
                    <a:pt x="884328" y="888999"/>
                  </a:lnTo>
                  <a:lnTo>
                    <a:pt x="926473" y="888999"/>
                  </a:lnTo>
                  <a:lnTo>
                    <a:pt x="924016" y="901699"/>
                  </a:lnTo>
                  <a:close/>
                </a:path>
                <a:path w="1256665" h="2692400">
                  <a:moveTo>
                    <a:pt x="987926" y="901699"/>
                  </a:moveTo>
                  <a:lnTo>
                    <a:pt x="978032" y="901699"/>
                  </a:lnTo>
                  <a:lnTo>
                    <a:pt x="971174" y="888999"/>
                  </a:lnTo>
                  <a:lnTo>
                    <a:pt x="990638" y="888999"/>
                  </a:lnTo>
                  <a:lnTo>
                    <a:pt x="987926" y="901699"/>
                  </a:lnTo>
                  <a:close/>
                </a:path>
                <a:path w="1256665" h="2692400">
                  <a:moveTo>
                    <a:pt x="895115" y="914399"/>
                  </a:moveTo>
                  <a:lnTo>
                    <a:pt x="882913" y="914399"/>
                  </a:lnTo>
                  <a:lnTo>
                    <a:pt x="884555" y="901699"/>
                  </a:lnTo>
                  <a:lnTo>
                    <a:pt x="887305" y="901699"/>
                  </a:lnTo>
                  <a:lnTo>
                    <a:pt x="895115" y="914399"/>
                  </a:lnTo>
                  <a:close/>
                </a:path>
                <a:path w="1256665" h="2692400">
                  <a:moveTo>
                    <a:pt x="911562" y="914399"/>
                  </a:moveTo>
                  <a:lnTo>
                    <a:pt x="895115" y="914399"/>
                  </a:lnTo>
                  <a:lnTo>
                    <a:pt x="897199" y="901699"/>
                  </a:lnTo>
                  <a:lnTo>
                    <a:pt x="916357" y="901699"/>
                  </a:lnTo>
                  <a:lnTo>
                    <a:pt x="911562" y="914399"/>
                  </a:lnTo>
                  <a:close/>
                </a:path>
                <a:path w="1256665" h="2692400">
                  <a:moveTo>
                    <a:pt x="993252" y="914399"/>
                  </a:moveTo>
                  <a:lnTo>
                    <a:pt x="962708" y="914399"/>
                  </a:lnTo>
                  <a:lnTo>
                    <a:pt x="965172" y="901699"/>
                  </a:lnTo>
                  <a:lnTo>
                    <a:pt x="996196" y="901699"/>
                  </a:lnTo>
                  <a:lnTo>
                    <a:pt x="993252" y="914399"/>
                  </a:lnTo>
                  <a:close/>
                </a:path>
                <a:path w="1256665" h="2692400">
                  <a:moveTo>
                    <a:pt x="901754" y="927099"/>
                  </a:moveTo>
                  <a:lnTo>
                    <a:pt x="885921" y="927099"/>
                  </a:lnTo>
                  <a:lnTo>
                    <a:pt x="883937" y="914399"/>
                  </a:lnTo>
                  <a:lnTo>
                    <a:pt x="902750" y="914399"/>
                  </a:lnTo>
                  <a:lnTo>
                    <a:pt x="901754" y="927099"/>
                  </a:lnTo>
                  <a:close/>
                </a:path>
                <a:path w="1256665" h="2692400">
                  <a:moveTo>
                    <a:pt x="910842" y="927099"/>
                  </a:moveTo>
                  <a:lnTo>
                    <a:pt x="902177" y="927099"/>
                  </a:lnTo>
                  <a:lnTo>
                    <a:pt x="906582" y="914399"/>
                  </a:lnTo>
                  <a:lnTo>
                    <a:pt x="910842" y="927099"/>
                  </a:lnTo>
                  <a:close/>
                </a:path>
                <a:path w="1256665" h="2692400">
                  <a:moveTo>
                    <a:pt x="987756" y="927099"/>
                  </a:moveTo>
                  <a:lnTo>
                    <a:pt x="958775" y="927099"/>
                  </a:lnTo>
                  <a:lnTo>
                    <a:pt x="960549" y="914399"/>
                  </a:lnTo>
                  <a:lnTo>
                    <a:pt x="985210" y="914399"/>
                  </a:lnTo>
                  <a:lnTo>
                    <a:pt x="987756" y="927099"/>
                  </a:lnTo>
                  <a:close/>
                </a:path>
                <a:path w="1256665" h="2692400">
                  <a:moveTo>
                    <a:pt x="882688" y="939799"/>
                  </a:moveTo>
                  <a:lnTo>
                    <a:pt x="873698" y="939799"/>
                  </a:lnTo>
                  <a:lnTo>
                    <a:pt x="875663" y="927099"/>
                  </a:lnTo>
                  <a:lnTo>
                    <a:pt x="884755" y="927099"/>
                  </a:lnTo>
                  <a:lnTo>
                    <a:pt x="882688" y="939799"/>
                  </a:lnTo>
                  <a:close/>
                </a:path>
                <a:path w="1256665" h="2692400">
                  <a:moveTo>
                    <a:pt x="901928" y="952499"/>
                  </a:moveTo>
                  <a:lnTo>
                    <a:pt x="868426" y="952499"/>
                  </a:lnTo>
                  <a:lnTo>
                    <a:pt x="886163" y="939799"/>
                  </a:lnTo>
                  <a:lnTo>
                    <a:pt x="885773" y="939799"/>
                  </a:lnTo>
                  <a:lnTo>
                    <a:pt x="887234" y="927099"/>
                  </a:lnTo>
                  <a:lnTo>
                    <a:pt x="899736" y="927099"/>
                  </a:lnTo>
                  <a:lnTo>
                    <a:pt x="901841" y="939799"/>
                  </a:lnTo>
                  <a:lnTo>
                    <a:pt x="901928" y="952499"/>
                  </a:lnTo>
                  <a:close/>
                </a:path>
                <a:path w="1256665" h="2692400">
                  <a:moveTo>
                    <a:pt x="977588" y="939799"/>
                  </a:moveTo>
                  <a:lnTo>
                    <a:pt x="956610" y="939799"/>
                  </a:lnTo>
                  <a:lnTo>
                    <a:pt x="956950" y="927099"/>
                  </a:lnTo>
                  <a:lnTo>
                    <a:pt x="979683" y="927099"/>
                  </a:lnTo>
                  <a:lnTo>
                    <a:pt x="977588" y="939799"/>
                  </a:lnTo>
                  <a:close/>
                </a:path>
                <a:path w="1256665" h="2692400">
                  <a:moveTo>
                    <a:pt x="983315" y="939799"/>
                  </a:moveTo>
                  <a:lnTo>
                    <a:pt x="977588" y="939799"/>
                  </a:lnTo>
                  <a:lnTo>
                    <a:pt x="983082" y="927099"/>
                  </a:lnTo>
                  <a:lnTo>
                    <a:pt x="983315" y="939799"/>
                  </a:lnTo>
                  <a:close/>
                </a:path>
                <a:path w="1256665" h="2692400">
                  <a:moveTo>
                    <a:pt x="965567" y="952499"/>
                  </a:moveTo>
                  <a:lnTo>
                    <a:pt x="947268" y="952499"/>
                  </a:lnTo>
                  <a:lnTo>
                    <a:pt x="951825" y="939799"/>
                  </a:lnTo>
                  <a:lnTo>
                    <a:pt x="969800" y="939799"/>
                  </a:lnTo>
                  <a:lnTo>
                    <a:pt x="965567" y="952499"/>
                  </a:lnTo>
                  <a:close/>
                </a:path>
                <a:path w="1256665" h="2692400">
                  <a:moveTo>
                    <a:pt x="976392" y="952499"/>
                  </a:moveTo>
                  <a:lnTo>
                    <a:pt x="969800" y="939799"/>
                  </a:lnTo>
                  <a:lnTo>
                    <a:pt x="981653" y="939799"/>
                  </a:lnTo>
                  <a:lnTo>
                    <a:pt x="976392" y="952499"/>
                  </a:lnTo>
                  <a:close/>
                </a:path>
                <a:path w="1256665" h="2692400">
                  <a:moveTo>
                    <a:pt x="903048" y="977899"/>
                  </a:moveTo>
                  <a:lnTo>
                    <a:pt x="871771" y="977899"/>
                  </a:lnTo>
                  <a:lnTo>
                    <a:pt x="871890" y="965199"/>
                  </a:lnTo>
                  <a:lnTo>
                    <a:pt x="874954" y="952499"/>
                  </a:lnTo>
                  <a:lnTo>
                    <a:pt x="877828" y="965199"/>
                  </a:lnTo>
                  <a:lnTo>
                    <a:pt x="900905" y="965199"/>
                  </a:lnTo>
                  <a:lnTo>
                    <a:pt x="903048" y="977899"/>
                  </a:lnTo>
                  <a:close/>
                </a:path>
                <a:path w="1256665" h="2692400">
                  <a:moveTo>
                    <a:pt x="901538" y="965199"/>
                  </a:moveTo>
                  <a:lnTo>
                    <a:pt x="883408" y="965199"/>
                  </a:lnTo>
                  <a:lnTo>
                    <a:pt x="883083" y="952499"/>
                  </a:lnTo>
                  <a:lnTo>
                    <a:pt x="901489" y="952499"/>
                  </a:lnTo>
                  <a:lnTo>
                    <a:pt x="901538" y="965199"/>
                  </a:lnTo>
                  <a:close/>
                </a:path>
                <a:path w="1256665" h="2692400">
                  <a:moveTo>
                    <a:pt x="969927" y="965199"/>
                  </a:moveTo>
                  <a:lnTo>
                    <a:pt x="941671" y="965199"/>
                  </a:lnTo>
                  <a:lnTo>
                    <a:pt x="941996" y="952499"/>
                  </a:lnTo>
                  <a:lnTo>
                    <a:pt x="967489" y="952499"/>
                  </a:lnTo>
                  <a:lnTo>
                    <a:pt x="971972" y="961018"/>
                  </a:lnTo>
                  <a:lnTo>
                    <a:pt x="969927" y="965199"/>
                  </a:lnTo>
                  <a:close/>
                </a:path>
                <a:path w="1256665" h="2692400">
                  <a:moveTo>
                    <a:pt x="973992" y="956887"/>
                  </a:moveTo>
                  <a:lnTo>
                    <a:pt x="973897" y="952499"/>
                  </a:lnTo>
                  <a:lnTo>
                    <a:pt x="976138" y="952499"/>
                  </a:lnTo>
                  <a:lnTo>
                    <a:pt x="973992" y="956887"/>
                  </a:lnTo>
                  <a:close/>
                </a:path>
                <a:path w="1256665" h="2692400">
                  <a:moveTo>
                    <a:pt x="974173" y="965199"/>
                  </a:moveTo>
                  <a:lnTo>
                    <a:pt x="971972" y="961018"/>
                  </a:lnTo>
                  <a:lnTo>
                    <a:pt x="973992" y="956887"/>
                  </a:lnTo>
                  <a:lnTo>
                    <a:pt x="974173" y="965199"/>
                  </a:lnTo>
                  <a:close/>
                </a:path>
                <a:path w="1256665" h="2692400">
                  <a:moveTo>
                    <a:pt x="960480" y="977899"/>
                  </a:moveTo>
                  <a:lnTo>
                    <a:pt x="946266" y="977899"/>
                  </a:lnTo>
                  <a:lnTo>
                    <a:pt x="946142" y="965199"/>
                  </a:lnTo>
                  <a:lnTo>
                    <a:pt x="955825" y="965199"/>
                  </a:lnTo>
                  <a:lnTo>
                    <a:pt x="960480" y="977899"/>
                  </a:lnTo>
                  <a:close/>
                </a:path>
                <a:path w="1256665" h="2692400">
                  <a:moveTo>
                    <a:pt x="887379" y="990599"/>
                  </a:moveTo>
                  <a:lnTo>
                    <a:pt x="861385" y="990599"/>
                  </a:lnTo>
                  <a:lnTo>
                    <a:pt x="861341" y="977899"/>
                  </a:lnTo>
                  <a:lnTo>
                    <a:pt x="888521" y="977899"/>
                  </a:lnTo>
                  <a:lnTo>
                    <a:pt x="887379" y="990599"/>
                  </a:lnTo>
                  <a:close/>
                </a:path>
                <a:path w="1256665" h="2692400">
                  <a:moveTo>
                    <a:pt x="957330" y="990599"/>
                  </a:moveTo>
                  <a:lnTo>
                    <a:pt x="933639" y="990599"/>
                  </a:lnTo>
                  <a:lnTo>
                    <a:pt x="935528" y="977899"/>
                  </a:lnTo>
                  <a:lnTo>
                    <a:pt x="952437" y="977899"/>
                  </a:lnTo>
                  <a:lnTo>
                    <a:pt x="957330" y="990599"/>
                  </a:lnTo>
                  <a:close/>
                </a:path>
                <a:path w="1256665" h="2692400">
                  <a:moveTo>
                    <a:pt x="963624" y="990599"/>
                  </a:moveTo>
                  <a:lnTo>
                    <a:pt x="957330" y="990599"/>
                  </a:lnTo>
                  <a:lnTo>
                    <a:pt x="957974" y="977899"/>
                  </a:lnTo>
                  <a:lnTo>
                    <a:pt x="963624" y="990599"/>
                  </a:lnTo>
                  <a:close/>
                </a:path>
                <a:path w="1256665" h="2692400">
                  <a:moveTo>
                    <a:pt x="891411" y="1003299"/>
                  </a:moveTo>
                  <a:lnTo>
                    <a:pt x="865778" y="1003299"/>
                  </a:lnTo>
                  <a:lnTo>
                    <a:pt x="865551" y="990599"/>
                  </a:lnTo>
                  <a:lnTo>
                    <a:pt x="892202" y="990599"/>
                  </a:lnTo>
                  <a:lnTo>
                    <a:pt x="891411" y="1003299"/>
                  </a:lnTo>
                  <a:close/>
                </a:path>
                <a:path w="1256665" h="2692400">
                  <a:moveTo>
                    <a:pt x="962612" y="1003299"/>
                  </a:moveTo>
                  <a:lnTo>
                    <a:pt x="940675" y="1003299"/>
                  </a:lnTo>
                  <a:lnTo>
                    <a:pt x="941179" y="990599"/>
                  </a:lnTo>
                  <a:lnTo>
                    <a:pt x="962369" y="990599"/>
                  </a:lnTo>
                  <a:lnTo>
                    <a:pt x="962612" y="1003299"/>
                  </a:lnTo>
                  <a:close/>
                </a:path>
                <a:path w="1256665" h="2692400">
                  <a:moveTo>
                    <a:pt x="889999" y="1015999"/>
                  </a:moveTo>
                  <a:lnTo>
                    <a:pt x="859826" y="1015999"/>
                  </a:lnTo>
                  <a:lnTo>
                    <a:pt x="858930" y="1003299"/>
                  </a:lnTo>
                  <a:lnTo>
                    <a:pt x="887742" y="1003299"/>
                  </a:lnTo>
                  <a:lnTo>
                    <a:pt x="889999" y="1015999"/>
                  </a:lnTo>
                  <a:close/>
                </a:path>
                <a:path w="1256665" h="2692400">
                  <a:moveTo>
                    <a:pt x="955376" y="1015999"/>
                  </a:moveTo>
                  <a:lnTo>
                    <a:pt x="927956" y="1015999"/>
                  </a:lnTo>
                  <a:lnTo>
                    <a:pt x="928557" y="1003299"/>
                  </a:lnTo>
                  <a:lnTo>
                    <a:pt x="952524" y="1003299"/>
                  </a:lnTo>
                  <a:lnTo>
                    <a:pt x="955376" y="1015999"/>
                  </a:lnTo>
                  <a:close/>
                </a:path>
                <a:path w="1256665" h="2692400">
                  <a:moveTo>
                    <a:pt x="875558" y="1028699"/>
                  </a:moveTo>
                  <a:lnTo>
                    <a:pt x="857168" y="1028699"/>
                  </a:lnTo>
                  <a:lnTo>
                    <a:pt x="852368" y="1015999"/>
                  </a:lnTo>
                  <a:lnTo>
                    <a:pt x="875921" y="1015999"/>
                  </a:lnTo>
                  <a:lnTo>
                    <a:pt x="875558" y="1028699"/>
                  </a:lnTo>
                  <a:close/>
                </a:path>
                <a:path w="1256665" h="2692400">
                  <a:moveTo>
                    <a:pt x="943258" y="1041399"/>
                  </a:moveTo>
                  <a:lnTo>
                    <a:pt x="932670" y="1041399"/>
                  </a:lnTo>
                  <a:lnTo>
                    <a:pt x="928909" y="1015999"/>
                  </a:lnTo>
                  <a:lnTo>
                    <a:pt x="941455" y="1015999"/>
                  </a:lnTo>
                  <a:lnTo>
                    <a:pt x="950575" y="1028699"/>
                  </a:lnTo>
                  <a:lnTo>
                    <a:pt x="946072" y="1028699"/>
                  </a:lnTo>
                  <a:lnTo>
                    <a:pt x="943258" y="1041399"/>
                  </a:lnTo>
                  <a:close/>
                </a:path>
                <a:path w="1256665" h="2692400">
                  <a:moveTo>
                    <a:pt x="875737" y="1041399"/>
                  </a:moveTo>
                  <a:lnTo>
                    <a:pt x="849369" y="1041399"/>
                  </a:lnTo>
                  <a:lnTo>
                    <a:pt x="843589" y="1028699"/>
                  </a:lnTo>
                  <a:lnTo>
                    <a:pt x="872517" y="1028699"/>
                  </a:lnTo>
                  <a:lnTo>
                    <a:pt x="875737" y="1041399"/>
                  </a:lnTo>
                  <a:close/>
                </a:path>
                <a:path w="1256665" h="2692400">
                  <a:moveTo>
                    <a:pt x="932670" y="1041399"/>
                  </a:moveTo>
                  <a:lnTo>
                    <a:pt x="925115" y="1041399"/>
                  </a:lnTo>
                  <a:lnTo>
                    <a:pt x="922863" y="1028699"/>
                  </a:lnTo>
                  <a:lnTo>
                    <a:pt x="929050" y="1028699"/>
                  </a:lnTo>
                  <a:lnTo>
                    <a:pt x="932670" y="1041399"/>
                  </a:lnTo>
                  <a:close/>
                </a:path>
                <a:path w="1256665" h="2692400">
                  <a:moveTo>
                    <a:pt x="951988" y="1041399"/>
                  </a:moveTo>
                  <a:lnTo>
                    <a:pt x="946072" y="1028699"/>
                  </a:lnTo>
                  <a:lnTo>
                    <a:pt x="953303" y="1028699"/>
                  </a:lnTo>
                  <a:lnTo>
                    <a:pt x="951988" y="1041399"/>
                  </a:lnTo>
                  <a:close/>
                </a:path>
                <a:path w="1256665" h="2692400">
                  <a:moveTo>
                    <a:pt x="864820" y="1054099"/>
                  </a:moveTo>
                  <a:lnTo>
                    <a:pt x="851458" y="1054099"/>
                  </a:lnTo>
                  <a:lnTo>
                    <a:pt x="844942" y="1041399"/>
                  </a:lnTo>
                  <a:lnTo>
                    <a:pt x="861492" y="1041399"/>
                  </a:lnTo>
                  <a:lnTo>
                    <a:pt x="864820" y="1054099"/>
                  </a:lnTo>
                  <a:close/>
                </a:path>
                <a:path w="1256665" h="2692400">
                  <a:moveTo>
                    <a:pt x="936644" y="1066799"/>
                  </a:moveTo>
                  <a:lnTo>
                    <a:pt x="915751" y="1066799"/>
                  </a:lnTo>
                  <a:lnTo>
                    <a:pt x="913478" y="1054099"/>
                  </a:lnTo>
                  <a:lnTo>
                    <a:pt x="913673" y="1041399"/>
                  </a:lnTo>
                  <a:lnTo>
                    <a:pt x="920016" y="1054099"/>
                  </a:lnTo>
                  <a:lnTo>
                    <a:pt x="945087" y="1054099"/>
                  </a:lnTo>
                  <a:lnTo>
                    <a:pt x="936644" y="1066799"/>
                  </a:lnTo>
                  <a:close/>
                </a:path>
                <a:path w="1256665" h="2692400">
                  <a:moveTo>
                    <a:pt x="949049" y="1054099"/>
                  </a:moveTo>
                  <a:lnTo>
                    <a:pt x="924990" y="1054099"/>
                  </a:lnTo>
                  <a:lnTo>
                    <a:pt x="921288" y="1041399"/>
                  </a:lnTo>
                  <a:lnTo>
                    <a:pt x="947176" y="1041399"/>
                  </a:lnTo>
                  <a:lnTo>
                    <a:pt x="949049" y="1054099"/>
                  </a:lnTo>
                  <a:close/>
                </a:path>
                <a:path w="1256665" h="2692400">
                  <a:moveTo>
                    <a:pt x="869589" y="1066799"/>
                  </a:moveTo>
                  <a:lnTo>
                    <a:pt x="846728" y="1066799"/>
                  </a:lnTo>
                  <a:lnTo>
                    <a:pt x="844628" y="1054099"/>
                  </a:lnTo>
                  <a:lnTo>
                    <a:pt x="872257" y="1054099"/>
                  </a:lnTo>
                  <a:lnTo>
                    <a:pt x="869589" y="1066799"/>
                  </a:lnTo>
                  <a:close/>
                </a:path>
                <a:path w="1256665" h="2692400">
                  <a:moveTo>
                    <a:pt x="838580" y="1070949"/>
                  </a:moveTo>
                  <a:lnTo>
                    <a:pt x="834804" y="1066799"/>
                  </a:lnTo>
                  <a:lnTo>
                    <a:pt x="839356" y="1066799"/>
                  </a:lnTo>
                  <a:lnTo>
                    <a:pt x="838580" y="1070949"/>
                  </a:lnTo>
                  <a:close/>
                </a:path>
                <a:path w="1256665" h="2692400">
                  <a:moveTo>
                    <a:pt x="866666" y="1079499"/>
                  </a:moveTo>
                  <a:lnTo>
                    <a:pt x="846360" y="1079499"/>
                  </a:lnTo>
                  <a:lnTo>
                    <a:pt x="847101" y="1066799"/>
                  </a:lnTo>
                  <a:lnTo>
                    <a:pt x="867045" y="1066799"/>
                  </a:lnTo>
                  <a:lnTo>
                    <a:pt x="866666" y="1079499"/>
                  </a:lnTo>
                  <a:close/>
                </a:path>
                <a:path w="1256665" h="2692400">
                  <a:moveTo>
                    <a:pt x="931939" y="1079499"/>
                  </a:moveTo>
                  <a:lnTo>
                    <a:pt x="910379" y="1079499"/>
                  </a:lnTo>
                  <a:lnTo>
                    <a:pt x="913893" y="1066799"/>
                  </a:lnTo>
                  <a:lnTo>
                    <a:pt x="931875" y="1066799"/>
                  </a:lnTo>
                  <a:lnTo>
                    <a:pt x="931939" y="1079499"/>
                  </a:lnTo>
                  <a:close/>
                </a:path>
                <a:path w="1256665" h="2692400">
                  <a:moveTo>
                    <a:pt x="856864" y="1092199"/>
                  </a:moveTo>
                  <a:lnTo>
                    <a:pt x="834296" y="1092199"/>
                  </a:lnTo>
                  <a:lnTo>
                    <a:pt x="836980" y="1079499"/>
                  </a:lnTo>
                  <a:lnTo>
                    <a:pt x="838580" y="1070949"/>
                  </a:lnTo>
                  <a:lnTo>
                    <a:pt x="846360" y="1079499"/>
                  </a:lnTo>
                  <a:lnTo>
                    <a:pt x="860182" y="1079499"/>
                  </a:lnTo>
                  <a:lnTo>
                    <a:pt x="856864" y="1092199"/>
                  </a:lnTo>
                  <a:close/>
                </a:path>
                <a:path w="1256665" h="2692400">
                  <a:moveTo>
                    <a:pt x="926972" y="1117599"/>
                  </a:moveTo>
                  <a:lnTo>
                    <a:pt x="897999" y="1117599"/>
                  </a:lnTo>
                  <a:lnTo>
                    <a:pt x="899666" y="1104899"/>
                  </a:lnTo>
                  <a:lnTo>
                    <a:pt x="901219" y="1092199"/>
                  </a:lnTo>
                  <a:lnTo>
                    <a:pt x="902697" y="1092199"/>
                  </a:lnTo>
                  <a:lnTo>
                    <a:pt x="907541" y="1079499"/>
                  </a:lnTo>
                  <a:lnTo>
                    <a:pt x="930265" y="1079499"/>
                  </a:lnTo>
                  <a:lnTo>
                    <a:pt x="925602" y="1092199"/>
                  </a:lnTo>
                  <a:lnTo>
                    <a:pt x="924601" y="1104899"/>
                  </a:lnTo>
                  <a:lnTo>
                    <a:pt x="924845" y="1104899"/>
                  </a:lnTo>
                  <a:lnTo>
                    <a:pt x="926972" y="1117599"/>
                  </a:lnTo>
                  <a:close/>
                </a:path>
                <a:path w="1256665" h="2692400">
                  <a:moveTo>
                    <a:pt x="852567" y="1104899"/>
                  </a:moveTo>
                  <a:lnTo>
                    <a:pt x="823572" y="1104899"/>
                  </a:lnTo>
                  <a:lnTo>
                    <a:pt x="829051" y="1092199"/>
                  </a:lnTo>
                  <a:lnTo>
                    <a:pt x="854580" y="1092199"/>
                  </a:lnTo>
                  <a:lnTo>
                    <a:pt x="852567" y="1104899"/>
                  </a:lnTo>
                  <a:close/>
                </a:path>
                <a:path w="1256665" h="2692400">
                  <a:moveTo>
                    <a:pt x="848074" y="1130299"/>
                  </a:moveTo>
                  <a:lnTo>
                    <a:pt x="812652" y="1130299"/>
                  </a:lnTo>
                  <a:lnTo>
                    <a:pt x="815932" y="1117599"/>
                  </a:lnTo>
                  <a:lnTo>
                    <a:pt x="819386" y="1104899"/>
                  </a:lnTo>
                  <a:lnTo>
                    <a:pt x="842272" y="1104899"/>
                  </a:lnTo>
                  <a:lnTo>
                    <a:pt x="849022" y="1117599"/>
                  </a:lnTo>
                  <a:lnTo>
                    <a:pt x="849184" y="1117599"/>
                  </a:lnTo>
                  <a:lnTo>
                    <a:pt x="848074" y="1130299"/>
                  </a:lnTo>
                  <a:close/>
                </a:path>
                <a:path w="1256665" h="2692400">
                  <a:moveTo>
                    <a:pt x="857129" y="1117599"/>
                  </a:moveTo>
                  <a:lnTo>
                    <a:pt x="849022" y="1117599"/>
                  </a:lnTo>
                  <a:lnTo>
                    <a:pt x="855430" y="1104899"/>
                  </a:lnTo>
                  <a:lnTo>
                    <a:pt x="857741" y="1104899"/>
                  </a:lnTo>
                  <a:lnTo>
                    <a:pt x="857129" y="1117599"/>
                  </a:lnTo>
                  <a:close/>
                </a:path>
                <a:path w="1256665" h="2692400">
                  <a:moveTo>
                    <a:pt x="900920" y="1142999"/>
                  </a:moveTo>
                  <a:lnTo>
                    <a:pt x="893095" y="1142999"/>
                  </a:lnTo>
                  <a:lnTo>
                    <a:pt x="896294" y="1130299"/>
                  </a:lnTo>
                  <a:lnTo>
                    <a:pt x="894876" y="1117599"/>
                  </a:lnTo>
                  <a:lnTo>
                    <a:pt x="912223" y="1117599"/>
                  </a:lnTo>
                  <a:lnTo>
                    <a:pt x="912905" y="1130299"/>
                  </a:lnTo>
                  <a:lnTo>
                    <a:pt x="904828" y="1130299"/>
                  </a:lnTo>
                  <a:lnTo>
                    <a:pt x="900920" y="1142999"/>
                  </a:lnTo>
                  <a:close/>
                </a:path>
                <a:path w="1256665" h="2692400">
                  <a:moveTo>
                    <a:pt x="847495" y="1155699"/>
                  </a:moveTo>
                  <a:lnTo>
                    <a:pt x="803386" y="1155699"/>
                  </a:lnTo>
                  <a:lnTo>
                    <a:pt x="804777" y="1142999"/>
                  </a:lnTo>
                  <a:lnTo>
                    <a:pt x="806936" y="1130299"/>
                  </a:lnTo>
                  <a:lnTo>
                    <a:pt x="842879" y="1130299"/>
                  </a:lnTo>
                  <a:lnTo>
                    <a:pt x="840302" y="1142999"/>
                  </a:lnTo>
                  <a:lnTo>
                    <a:pt x="841715" y="1142999"/>
                  </a:lnTo>
                  <a:lnTo>
                    <a:pt x="847495" y="1155699"/>
                  </a:lnTo>
                  <a:close/>
                </a:path>
                <a:path w="1256665" h="2692400">
                  <a:moveTo>
                    <a:pt x="918761" y="1142999"/>
                  </a:moveTo>
                  <a:lnTo>
                    <a:pt x="907816" y="1142999"/>
                  </a:lnTo>
                  <a:lnTo>
                    <a:pt x="910143" y="1130299"/>
                  </a:lnTo>
                  <a:lnTo>
                    <a:pt x="914740" y="1130299"/>
                  </a:lnTo>
                  <a:lnTo>
                    <a:pt x="918761" y="1142999"/>
                  </a:lnTo>
                  <a:close/>
                </a:path>
                <a:path w="1256665" h="2692400">
                  <a:moveTo>
                    <a:pt x="895120" y="1155699"/>
                  </a:moveTo>
                  <a:lnTo>
                    <a:pt x="887964" y="1155699"/>
                  </a:lnTo>
                  <a:lnTo>
                    <a:pt x="885718" y="1142999"/>
                  </a:lnTo>
                  <a:lnTo>
                    <a:pt x="901842" y="1142999"/>
                  </a:lnTo>
                  <a:lnTo>
                    <a:pt x="895120" y="1155699"/>
                  </a:lnTo>
                  <a:close/>
                </a:path>
                <a:path w="1256665" h="2692400">
                  <a:moveTo>
                    <a:pt x="907541" y="1155699"/>
                  </a:moveTo>
                  <a:lnTo>
                    <a:pt x="906675" y="1155699"/>
                  </a:lnTo>
                  <a:lnTo>
                    <a:pt x="908207" y="1142999"/>
                  </a:lnTo>
                  <a:lnTo>
                    <a:pt x="908396" y="1142999"/>
                  </a:lnTo>
                  <a:lnTo>
                    <a:pt x="907541" y="1155699"/>
                  </a:lnTo>
                  <a:close/>
                </a:path>
                <a:path w="1256665" h="2692400">
                  <a:moveTo>
                    <a:pt x="832703" y="1181099"/>
                  </a:moveTo>
                  <a:lnTo>
                    <a:pt x="798912" y="1181099"/>
                  </a:lnTo>
                  <a:lnTo>
                    <a:pt x="800508" y="1168399"/>
                  </a:lnTo>
                  <a:lnTo>
                    <a:pt x="802022" y="1155699"/>
                  </a:lnTo>
                  <a:lnTo>
                    <a:pt x="833039" y="1155699"/>
                  </a:lnTo>
                  <a:lnTo>
                    <a:pt x="834175" y="1168399"/>
                  </a:lnTo>
                  <a:lnTo>
                    <a:pt x="834345" y="1168399"/>
                  </a:lnTo>
                  <a:lnTo>
                    <a:pt x="832703" y="1181099"/>
                  </a:lnTo>
                  <a:close/>
                </a:path>
                <a:path w="1256665" h="2692400">
                  <a:moveTo>
                    <a:pt x="888344" y="1193799"/>
                  </a:moveTo>
                  <a:lnTo>
                    <a:pt x="871751" y="1193799"/>
                  </a:lnTo>
                  <a:lnTo>
                    <a:pt x="876643" y="1168399"/>
                  </a:lnTo>
                  <a:lnTo>
                    <a:pt x="879902" y="1155699"/>
                  </a:lnTo>
                  <a:lnTo>
                    <a:pt x="904018" y="1155699"/>
                  </a:lnTo>
                  <a:lnTo>
                    <a:pt x="903617" y="1168399"/>
                  </a:lnTo>
                  <a:lnTo>
                    <a:pt x="883001" y="1168399"/>
                  </a:lnTo>
                  <a:lnTo>
                    <a:pt x="888084" y="1181099"/>
                  </a:lnTo>
                  <a:lnTo>
                    <a:pt x="888344" y="1193799"/>
                  </a:lnTo>
                  <a:close/>
                </a:path>
                <a:path w="1256665" h="2692400">
                  <a:moveTo>
                    <a:pt x="896283" y="1181099"/>
                  </a:moveTo>
                  <a:lnTo>
                    <a:pt x="891634" y="1181099"/>
                  </a:lnTo>
                  <a:lnTo>
                    <a:pt x="883001" y="1168399"/>
                  </a:lnTo>
                  <a:lnTo>
                    <a:pt x="900862" y="1168399"/>
                  </a:lnTo>
                  <a:lnTo>
                    <a:pt x="896283" y="1181099"/>
                  </a:lnTo>
                  <a:close/>
                </a:path>
                <a:path w="1256665" h="2692400">
                  <a:moveTo>
                    <a:pt x="825099" y="1193799"/>
                  </a:moveTo>
                  <a:lnTo>
                    <a:pt x="796680" y="1193799"/>
                  </a:lnTo>
                  <a:lnTo>
                    <a:pt x="797536" y="1181099"/>
                  </a:lnTo>
                  <a:lnTo>
                    <a:pt x="829616" y="1181099"/>
                  </a:lnTo>
                  <a:lnTo>
                    <a:pt x="825099" y="1193799"/>
                  </a:lnTo>
                  <a:close/>
                </a:path>
                <a:path w="1256665" h="2692400">
                  <a:moveTo>
                    <a:pt x="892944" y="1193799"/>
                  </a:moveTo>
                  <a:lnTo>
                    <a:pt x="888344" y="1193799"/>
                  </a:lnTo>
                  <a:lnTo>
                    <a:pt x="895796" y="1181099"/>
                  </a:lnTo>
                  <a:lnTo>
                    <a:pt x="897647" y="1181099"/>
                  </a:lnTo>
                  <a:lnTo>
                    <a:pt x="892944" y="1193799"/>
                  </a:lnTo>
                  <a:close/>
                </a:path>
                <a:path w="1256665" h="2692400">
                  <a:moveTo>
                    <a:pt x="823020" y="1206499"/>
                  </a:moveTo>
                  <a:lnTo>
                    <a:pt x="799478" y="1206499"/>
                  </a:lnTo>
                  <a:lnTo>
                    <a:pt x="795673" y="1193799"/>
                  </a:lnTo>
                  <a:lnTo>
                    <a:pt x="829791" y="1193799"/>
                  </a:lnTo>
                  <a:lnTo>
                    <a:pt x="823020" y="1206499"/>
                  </a:lnTo>
                  <a:close/>
                </a:path>
                <a:path w="1256665" h="2692400">
                  <a:moveTo>
                    <a:pt x="895726" y="1206499"/>
                  </a:moveTo>
                  <a:lnTo>
                    <a:pt x="866466" y="1206499"/>
                  </a:lnTo>
                  <a:lnTo>
                    <a:pt x="868436" y="1193799"/>
                  </a:lnTo>
                  <a:lnTo>
                    <a:pt x="896836" y="1193799"/>
                  </a:lnTo>
                  <a:lnTo>
                    <a:pt x="895726" y="1206499"/>
                  </a:lnTo>
                  <a:close/>
                </a:path>
                <a:path w="1256665" h="2692400">
                  <a:moveTo>
                    <a:pt x="813965" y="1231899"/>
                  </a:moveTo>
                  <a:lnTo>
                    <a:pt x="787495" y="1231899"/>
                  </a:lnTo>
                  <a:lnTo>
                    <a:pt x="790055" y="1219199"/>
                  </a:lnTo>
                  <a:lnTo>
                    <a:pt x="791354" y="1206499"/>
                  </a:lnTo>
                  <a:lnTo>
                    <a:pt x="818609" y="1206499"/>
                  </a:lnTo>
                  <a:lnTo>
                    <a:pt x="818030" y="1219199"/>
                  </a:lnTo>
                  <a:lnTo>
                    <a:pt x="816303" y="1219199"/>
                  </a:lnTo>
                  <a:lnTo>
                    <a:pt x="813965" y="1231899"/>
                  </a:lnTo>
                  <a:close/>
                </a:path>
                <a:path w="1256665" h="2692400">
                  <a:moveTo>
                    <a:pt x="884587" y="1219199"/>
                  </a:moveTo>
                  <a:lnTo>
                    <a:pt x="859322" y="1219199"/>
                  </a:lnTo>
                  <a:lnTo>
                    <a:pt x="861611" y="1206499"/>
                  </a:lnTo>
                  <a:lnTo>
                    <a:pt x="880652" y="1206499"/>
                  </a:lnTo>
                  <a:lnTo>
                    <a:pt x="884587" y="1219199"/>
                  </a:lnTo>
                  <a:close/>
                </a:path>
                <a:path w="1256665" h="2692400">
                  <a:moveTo>
                    <a:pt x="877898" y="1231899"/>
                  </a:moveTo>
                  <a:lnTo>
                    <a:pt x="866704" y="1231899"/>
                  </a:lnTo>
                  <a:lnTo>
                    <a:pt x="860545" y="1219199"/>
                  </a:lnTo>
                  <a:lnTo>
                    <a:pt x="879473" y="1219199"/>
                  </a:lnTo>
                  <a:lnTo>
                    <a:pt x="877898" y="1231899"/>
                  </a:lnTo>
                  <a:close/>
                </a:path>
                <a:path w="1256665" h="2692400">
                  <a:moveTo>
                    <a:pt x="810626" y="1244599"/>
                  </a:moveTo>
                  <a:lnTo>
                    <a:pt x="797075" y="1244599"/>
                  </a:lnTo>
                  <a:lnTo>
                    <a:pt x="798579" y="1231899"/>
                  </a:lnTo>
                  <a:lnTo>
                    <a:pt x="806973" y="1231899"/>
                  </a:lnTo>
                  <a:lnTo>
                    <a:pt x="810626" y="1244599"/>
                  </a:lnTo>
                  <a:close/>
                </a:path>
                <a:path w="1256665" h="2692400">
                  <a:moveTo>
                    <a:pt x="872377" y="1257299"/>
                  </a:moveTo>
                  <a:lnTo>
                    <a:pt x="852496" y="1257299"/>
                  </a:lnTo>
                  <a:lnTo>
                    <a:pt x="851928" y="1244599"/>
                  </a:lnTo>
                  <a:lnTo>
                    <a:pt x="852529" y="1231899"/>
                  </a:lnTo>
                  <a:lnTo>
                    <a:pt x="859078" y="1244599"/>
                  </a:lnTo>
                  <a:lnTo>
                    <a:pt x="879424" y="1244599"/>
                  </a:lnTo>
                  <a:lnTo>
                    <a:pt x="872377" y="1257299"/>
                  </a:lnTo>
                  <a:close/>
                </a:path>
                <a:path w="1256665" h="2692400">
                  <a:moveTo>
                    <a:pt x="874120" y="1244599"/>
                  </a:moveTo>
                  <a:lnTo>
                    <a:pt x="861768" y="1244599"/>
                  </a:lnTo>
                  <a:lnTo>
                    <a:pt x="858531" y="1231899"/>
                  </a:lnTo>
                  <a:lnTo>
                    <a:pt x="872328" y="1231899"/>
                  </a:lnTo>
                  <a:lnTo>
                    <a:pt x="874120" y="1244599"/>
                  </a:lnTo>
                  <a:close/>
                </a:path>
                <a:path w="1256665" h="2692400">
                  <a:moveTo>
                    <a:pt x="799817" y="1257299"/>
                  </a:moveTo>
                  <a:lnTo>
                    <a:pt x="777850" y="1257299"/>
                  </a:lnTo>
                  <a:lnTo>
                    <a:pt x="781298" y="1244599"/>
                  </a:lnTo>
                  <a:lnTo>
                    <a:pt x="804781" y="1244599"/>
                  </a:lnTo>
                  <a:lnTo>
                    <a:pt x="799817" y="1257299"/>
                  </a:lnTo>
                  <a:close/>
                </a:path>
                <a:path w="1256665" h="2692400">
                  <a:moveTo>
                    <a:pt x="800645" y="1269999"/>
                  </a:moveTo>
                  <a:lnTo>
                    <a:pt x="772042" y="1269999"/>
                  </a:lnTo>
                  <a:lnTo>
                    <a:pt x="776453" y="1257299"/>
                  </a:lnTo>
                  <a:lnTo>
                    <a:pt x="797247" y="1257299"/>
                  </a:lnTo>
                  <a:lnTo>
                    <a:pt x="800645" y="1269999"/>
                  </a:lnTo>
                  <a:close/>
                </a:path>
                <a:path w="1256665" h="2692400">
                  <a:moveTo>
                    <a:pt x="875484" y="1269999"/>
                  </a:moveTo>
                  <a:lnTo>
                    <a:pt x="841731" y="1269999"/>
                  </a:lnTo>
                  <a:lnTo>
                    <a:pt x="848610" y="1257299"/>
                  </a:lnTo>
                  <a:lnTo>
                    <a:pt x="875835" y="1257299"/>
                  </a:lnTo>
                  <a:lnTo>
                    <a:pt x="875484" y="1269999"/>
                  </a:lnTo>
                  <a:close/>
                </a:path>
                <a:path w="1256665" h="2692400">
                  <a:moveTo>
                    <a:pt x="801955" y="1295399"/>
                  </a:moveTo>
                  <a:lnTo>
                    <a:pt x="759588" y="1295399"/>
                  </a:lnTo>
                  <a:lnTo>
                    <a:pt x="765179" y="1282699"/>
                  </a:lnTo>
                  <a:lnTo>
                    <a:pt x="773747" y="1282699"/>
                  </a:lnTo>
                  <a:lnTo>
                    <a:pt x="770819" y="1269999"/>
                  </a:lnTo>
                  <a:lnTo>
                    <a:pt x="795915" y="1269999"/>
                  </a:lnTo>
                  <a:lnTo>
                    <a:pt x="795542" y="1282699"/>
                  </a:lnTo>
                  <a:lnTo>
                    <a:pt x="801955" y="1295399"/>
                  </a:lnTo>
                  <a:close/>
                </a:path>
                <a:path w="1256665" h="2692400">
                  <a:moveTo>
                    <a:pt x="861103" y="1282699"/>
                  </a:moveTo>
                  <a:lnTo>
                    <a:pt x="845623" y="1282699"/>
                  </a:lnTo>
                  <a:lnTo>
                    <a:pt x="848697" y="1269999"/>
                  </a:lnTo>
                  <a:lnTo>
                    <a:pt x="865503" y="1269999"/>
                  </a:lnTo>
                  <a:lnTo>
                    <a:pt x="861103" y="1282699"/>
                  </a:lnTo>
                  <a:close/>
                </a:path>
                <a:path w="1256665" h="2692400">
                  <a:moveTo>
                    <a:pt x="858575" y="1295399"/>
                  </a:moveTo>
                  <a:lnTo>
                    <a:pt x="844508" y="1295399"/>
                  </a:lnTo>
                  <a:lnTo>
                    <a:pt x="847149" y="1282699"/>
                  </a:lnTo>
                  <a:lnTo>
                    <a:pt x="859371" y="1282699"/>
                  </a:lnTo>
                  <a:lnTo>
                    <a:pt x="858575" y="1295399"/>
                  </a:lnTo>
                  <a:close/>
                </a:path>
                <a:path w="1256665" h="2692400">
                  <a:moveTo>
                    <a:pt x="794183" y="1308099"/>
                  </a:moveTo>
                  <a:lnTo>
                    <a:pt x="773764" y="1308099"/>
                  </a:lnTo>
                  <a:lnTo>
                    <a:pt x="763604" y="1295399"/>
                  </a:lnTo>
                  <a:lnTo>
                    <a:pt x="791710" y="1295399"/>
                  </a:lnTo>
                  <a:lnTo>
                    <a:pt x="794183" y="1308099"/>
                  </a:lnTo>
                  <a:close/>
                </a:path>
                <a:path w="1256665" h="2692400">
                  <a:moveTo>
                    <a:pt x="853655" y="1308099"/>
                  </a:moveTo>
                  <a:lnTo>
                    <a:pt x="835345" y="1308099"/>
                  </a:lnTo>
                  <a:lnTo>
                    <a:pt x="836124" y="1295399"/>
                  </a:lnTo>
                  <a:lnTo>
                    <a:pt x="853601" y="1295399"/>
                  </a:lnTo>
                  <a:lnTo>
                    <a:pt x="853655" y="1308099"/>
                  </a:lnTo>
                  <a:close/>
                </a:path>
                <a:path w="1256665" h="2692400">
                  <a:moveTo>
                    <a:pt x="784416" y="1320799"/>
                  </a:moveTo>
                  <a:lnTo>
                    <a:pt x="761602" y="1320799"/>
                  </a:lnTo>
                  <a:lnTo>
                    <a:pt x="754073" y="1308099"/>
                  </a:lnTo>
                  <a:lnTo>
                    <a:pt x="782947" y="1308099"/>
                  </a:lnTo>
                  <a:lnTo>
                    <a:pt x="784416" y="1320799"/>
                  </a:lnTo>
                  <a:close/>
                </a:path>
                <a:path w="1256665" h="2692400">
                  <a:moveTo>
                    <a:pt x="847317" y="1320799"/>
                  </a:moveTo>
                  <a:lnTo>
                    <a:pt x="838305" y="1320799"/>
                  </a:lnTo>
                  <a:lnTo>
                    <a:pt x="841704" y="1308099"/>
                  </a:lnTo>
                  <a:lnTo>
                    <a:pt x="844904" y="1308099"/>
                  </a:lnTo>
                  <a:lnTo>
                    <a:pt x="847317" y="1320799"/>
                  </a:lnTo>
                  <a:close/>
                </a:path>
                <a:path w="1256665" h="2692400">
                  <a:moveTo>
                    <a:pt x="772994" y="1358899"/>
                  </a:moveTo>
                  <a:lnTo>
                    <a:pt x="746388" y="1358899"/>
                  </a:lnTo>
                  <a:lnTo>
                    <a:pt x="747773" y="1346199"/>
                  </a:lnTo>
                  <a:lnTo>
                    <a:pt x="748536" y="1333499"/>
                  </a:lnTo>
                  <a:lnTo>
                    <a:pt x="749051" y="1320799"/>
                  </a:lnTo>
                  <a:lnTo>
                    <a:pt x="777594" y="1320799"/>
                  </a:lnTo>
                  <a:lnTo>
                    <a:pt x="781940" y="1333499"/>
                  </a:lnTo>
                  <a:lnTo>
                    <a:pt x="781534" y="1333499"/>
                  </a:lnTo>
                  <a:lnTo>
                    <a:pt x="778709" y="1346199"/>
                  </a:lnTo>
                  <a:lnTo>
                    <a:pt x="772436" y="1346199"/>
                  </a:lnTo>
                  <a:lnTo>
                    <a:pt x="772994" y="1358899"/>
                  </a:lnTo>
                  <a:close/>
                </a:path>
                <a:path w="1256665" h="2692400">
                  <a:moveTo>
                    <a:pt x="853147" y="1333499"/>
                  </a:moveTo>
                  <a:lnTo>
                    <a:pt x="826761" y="1333499"/>
                  </a:lnTo>
                  <a:lnTo>
                    <a:pt x="830252" y="1320799"/>
                  </a:lnTo>
                  <a:lnTo>
                    <a:pt x="850798" y="1320799"/>
                  </a:lnTo>
                  <a:lnTo>
                    <a:pt x="853147" y="1333499"/>
                  </a:lnTo>
                  <a:close/>
                </a:path>
                <a:path w="1256665" h="2692400">
                  <a:moveTo>
                    <a:pt x="858727" y="1358899"/>
                  </a:moveTo>
                  <a:lnTo>
                    <a:pt x="846922" y="1346199"/>
                  </a:lnTo>
                  <a:lnTo>
                    <a:pt x="820910" y="1346199"/>
                  </a:lnTo>
                  <a:lnTo>
                    <a:pt x="828693" y="1333499"/>
                  </a:lnTo>
                  <a:lnTo>
                    <a:pt x="858348" y="1333499"/>
                  </a:lnTo>
                  <a:lnTo>
                    <a:pt x="858727" y="1358899"/>
                  </a:lnTo>
                  <a:close/>
                </a:path>
                <a:path w="1256665" h="2692400">
                  <a:moveTo>
                    <a:pt x="848026" y="1358899"/>
                  </a:moveTo>
                  <a:lnTo>
                    <a:pt x="820163" y="1358899"/>
                  </a:lnTo>
                  <a:lnTo>
                    <a:pt x="822593" y="1346199"/>
                  </a:lnTo>
                  <a:lnTo>
                    <a:pt x="843794" y="1346199"/>
                  </a:lnTo>
                  <a:lnTo>
                    <a:pt x="848026" y="1358899"/>
                  </a:lnTo>
                  <a:close/>
                </a:path>
                <a:path w="1256665" h="2692400">
                  <a:moveTo>
                    <a:pt x="757974" y="1384299"/>
                  </a:moveTo>
                  <a:lnTo>
                    <a:pt x="735564" y="1384299"/>
                  </a:lnTo>
                  <a:lnTo>
                    <a:pt x="737108" y="1371599"/>
                  </a:lnTo>
                  <a:lnTo>
                    <a:pt x="738042" y="1358899"/>
                  </a:lnTo>
                  <a:lnTo>
                    <a:pt x="771992" y="1358899"/>
                  </a:lnTo>
                  <a:lnTo>
                    <a:pt x="768853" y="1371599"/>
                  </a:lnTo>
                  <a:lnTo>
                    <a:pt x="759170" y="1371599"/>
                  </a:lnTo>
                  <a:lnTo>
                    <a:pt x="757974" y="1384299"/>
                  </a:lnTo>
                  <a:close/>
                </a:path>
                <a:path w="1256665" h="2692400">
                  <a:moveTo>
                    <a:pt x="846268" y="1371599"/>
                  </a:moveTo>
                  <a:lnTo>
                    <a:pt x="814967" y="1371599"/>
                  </a:lnTo>
                  <a:lnTo>
                    <a:pt x="817083" y="1358899"/>
                  </a:lnTo>
                  <a:lnTo>
                    <a:pt x="846554" y="1358899"/>
                  </a:lnTo>
                  <a:lnTo>
                    <a:pt x="846268" y="1371599"/>
                  </a:lnTo>
                  <a:close/>
                </a:path>
                <a:path w="1256665" h="2692400">
                  <a:moveTo>
                    <a:pt x="832829" y="1384299"/>
                  </a:moveTo>
                  <a:lnTo>
                    <a:pt x="814913" y="1384299"/>
                  </a:lnTo>
                  <a:lnTo>
                    <a:pt x="816515" y="1371599"/>
                  </a:lnTo>
                  <a:lnTo>
                    <a:pt x="836320" y="1371599"/>
                  </a:lnTo>
                  <a:lnTo>
                    <a:pt x="832829" y="1384299"/>
                  </a:lnTo>
                  <a:close/>
                </a:path>
                <a:path w="1256665" h="2692400">
                  <a:moveTo>
                    <a:pt x="757947" y="1409699"/>
                  </a:moveTo>
                  <a:lnTo>
                    <a:pt x="753022" y="1396999"/>
                  </a:lnTo>
                  <a:lnTo>
                    <a:pt x="732186" y="1396999"/>
                  </a:lnTo>
                  <a:lnTo>
                    <a:pt x="733795" y="1384299"/>
                  </a:lnTo>
                  <a:lnTo>
                    <a:pt x="751647" y="1384299"/>
                  </a:lnTo>
                  <a:lnTo>
                    <a:pt x="756756" y="1396999"/>
                  </a:lnTo>
                  <a:lnTo>
                    <a:pt x="757947" y="1409699"/>
                  </a:lnTo>
                  <a:close/>
                </a:path>
                <a:path w="1256665" h="2692400">
                  <a:moveTo>
                    <a:pt x="756773" y="1396999"/>
                  </a:moveTo>
                  <a:lnTo>
                    <a:pt x="754342" y="1384299"/>
                  </a:lnTo>
                  <a:lnTo>
                    <a:pt x="762028" y="1384299"/>
                  </a:lnTo>
                  <a:lnTo>
                    <a:pt x="756773" y="1396999"/>
                  </a:lnTo>
                  <a:close/>
                </a:path>
                <a:path w="1256665" h="2692400">
                  <a:moveTo>
                    <a:pt x="833960" y="1396999"/>
                  </a:moveTo>
                  <a:lnTo>
                    <a:pt x="811384" y="1396999"/>
                  </a:lnTo>
                  <a:lnTo>
                    <a:pt x="811936" y="1384299"/>
                  </a:lnTo>
                  <a:lnTo>
                    <a:pt x="837056" y="1384299"/>
                  </a:lnTo>
                  <a:lnTo>
                    <a:pt x="833960" y="1396999"/>
                  </a:lnTo>
                  <a:close/>
                </a:path>
                <a:path w="1256665" h="2692400">
                  <a:moveTo>
                    <a:pt x="743664" y="1409699"/>
                  </a:moveTo>
                  <a:lnTo>
                    <a:pt x="730746" y="1409699"/>
                  </a:lnTo>
                  <a:lnTo>
                    <a:pt x="731368" y="1396999"/>
                  </a:lnTo>
                  <a:lnTo>
                    <a:pt x="753022" y="1396999"/>
                  </a:lnTo>
                  <a:lnTo>
                    <a:pt x="743664" y="1409699"/>
                  </a:lnTo>
                  <a:close/>
                </a:path>
                <a:path w="1256665" h="2692400">
                  <a:moveTo>
                    <a:pt x="832120" y="1409699"/>
                  </a:moveTo>
                  <a:lnTo>
                    <a:pt x="810567" y="1409699"/>
                  </a:lnTo>
                  <a:lnTo>
                    <a:pt x="810042" y="1396999"/>
                  </a:lnTo>
                  <a:lnTo>
                    <a:pt x="824293" y="1396999"/>
                  </a:lnTo>
                  <a:lnTo>
                    <a:pt x="832120" y="1409699"/>
                  </a:lnTo>
                  <a:close/>
                </a:path>
                <a:path w="1256665" h="2692400">
                  <a:moveTo>
                    <a:pt x="753417" y="1422399"/>
                  </a:moveTo>
                  <a:lnTo>
                    <a:pt x="726297" y="1422399"/>
                  </a:lnTo>
                  <a:lnTo>
                    <a:pt x="723856" y="1409699"/>
                  </a:lnTo>
                  <a:lnTo>
                    <a:pt x="758770" y="1409699"/>
                  </a:lnTo>
                  <a:lnTo>
                    <a:pt x="753417" y="1422399"/>
                  </a:lnTo>
                  <a:close/>
                </a:path>
                <a:path w="1256665" h="2692400">
                  <a:moveTo>
                    <a:pt x="818053" y="1435099"/>
                  </a:moveTo>
                  <a:lnTo>
                    <a:pt x="799774" y="1435099"/>
                  </a:lnTo>
                  <a:lnTo>
                    <a:pt x="797626" y="1422399"/>
                  </a:lnTo>
                  <a:lnTo>
                    <a:pt x="807232" y="1422399"/>
                  </a:lnTo>
                  <a:lnTo>
                    <a:pt x="802881" y="1409699"/>
                  </a:lnTo>
                  <a:lnTo>
                    <a:pt x="826447" y="1409699"/>
                  </a:lnTo>
                  <a:lnTo>
                    <a:pt x="824732" y="1422399"/>
                  </a:lnTo>
                  <a:lnTo>
                    <a:pt x="818053" y="1435099"/>
                  </a:lnTo>
                  <a:close/>
                </a:path>
                <a:path w="1256665" h="2692400">
                  <a:moveTo>
                    <a:pt x="750624" y="1435099"/>
                  </a:moveTo>
                  <a:lnTo>
                    <a:pt x="717761" y="1435099"/>
                  </a:lnTo>
                  <a:lnTo>
                    <a:pt x="722021" y="1422399"/>
                  </a:lnTo>
                  <a:lnTo>
                    <a:pt x="747360" y="1422399"/>
                  </a:lnTo>
                  <a:lnTo>
                    <a:pt x="750624" y="1435099"/>
                  </a:lnTo>
                  <a:close/>
                </a:path>
                <a:path w="1256665" h="2692400">
                  <a:moveTo>
                    <a:pt x="738084" y="1460499"/>
                  </a:moveTo>
                  <a:lnTo>
                    <a:pt x="711911" y="1460499"/>
                  </a:lnTo>
                  <a:lnTo>
                    <a:pt x="716343" y="1447799"/>
                  </a:lnTo>
                  <a:lnTo>
                    <a:pt x="714260" y="1435099"/>
                  </a:lnTo>
                  <a:lnTo>
                    <a:pt x="744281" y="1435099"/>
                  </a:lnTo>
                  <a:lnTo>
                    <a:pt x="737304" y="1447799"/>
                  </a:lnTo>
                  <a:lnTo>
                    <a:pt x="742132" y="1447799"/>
                  </a:lnTo>
                  <a:lnTo>
                    <a:pt x="738084" y="1460499"/>
                  </a:lnTo>
                  <a:close/>
                </a:path>
                <a:path w="1256665" h="2692400">
                  <a:moveTo>
                    <a:pt x="811699" y="1447799"/>
                  </a:moveTo>
                  <a:lnTo>
                    <a:pt x="792679" y="1447799"/>
                  </a:lnTo>
                  <a:lnTo>
                    <a:pt x="794633" y="1435099"/>
                  </a:lnTo>
                  <a:lnTo>
                    <a:pt x="814930" y="1435099"/>
                  </a:lnTo>
                  <a:lnTo>
                    <a:pt x="811699" y="1447799"/>
                  </a:lnTo>
                  <a:close/>
                </a:path>
                <a:path w="1256665" h="2692400">
                  <a:moveTo>
                    <a:pt x="809853" y="1460499"/>
                  </a:moveTo>
                  <a:lnTo>
                    <a:pt x="787954" y="1460499"/>
                  </a:lnTo>
                  <a:lnTo>
                    <a:pt x="788776" y="1447799"/>
                  </a:lnTo>
                  <a:lnTo>
                    <a:pt x="810578" y="1447799"/>
                  </a:lnTo>
                  <a:lnTo>
                    <a:pt x="809853" y="1460499"/>
                  </a:lnTo>
                  <a:close/>
                </a:path>
                <a:path w="1256665" h="2692400">
                  <a:moveTo>
                    <a:pt x="722492" y="1473199"/>
                  </a:moveTo>
                  <a:lnTo>
                    <a:pt x="707732" y="1473199"/>
                  </a:lnTo>
                  <a:lnTo>
                    <a:pt x="710568" y="1460499"/>
                  </a:lnTo>
                  <a:lnTo>
                    <a:pt x="714000" y="1460499"/>
                  </a:lnTo>
                  <a:lnTo>
                    <a:pt x="722492" y="1473199"/>
                  </a:lnTo>
                  <a:close/>
                </a:path>
                <a:path w="1256665" h="2692400">
                  <a:moveTo>
                    <a:pt x="736915" y="1473199"/>
                  </a:moveTo>
                  <a:lnTo>
                    <a:pt x="732586" y="1473199"/>
                  </a:lnTo>
                  <a:lnTo>
                    <a:pt x="725512" y="1460499"/>
                  </a:lnTo>
                  <a:lnTo>
                    <a:pt x="739356" y="1460499"/>
                  </a:lnTo>
                  <a:lnTo>
                    <a:pt x="736915" y="1473199"/>
                  </a:lnTo>
                  <a:close/>
                </a:path>
                <a:path w="1256665" h="2692400">
                  <a:moveTo>
                    <a:pt x="809994" y="1473199"/>
                  </a:moveTo>
                  <a:lnTo>
                    <a:pt x="780268" y="1473199"/>
                  </a:lnTo>
                  <a:lnTo>
                    <a:pt x="784225" y="1460499"/>
                  </a:lnTo>
                  <a:lnTo>
                    <a:pt x="812267" y="1460499"/>
                  </a:lnTo>
                  <a:lnTo>
                    <a:pt x="809994" y="1473199"/>
                  </a:lnTo>
                  <a:close/>
                </a:path>
                <a:path w="1256665" h="2692400">
                  <a:moveTo>
                    <a:pt x="731356" y="1485899"/>
                  </a:moveTo>
                  <a:lnTo>
                    <a:pt x="709123" y="1485899"/>
                  </a:lnTo>
                  <a:lnTo>
                    <a:pt x="705838" y="1473199"/>
                  </a:lnTo>
                  <a:lnTo>
                    <a:pt x="729094" y="1473199"/>
                  </a:lnTo>
                  <a:lnTo>
                    <a:pt x="731356" y="1485899"/>
                  </a:lnTo>
                  <a:close/>
                </a:path>
                <a:path w="1256665" h="2692400">
                  <a:moveTo>
                    <a:pt x="806714" y="1485899"/>
                  </a:moveTo>
                  <a:lnTo>
                    <a:pt x="776469" y="1485899"/>
                  </a:lnTo>
                  <a:lnTo>
                    <a:pt x="775922" y="1473199"/>
                  </a:lnTo>
                  <a:lnTo>
                    <a:pt x="801945" y="1473199"/>
                  </a:lnTo>
                  <a:lnTo>
                    <a:pt x="806714" y="1485899"/>
                  </a:lnTo>
                  <a:close/>
                </a:path>
                <a:path w="1256665" h="2692400">
                  <a:moveTo>
                    <a:pt x="720315" y="1498599"/>
                  </a:moveTo>
                  <a:lnTo>
                    <a:pt x="695993" y="1498599"/>
                  </a:lnTo>
                  <a:lnTo>
                    <a:pt x="693454" y="1485899"/>
                  </a:lnTo>
                  <a:lnTo>
                    <a:pt x="723719" y="1485899"/>
                  </a:lnTo>
                  <a:lnTo>
                    <a:pt x="720315" y="1498599"/>
                  </a:lnTo>
                  <a:close/>
                </a:path>
                <a:path w="1256665" h="2692400">
                  <a:moveTo>
                    <a:pt x="730306" y="1498599"/>
                  </a:moveTo>
                  <a:lnTo>
                    <a:pt x="723719" y="1485899"/>
                  </a:lnTo>
                  <a:lnTo>
                    <a:pt x="729467" y="1485899"/>
                  </a:lnTo>
                  <a:lnTo>
                    <a:pt x="730306" y="1498599"/>
                  </a:lnTo>
                  <a:close/>
                </a:path>
                <a:path w="1256665" h="2692400">
                  <a:moveTo>
                    <a:pt x="803851" y="1498599"/>
                  </a:moveTo>
                  <a:lnTo>
                    <a:pt x="770748" y="1498599"/>
                  </a:lnTo>
                  <a:lnTo>
                    <a:pt x="768496" y="1485899"/>
                  </a:lnTo>
                  <a:lnTo>
                    <a:pt x="805279" y="1485899"/>
                  </a:lnTo>
                  <a:lnTo>
                    <a:pt x="803851" y="1498599"/>
                  </a:lnTo>
                  <a:close/>
                </a:path>
                <a:path w="1256665" h="2692400">
                  <a:moveTo>
                    <a:pt x="696526" y="1511299"/>
                  </a:moveTo>
                  <a:lnTo>
                    <a:pt x="692572" y="1511299"/>
                  </a:lnTo>
                  <a:lnTo>
                    <a:pt x="695403" y="1498599"/>
                  </a:lnTo>
                  <a:lnTo>
                    <a:pt x="698551" y="1498599"/>
                  </a:lnTo>
                  <a:lnTo>
                    <a:pt x="696526" y="1511299"/>
                  </a:lnTo>
                  <a:close/>
                </a:path>
                <a:path w="1256665" h="2692400">
                  <a:moveTo>
                    <a:pt x="726728" y="1511299"/>
                  </a:moveTo>
                  <a:lnTo>
                    <a:pt x="703384" y="1511299"/>
                  </a:lnTo>
                  <a:lnTo>
                    <a:pt x="704277" y="1498599"/>
                  </a:lnTo>
                  <a:lnTo>
                    <a:pt x="728016" y="1498599"/>
                  </a:lnTo>
                  <a:lnTo>
                    <a:pt x="726728" y="1511299"/>
                  </a:lnTo>
                  <a:close/>
                </a:path>
                <a:path w="1256665" h="2692400">
                  <a:moveTo>
                    <a:pt x="790060" y="1511299"/>
                  </a:moveTo>
                  <a:lnTo>
                    <a:pt x="767787" y="1511299"/>
                  </a:lnTo>
                  <a:lnTo>
                    <a:pt x="771316" y="1498599"/>
                  </a:lnTo>
                  <a:lnTo>
                    <a:pt x="788290" y="1498599"/>
                  </a:lnTo>
                  <a:lnTo>
                    <a:pt x="790060" y="1511299"/>
                  </a:lnTo>
                  <a:close/>
                </a:path>
                <a:path w="1256665" h="2692400">
                  <a:moveTo>
                    <a:pt x="794752" y="1511299"/>
                  </a:moveTo>
                  <a:lnTo>
                    <a:pt x="788290" y="1498599"/>
                  </a:lnTo>
                  <a:lnTo>
                    <a:pt x="795602" y="1498599"/>
                  </a:lnTo>
                  <a:lnTo>
                    <a:pt x="794752" y="1511299"/>
                  </a:lnTo>
                  <a:close/>
                </a:path>
                <a:path w="1256665" h="2692400">
                  <a:moveTo>
                    <a:pt x="724178" y="1523999"/>
                  </a:moveTo>
                  <a:lnTo>
                    <a:pt x="695154" y="1523999"/>
                  </a:lnTo>
                  <a:lnTo>
                    <a:pt x="692669" y="1511299"/>
                  </a:lnTo>
                  <a:lnTo>
                    <a:pt x="723898" y="1511299"/>
                  </a:lnTo>
                  <a:lnTo>
                    <a:pt x="724178" y="1523999"/>
                  </a:lnTo>
                  <a:close/>
                </a:path>
                <a:path w="1256665" h="2692400">
                  <a:moveTo>
                    <a:pt x="798184" y="1523999"/>
                  </a:moveTo>
                  <a:lnTo>
                    <a:pt x="772306" y="1523999"/>
                  </a:lnTo>
                  <a:lnTo>
                    <a:pt x="767679" y="1511299"/>
                  </a:lnTo>
                  <a:lnTo>
                    <a:pt x="793827" y="1511299"/>
                  </a:lnTo>
                  <a:lnTo>
                    <a:pt x="798184" y="1523999"/>
                  </a:lnTo>
                  <a:close/>
                </a:path>
                <a:path w="1256665" h="2692400">
                  <a:moveTo>
                    <a:pt x="704889" y="1549399"/>
                  </a:moveTo>
                  <a:lnTo>
                    <a:pt x="683284" y="1549399"/>
                  </a:lnTo>
                  <a:lnTo>
                    <a:pt x="687852" y="1523999"/>
                  </a:lnTo>
                  <a:lnTo>
                    <a:pt x="714188" y="1523999"/>
                  </a:lnTo>
                  <a:lnTo>
                    <a:pt x="720396" y="1536699"/>
                  </a:lnTo>
                  <a:lnTo>
                    <a:pt x="697485" y="1536699"/>
                  </a:lnTo>
                  <a:lnTo>
                    <a:pt x="704889" y="1549399"/>
                  </a:lnTo>
                  <a:close/>
                </a:path>
                <a:path w="1256665" h="2692400">
                  <a:moveTo>
                    <a:pt x="783965" y="1536699"/>
                  </a:moveTo>
                  <a:lnTo>
                    <a:pt x="759344" y="1536699"/>
                  </a:lnTo>
                  <a:lnTo>
                    <a:pt x="761108" y="1523999"/>
                  </a:lnTo>
                  <a:lnTo>
                    <a:pt x="786065" y="1523999"/>
                  </a:lnTo>
                  <a:lnTo>
                    <a:pt x="783965" y="1536699"/>
                  </a:lnTo>
                  <a:close/>
                </a:path>
                <a:path w="1256665" h="2692400">
                  <a:moveTo>
                    <a:pt x="785270" y="1549399"/>
                  </a:moveTo>
                  <a:lnTo>
                    <a:pt x="758288" y="1549399"/>
                  </a:lnTo>
                  <a:lnTo>
                    <a:pt x="757861" y="1536699"/>
                  </a:lnTo>
                  <a:lnTo>
                    <a:pt x="785049" y="1536699"/>
                  </a:lnTo>
                  <a:lnTo>
                    <a:pt x="785270" y="1549399"/>
                  </a:lnTo>
                  <a:close/>
                </a:path>
                <a:path w="1256665" h="2692400">
                  <a:moveTo>
                    <a:pt x="706253" y="1574799"/>
                  </a:moveTo>
                  <a:lnTo>
                    <a:pt x="674301" y="1574799"/>
                  </a:lnTo>
                  <a:lnTo>
                    <a:pt x="677672" y="1562099"/>
                  </a:lnTo>
                  <a:lnTo>
                    <a:pt x="680156" y="1549399"/>
                  </a:lnTo>
                  <a:lnTo>
                    <a:pt x="682045" y="1562099"/>
                  </a:lnTo>
                  <a:lnTo>
                    <a:pt x="706750" y="1562099"/>
                  </a:lnTo>
                  <a:lnTo>
                    <a:pt x="706507" y="1571936"/>
                  </a:lnTo>
                  <a:lnTo>
                    <a:pt x="706253" y="1574799"/>
                  </a:lnTo>
                  <a:close/>
                </a:path>
                <a:path w="1256665" h="2692400">
                  <a:moveTo>
                    <a:pt x="688691" y="1562099"/>
                  </a:moveTo>
                  <a:lnTo>
                    <a:pt x="688545" y="1562099"/>
                  </a:lnTo>
                  <a:lnTo>
                    <a:pt x="688480" y="1549399"/>
                  </a:lnTo>
                  <a:lnTo>
                    <a:pt x="688691" y="1562099"/>
                  </a:lnTo>
                  <a:close/>
                </a:path>
                <a:path w="1256665" h="2692400">
                  <a:moveTo>
                    <a:pt x="715200" y="1562099"/>
                  </a:moveTo>
                  <a:lnTo>
                    <a:pt x="690331" y="1562099"/>
                  </a:lnTo>
                  <a:lnTo>
                    <a:pt x="690667" y="1549399"/>
                  </a:lnTo>
                  <a:lnTo>
                    <a:pt x="711319" y="1549399"/>
                  </a:lnTo>
                  <a:lnTo>
                    <a:pt x="715200" y="1562099"/>
                  </a:lnTo>
                  <a:close/>
                </a:path>
                <a:path w="1256665" h="2692400">
                  <a:moveTo>
                    <a:pt x="762164" y="1562099"/>
                  </a:moveTo>
                  <a:lnTo>
                    <a:pt x="754050" y="1562099"/>
                  </a:lnTo>
                  <a:lnTo>
                    <a:pt x="753287" y="1549399"/>
                  </a:lnTo>
                  <a:lnTo>
                    <a:pt x="765861" y="1549399"/>
                  </a:lnTo>
                  <a:lnTo>
                    <a:pt x="762164" y="1562099"/>
                  </a:lnTo>
                  <a:close/>
                </a:path>
                <a:path w="1256665" h="2692400">
                  <a:moveTo>
                    <a:pt x="774277" y="1562099"/>
                  </a:moveTo>
                  <a:lnTo>
                    <a:pt x="766199" y="1562099"/>
                  </a:lnTo>
                  <a:lnTo>
                    <a:pt x="771260" y="1549399"/>
                  </a:lnTo>
                  <a:lnTo>
                    <a:pt x="776729" y="1549399"/>
                  </a:lnTo>
                  <a:lnTo>
                    <a:pt x="774277" y="1562099"/>
                  </a:lnTo>
                  <a:close/>
                </a:path>
                <a:path w="1256665" h="2692400">
                  <a:moveTo>
                    <a:pt x="706507" y="1571936"/>
                  </a:moveTo>
                  <a:lnTo>
                    <a:pt x="706750" y="1562099"/>
                  </a:lnTo>
                  <a:lnTo>
                    <a:pt x="706886" y="1562099"/>
                  </a:lnTo>
                  <a:lnTo>
                    <a:pt x="706641" y="1569096"/>
                  </a:lnTo>
                  <a:lnTo>
                    <a:pt x="706507" y="1571936"/>
                  </a:lnTo>
                  <a:close/>
                </a:path>
                <a:path w="1256665" h="2692400">
                  <a:moveTo>
                    <a:pt x="706565" y="1571288"/>
                  </a:moveTo>
                  <a:lnTo>
                    <a:pt x="706886" y="1562099"/>
                  </a:lnTo>
                  <a:lnTo>
                    <a:pt x="707379" y="1562099"/>
                  </a:lnTo>
                  <a:lnTo>
                    <a:pt x="706565" y="1571288"/>
                  </a:lnTo>
                  <a:close/>
                </a:path>
                <a:path w="1256665" h="2692400">
                  <a:moveTo>
                    <a:pt x="707060" y="1574799"/>
                  </a:moveTo>
                  <a:lnTo>
                    <a:pt x="706442" y="1574799"/>
                  </a:lnTo>
                  <a:lnTo>
                    <a:pt x="706544" y="1573378"/>
                  </a:lnTo>
                  <a:lnTo>
                    <a:pt x="708337" y="1562099"/>
                  </a:lnTo>
                  <a:lnTo>
                    <a:pt x="708997" y="1562099"/>
                  </a:lnTo>
                  <a:lnTo>
                    <a:pt x="707992" y="1570465"/>
                  </a:lnTo>
                  <a:lnTo>
                    <a:pt x="707850" y="1571340"/>
                  </a:lnTo>
                  <a:lnTo>
                    <a:pt x="707060" y="1574799"/>
                  </a:lnTo>
                  <a:close/>
                </a:path>
                <a:path w="1256665" h="2692400">
                  <a:moveTo>
                    <a:pt x="708406" y="1567523"/>
                  </a:moveTo>
                  <a:lnTo>
                    <a:pt x="709046" y="1562099"/>
                  </a:lnTo>
                  <a:lnTo>
                    <a:pt x="708406" y="1567523"/>
                  </a:lnTo>
                  <a:close/>
                </a:path>
                <a:path w="1256665" h="2692400">
                  <a:moveTo>
                    <a:pt x="708068" y="1570386"/>
                  </a:moveTo>
                  <a:lnTo>
                    <a:pt x="709062" y="1562099"/>
                  </a:lnTo>
                  <a:lnTo>
                    <a:pt x="709961" y="1562099"/>
                  </a:lnTo>
                  <a:lnTo>
                    <a:pt x="708068" y="1570386"/>
                  </a:lnTo>
                  <a:close/>
                </a:path>
                <a:path w="1256665" h="2692400">
                  <a:moveTo>
                    <a:pt x="708041" y="1570612"/>
                  </a:moveTo>
                  <a:lnTo>
                    <a:pt x="708068" y="1570386"/>
                  </a:lnTo>
                  <a:lnTo>
                    <a:pt x="709961" y="1562099"/>
                  </a:lnTo>
                  <a:lnTo>
                    <a:pt x="708041" y="1570612"/>
                  </a:lnTo>
                  <a:close/>
                </a:path>
                <a:path w="1256665" h="2692400">
                  <a:moveTo>
                    <a:pt x="707547" y="1574799"/>
                  </a:moveTo>
                  <a:lnTo>
                    <a:pt x="707971" y="1571205"/>
                  </a:lnTo>
                  <a:lnTo>
                    <a:pt x="708098" y="1570369"/>
                  </a:lnTo>
                  <a:lnTo>
                    <a:pt x="710037" y="1562099"/>
                  </a:lnTo>
                  <a:lnTo>
                    <a:pt x="710416" y="1562099"/>
                  </a:lnTo>
                  <a:lnTo>
                    <a:pt x="707547" y="1574799"/>
                  </a:lnTo>
                  <a:close/>
                </a:path>
                <a:path w="1256665" h="2692400">
                  <a:moveTo>
                    <a:pt x="708023" y="1574799"/>
                  </a:moveTo>
                  <a:lnTo>
                    <a:pt x="707547" y="1574799"/>
                  </a:lnTo>
                  <a:lnTo>
                    <a:pt x="710416" y="1562099"/>
                  </a:lnTo>
                  <a:lnTo>
                    <a:pt x="710654" y="1562099"/>
                  </a:lnTo>
                  <a:lnTo>
                    <a:pt x="710532" y="1562893"/>
                  </a:lnTo>
                  <a:lnTo>
                    <a:pt x="708204" y="1574111"/>
                  </a:lnTo>
                  <a:lnTo>
                    <a:pt x="708023" y="1574799"/>
                  </a:lnTo>
                  <a:close/>
                </a:path>
                <a:path w="1256665" h="2692400">
                  <a:moveTo>
                    <a:pt x="710045" y="1568201"/>
                  </a:moveTo>
                  <a:lnTo>
                    <a:pt x="710213" y="1566513"/>
                  </a:lnTo>
                  <a:lnTo>
                    <a:pt x="710913" y="1562099"/>
                  </a:lnTo>
                  <a:lnTo>
                    <a:pt x="711352" y="1562099"/>
                  </a:lnTo>
                  <a:lnTo>
                    <a:pt x="710745" y="1565916"/>
                  </a:lnTo>
                  <a:lnTo>
                    <a:pt x="710045" y="1568201"/>
                  </a:lnTo>
                  <a:close/>
                </a:path>
                <a:path w="1256665" h="2692400">
                  <a:moveTo>
                    <a:pt x="710745" y="1565916"/>
                  </a:moveTo>
                  <a:lnTo>
                    <a:pt x="711352" y="1562099"/>
                  </a:lnTo>
                  <a:lnTo>
                    <a:pt x="711720" y="1562099"/>
                  </a:lnTo>
                  <a:lnTo>
                    <a:pt x="710877" y="1565486"/>
                  </a:lnTo>
                  <a:lnTo>
                    <a:pt x="710745" y="1565916"/>
                  </a:lnTo>
                  <a:close/>
                </a:path>
                <a:path w="1256665" h="2692400">
                  <a:moveTo>
                    <a:pt x="710877" y="1565486"/>
                  </a:moveTo>
                  <a:lnTo>
                    <a:pt x="711720" y="1562099"/>
                  </a:lnTo>
                  <a:lnTo>
                    <a:pt x="711915" y="1562099"/>
                  </a:lnTo>
                  <a:lnTo>
                    <a:pt x="710877" y="1565486"/>
                  </a:lnTo>
                  <a:close/>
                </a:path>
                <a:path w="1256665" h="2692400">
                  <a:moveTo>
                    <a:pt x="710076" y="1570124"/>
                  </a:moveTo>
                  <a:lnTo>
                    <a:pt x="710650" y="1566513"/>
                  </a:lnTo>
                  <a:lnTo>
                    <a:pt x="710752" y="1565988"/>
                  </a:lnTo>
                  <a:lnTo>
                    <a:pt x="711915" y="1562099"/>
                  </a:lnTo>
                  <a:lnTo>
                    <a:pt x="712050" y="1562099"/>
                  </a:lnTo>
                  <a:lnTo>
                    <a:pt x="710605" y="1568397"/>
                  </a:lnTo>
                  <a:lnTo>
                    <a:pt x="710076" y="1570124"/>
                  </a:lnTo>
                  <a:close/>
                </a:path>
                <a:path w="1256665" h="2692400">
                  <a:moveTo>
                    <a:pt x="710631" y="1568311"/>
                  </a:moveTo>
                  <a:lnTo>
                    <a:pt x="712050" y="1562099"/>
                  </a:lnTo>
                  <a:lnTo>
                    <a:pt x="712299" y="1562099"/>
                  </a:lnTo>
                  <a:lnTo>
                    <a:pt x="711847" y="1564338"/>
                  </a:lnTo>
                  <a:lnTo>
                    <a:pt x="710631" y="1568311"/>
                  </a:lnTo>
                  <a:close/>
                </a:path>
                <a:path w="1256665" h="2692400">
                  <a:moveTo>
                    <a:pt x="711847" y="1564338"/>
                  </a:moveTo>
                  <a:lnTo>
                    <a:pt x="712299" y="1562099"/>
                  </a:lnTo>
                  <a:lnTo>
                    <a:pt x="712532" y="1562099"/>
                  </a:lnTo>
                  <a:lnTo>
                    <a:pt x="711847" y="1564338"/>
                  </a:lnTo>
                  <a:close/>
                </a:path>
                <a:path w="1256665" h="2692400">
                  <a:moveTo>
                    <a:pt x="711499" y="1566058"/>
                  </a:moveTo>
                  <a:lnTo>
                    <a:pt x="711864" y="1564280"/>
                  </a:lnTo>
                  <a:lnTo>
                    <a:pt x="712532" y="1562099"/>
                  </a:lnTo>
                  <a:lnTo>
                    <a:pt x="712683" y="1562099"/>
                  </a:lnTo>
                  <a:lnTo>
                    <a:pt x="712562" y="1562994"/>
                  </a:lnTo>
                  <a:lnTo>
                    <a:pt x="711499" y="1566058"/>
                  </a:lnTo>
                  <a:close/>
                </a:path>
                <a:path w="1256665" h="2692400">
                  <a:moveTo>
                    <a:pt x="711864" y="1568164"/>
                  </a:moveTo>
                  <a:lnTo>
                    <a:pt x="712544" y="1563131"/>
                  </a:lnTo>
                  <a:lnTo>
                    <a:pt x="712638" y="1562775"/>
                  </a:lnTo>
                  <a:lnTo>
                    <a:pt x="712873" y="1562099"/>
                  </a:lnTo>
                  <a:lnTo>
                    <a:pt x="712350" y="1566890"/>
                  </a:lnTo>
                  <a:lnTo>
                    <a:pt x="711864" y="1568164"/>
                  </a:lnTo>
                  <a:close/>
                </a:path>
                <a:path w="1256665" h="2692400">
                  <a:moveTo>
                    <a:pt x="712694" y="1565988"/>
                  </a:moveTo>
                  <a:lnTo>
                    <a:pt x="713609" y="1562099"/>
                  </a:lnTo>
                  <a:lnTo>
                    <a:pt x="713896" y="1562099"/>
                  </a:lnTo>
                  <a:lnTo>
                    <a:pt x="713314" y="1564338"/>
                  </a:lnTo>
                  <a:lnTo>
                    <a:pt x="712694" y="1565988"/>
                  </a:lnTo>
                  <a:close/>
                </a:path>
                <a:path w="1256665" h="2692400">
                  <a:moveTo>
                    <a:pt x="713949" y="1562481"/>
                  </a:moveTo>
                  <a:lnTo>
                    <a:pt x="713988" y="1562099"/>
                  </a:lnTo>
                  <a:lnTo>
                    <a:pt x="713949" y="1562481"/>
                  </a:lnTo>
                  <a:close/>
                </a:path>
                <a:path w="1256665" h="2692400">
                  <a:moveTo>
                    <a:pt x="714005" y="1562550"/>
                  </a:moveTo>
                  <a:lnTo>
                    <a:pt x="714134" y="1562099"/>
                  </a:lnTo>
                  <a:lnTo>
                    <a:pt x="714005" y="1562550"/>
                  </a:lnTo>
                  <a:close/>
                </a:path>
                <a:path w="1256665" h="2692400">
                  <a:moveTo>
                    <a:pt x="713612" y="1565823"/>
                  </a:moveTo>
                  <a:lnTo>
                    <a:pt x="713729" y="1564661"/>
                  </a:lnTo>
                  <a:lnTo>
                    <a:pt x="713816" y="1564280"/>
                  </a:lnTo>
                  <a:lnTo>
                    <a:pt x="714496" y="1562099"/>
                  </a:lnTo>
                  <a:lnTo>
                    <a:pt x="714908" y="1562099"/>
                  </a:lnTo>
                  <a:lnTo>
                    <a:pt x="713612" y="1565823"/>
                  </a:lnTo>
                  <a:close/>
                </a:path>
                <a:path w="1256665" h="2692400">
                  <a:moveTo>
                    <a:pt x="713267" y="1569234"/>
                  </a:moveTo>
                  <a:lnTo>
                    <a:pt x="713602" y="1565916"/>
                  </a:lnTo>
                  <a:lnTo>
                    <a:pt x="714908" y="1562099"/>
                  </a:lnTo>
                  <a:lnTo>
                    <a:pt x="713787" y="1568175"/>
                  </a:lnTo>
                  <a:lnTo>
                    <a:pt x="713267" y="1569234"/>
                  </a:lnTo>
                  <a:close/>
                </a:path>
                <a:path w="1256665" h="2692400">
                  <a:moveTo>
                    <a:pt x="713787" y="1568175"/>
                  </a:moveTo>
                  <a:lnTo>
                    <a:pt x="714908" y="1562099"/>
                  </a:lnTo>
                  <a:lnTo>
                    <a:pt x="715479" y="1562099"/>
                  </a:lnTo>
                  <a:lnTo>
                    <a:pt x="714100" y="1567536"/>
                  </a:lnTo>
                  <a:lnTo>
                    <a:pt x="713787" y="1568175"/>
                  </a:lnTo>
                  <a:close/>
                </a:path>
                <a:path w="1256665" h="2692400">
                  <a:moveTo>
                    <a:pt x="714100" y="1567536"/>
                  </a:moveTo>
                  <a:lnTo>
                    <a:pt x="715479" y="1562099"/>
                  </a:lnTo>
                  <a:lnTo>
                    <a:pt x="716055" y="1562099"/>
                  </a:lnTo>
                  <a:lnTo>
                    <a:pt x="715930" y="1563770"/>
                  </a:lnTo>
                  <a:lnTo>
                    <a:pt x="714100" y="1567536"/>
                  </a:lnTo>
                  <a:close/>
                </a:path>
                <a:path w="1256665" h="2692400">
                  <a:moveTo>
                    <a:pt x="715954" y="1563690"/>
                  </a:moveTo>
                  <a:lnTo>
                    <a:pt x="716055" y="1562099"/>
                  </a:lnTo>
                  <a:lnTo>
                    <a:pt x="716440" y="1562099"/>
                  </a:lnTo>
                  <a:lnTo>
                    <a:pt x="715954" y="1563690"/>
                  </a:lnTo>
                  <a:close/>
                </a:path>
                <a:path w="1256665" h="2692400">
                  <a:moveTo>
                    <a:pt x="715949" y="1563770"/>
                  </a:moveTo>
                  <a:lnTo>
                    <a:pt x="716440" y="1562099"/>
                  </a:lnTo>
                  <a:lnTo>
                    <a:pt x="716651" y="1562099"/>
                  </a:lnTo>
                  <a:lnTo>
                    <a:pt x="716535" y="1562550"/>
                  </a:lnTo>
                  <a:lnTo>
                    <a:pt x="715949" y="1563770"/>
                  </a:lnTo>
                  <a:close/>
                </a:path>
                <a:path w="1256665" h="2692400">
                  <a:moveTo>
                    <a:pt x="716520" y="1562609"/>
                  </a:moveTo>
                  <a:lnTo>
                    <a:pt x="716651" y="1562099"/>
                  </a:lnTo>
                  <a:lnTo>
                    <a:pt x="716573" y="1562501"/>
                  </a:lnTo>
                  <a:close/>
                </a:path>
                <a:path w="1256665" h="2692400">
                  <a:moveTo>
                    <a:pt x="716608" y="1562429"/>
                  </a:moveTo>
                  <a:lnTo>
                    <a:pt x="716699" y="1562099"/>
                  </a:lnTo>
                  <a:lnTo>
                    <a:pt x="716608" y="1562429"/>
                  </a:lnTo>
                  <a:close/>
                </a:path>
                <a:path w="1256665" h="2692400">
                  <a:moveTo>
                    <a:pt x="716669" y="1562304"/>
                  </a:moveTo>
                  <a:lnTo>
                    <a:pt x="716699" y="1562099"/>
                  </a:lnTo>
                  <a:lnTo>
                    <a:pt x="716669" y="1562304"/>
                  </a:lnTo>
                  <a:close/>
                </a:path>
                <a:path w="1256665" h="2692400">
                  <a:moveTo>
                    <a:pt x="715563" y="1574799"/>
                  </a:moveTo>
                  <a:lnTo>
                    <a:pt x="717841" y="1562099"/>
                  </a:lnTo>
                  <a:lnTo>
                    <a:pt x="717625" y="1563875"/>
                  </a:lnTo>
                  <a:lnTo>
                    <a:pt x="715563" y="1574799"/>
                  </a:lnTo>
                  <a:close/>
                </a:path>
                <a:path w="1256665" h="2692400">
                  <a:moveTo>
                    <a:pt x="716525" y="1573502"/>
                  </a:moveTo>
                  <a:lnTo>
                    <a:pt x="717648" y="1563770"/>
                  </a:lnTo>
                  <a:lnTo>
                    <a:pt x="717960" y="1562099"/>
                  </a:lnTo>
                  <a:lnTo>
                    <a:pt x="718139" y="1562099"/>
                  </a:lnTo>
                  <a:lnTo>
                    <a:pt x="717529" y="1571340"/>
                  </a:lnTo>
                  <a:lnTo>
                    <a:pt x="717451" y="1571977"/>
                  </a:lnTo>
                  <a:lnTo>
                    <a:pt x="716525" y="1573502"/>
                  </a:lnTo>
                  <a:close/>
                </a:path>
                <a:path w="1256665" h="2692400">
                  <a:moveTo>
                    <a:pt x="718670" y="1567425"/>
                  </a:moveTo>
                  <a:lnTo>
                    <a:pt x="718859" y="1562099"/>
                  </a:lnTo>
                  <a:lnTo>
                    <a:pt x="719660" y="1562099"/>
                  </a:lnTo>
                  <a:lnTo>
                    <a:pt x="718670" y="1567425"/>
                  </a:lnTo>
                  <a:close/>
                </a:path>
                <a:path w="1256665" h="2692400">
                  <a:moveTo>
                    <a:pt x="719913" y="1563131"/>
                  </a:moveTo>
                  <a:lnTo>
                    <a:pt x="720028" y="1562099"/>
                  </a:lnTo>
                  <a:lnTo>
                    <a:pt x="720163" y="1562099"/>
                  </a:lnTo>
                  <a:lnTo>
                    <a:pt x="719913" y="1563131"/>
                  </a:lnTo>
                  <a:close/>
                </a:path>
                <a:path w="1256665" h="2692400">
                  <a:moveTo>
                    <a:pt x="719380" y="1568803"/>
                  </a:moveTo>
                  <a:lnTo>
                    <a:pt x="720169" y="1562099"/>
                  </a:lnTo>
                  <a:lnTo>
                    <a:pt x="720704" y="1562099"/>
                  </a:lnTo>
                  <a:lnTo>
                    <a:pt x="720084" y="1565916"/>
                  </a:lnTo>
                  <a:lnTo>
                    <a:pt x="719484" y="1568631"/>
                  </a:lnTo>
                  <a:lnTo>
                    <a:pt x="719380" y="1568803"/>
                  </a:lnTo>
                  <a:close/>
                </a:path>
                <a:path w="1256665" h="2692400">
                  <a:moveTo>
                    <a:pt x="720630" y="1563441"/>
                  </a:moveTo>
                  <a:lnTo>
                    <a:pt x="720867" y="1562099"/>
                  </a:lnTo>
                  <a:lnTo>
                    <a:pt x="720630" y="1563441"/>
                  </a:lnTo>
                  <a:close/>
                </a:path>
                <a:path w="1256665" h="2692400">
                  <a:moveTo>
                    <a:pt x="719809" y="1568098"/>
                  </a:moveTo>
                  <a:lnTo>
                    <a:pt x="720699" y="1563131"/>
                  </a:lnTo>
                  <a:lnTo>
                    <a:pt x="720926" y="1562099"/>
                  </a:lnTo>
                  <a:lnTo>
                    <a:pt x="721733" y="1562099"/>
                  </a:lnTo>
                  <a:lnTo>
                    <a:pt x="721523" y="1565277"/>
                  </a:lnTo>
                  <a:lnTo>
                    <a:pt x="719809" y="1568098"/>
                  </a:lnTo>
                  <a:close/>
                </a:path>
                <a:path w="1256665" h="2692400">
                  <a:moveTo>
                    <a:pt x="721523" y="1565277"/>
                  </a:moveTo>
                  <a:lnTo>
                    <a:pt x="721733" y="1562099"/>
                  </a:lnTo>
                  <a:lnTo>
                    <a:pt x="722523" y="1562099"/>
                  </a:lnTo>
                  <a:lnTo>
                    <a:pt x="722205" y="1563875"/>
                  </a:lnTo>
                  <a:lnTo>
                    <a:pt x="722094" y="1564338"/>
                  </a:lnTo>
                  <a:lnTo>
                    <a:pt x="721523" y="1565277"/>
                  </a:lnTo>
                  <a:close/>
                </a:path>
                <a:path w="1256665" h="2692400">
                  <a:moveTo>
                    <a:pt x="722134" y="1564271"/>
                  </a:moveTo>
                  <a:lnTo>
                    <a:pt x="722523" y="1562099"/>
                  </a:lnTo>
                  <a:lnTo>
                    <a:pt x="723454" y="1562099"/>
                  </a:lnTo>
                  <a:lnTo>
                    <a:pt x="722134" y="1564271"/>
                  </a:lnTo>
                  <a:close/>
                </a:path>
                <a:path w="1256665" h="2692400">
                  <a:moveTo>
                    <a:pt x="721200" y="1570158"/>
                  </a:moveTo>
                  <a:lnTo>
                    <a:pt x="721304" y="1568909"/>
                  </a:lnTo>
                  <a:lnTo>
                    <a:pt x="722134" y="1564271"/>
                  </a:lnTo>
                  <a:lnTo>
                    <a:pt x="723454" y="1562099"/>
                  </a:lnTo>
                  <a:lnTo>
                    <a:pt x="724656" y="1562099"/>
                  </a:lnTo>
                  <a:lnTo>
                    <a:pt x="721200" y="1570158"/>
                  </a:lnTo>
                  <a:close/>
                </a:path>
                <a:path w="1256665" h="2692400">
                  <a:moveTo>
                    <a:pt x="721647" y="1572145"/>
                  </a:moveTo>
                  <a:lnTo>
                    <a:pt x="724785" y="1562099"/>
                  </a:lnTo>
                  <a:lnTo>
                    <a:pt x="722959" y="1569693"/>
                  </a:lnTo>
                  <a:lnTo>
                    <a:pt x="721647" y="1572145"/>
                  </a:lnTo>
                  <a:close/>
                </a:path>
                <a:path w="1256665" h="2692400">
                  <a:moveTo>
                    <a:pt x="726263" y="1563516"/>
                  </a:moveTo>
                  <a:lnTo>
                    <a:pt x="726354" y="1562099"/>
                  </a:lnTo>
                  <a:lnTo>
                    <a:pt x="727020" y="1562099"/>
                  </a:lnTo>
                  <a:lnTo>
                    <a:pt x="726263" y="1563516"/>
                  </a:lnTo>
                  <a:close/>
                </a:path>
                <a:path w="1256665" h="2692400">
                  <a:moveTo>
                    <a:pt x="726532" y="1567298"/>
                  </a:moveTo>
                  <a:lnTo>
                    <a:pt x="726987" y="1562609"/>
                  </a:lnTo>
                  <a:lnTo>
                    <a:pt x="727107" y="1562099"/>
                  </a:lnTo>
                  <a:lnTo>
                    <a:pt x="728385" y="1562099"/>
                  </a:lnTo>
                  <a:lnTo>
                    <a:pt x="726532" y="1567298"/>
                  </a:lnTo>
                  <a:close/>
                </a:path>
                <a:path w="1256665" h="2692400">
                  <a:moveTo>
                    <a:pt x="726471" y="1567954"/>
                  </a:moveTo>
                  <a:lnTo>
                    <a:pt x="726540" y="1567277"/>
                  </a:lnTo>
                  <a:lnTo>
                    <a:pt x="728385" y="1562099"/>
                  </a:lnTo>
                  <a:lnTo>
                    <a:pt x="726471" y="1567954"/>
                  </a:lnTo>
                  <a:close/>
                </a:path>
                <a:path w="1256665" h="2692400">
                  <a:moveTo>
                    <a:pt x="725871" y="1574348"/>
                  </a:moveTo>
                  <a:lnTo>
                    <a:pt x="726477" y="1567935"/>
                  </a:lnTo>
                  <a:lnTo>
                    <a:pt x="728385" y="1562099"/>
                  </a:lnTo>
                  <a:lnTo>
                    <a:pt x="729077" y="1562099"/>
                  </a:lnTo>
                  <a:lnTo>
                    <a:pt x="725871" y="1574348"/>
                  </a:lnTo>
                  <a:close/>
                </a:path>
                <a:path w="1256665" h="2692400">
                  <a:moveTo>
                    <a:pt x="731778" y="1574799"/>
                  </a:moveTo>
                  <a:lnTo>
                    <a:pt x="726728" y="1574799"/>
                  </a:lnTo>
                  <a:lnTo>
                    <a:pt x="732806" y="1562099"/>
                  </a:lnTo>
                  <a:lnTo>
                    <a:pt x="731778" y="1574799"/>
                  </a:lnTo>
                  <a:close/>
                </a:path>
                <a:path w="1256665" h="2692400">
                  <a:moveTo>
                    <a:pt x="745520" y="1574799"/>
                  </a:moveTo>
                  <a:lnTo>
                    <a:pt x="745050" y="1574799"/>
                  </a:lnTo>
                  <a:lnTo>
                    <a:pt x="742901" y="1562099"/>
                  </a:lnTo>
                  <a:lnTo>
                    <a:pt x="745520" y="1574799"/>
                  </a:lnTo>
                  <a:close/>
                </a:path>
                <a:path w="1256665" h="2692400">
                  <a:moveTo>
                    <a:pt x="758749" y="1574799"/>
                  </a:moveTo>
                  <a:lnTo>
                    <a:pt x="747020" y="1574799"/>
                  </a:lnTo>
                  <a:lnTo>
                    <a:pt x="750500" y="1562099"/>
                  </a:lnTo>
                  <a:lnTo>
                    <a:pt x="760589" y="1562099"/>
                  </a:lnTo>
                  <a:lnTo>
                    <a:pt x="758749" y="1574799"/>
                  </a:lnTo>
                  <a:close/>
                </a:path>
                <a:path w="1256665" h="2692400">
                  <a:moveTo>
                    <a:pt x="767073" y="1574799"/>
                  </a:moveTo>
                  <a:lnTo>
                    <a:pt x="758749" y="1574799"/>
                  </a:lnTo>
                  <a:lnTo>
                    <a:pt x="761908" y="1562099"/>
                  </a:lnTo>
                  <a:lnTo>
                    <a:pt x="771176" y="1562099"/>
                  </a:lnTo>
                  <a:lnTo>
                    <a:pt x="767073" y="1574799"/>
                  </a:lnTo>
                  <a:close/>
                </a:path>
                <a:path w="1256665" h="2692400">
                  <a:moveTo>
                    <a:pt x="726189" y="1564661"/>
                  </a:moveTo>
                  <a:lnTo>
                    <a:pt x="726303" y="1563441"/>
                  </a:lnTo>
                  <a:lnTo>
                    <a:pt x="727020" y="1562101"/>
                  </a:lnTo>
                  <a:lnTo>
                    <a:pt x="726189" y="1564661"/>
                  </a:lnTo>
                  <a:close/>
                </a:path>
                <a:path w="1256665" h="2692400">
                  <a:moveTo>
                    <a:pt x="726070" y="1566513"/>
                  </a:moveTo>
                  <a:lnTo>
                    <a:pt x="726189" y="1564661"/>
                  </a:lnTo>
                  <a:lnTo>
                    <a:pt x="727020" y="1562103"/>
                  </a:lnTo>
                  <a:lnTo>
                    <a:pt x="726897" y="1562994"/>
                  </a:lnTo>
                  <a:lnTo>
                    <a:pt x="726070" y="1566513"/>
                  </a:lnTo>
                  <a:close/>
                </a:path>
                <a:path w="1256665" h="2692400">
                  <a:moveTo>
                    <a:pt x="715573" y="1569693"/>
                  </a:moveTo>
                  <a:lnTo>
                    <a:pt x="715877" y="1565103"/>
                  </a:lnTo>
                  <a:lnTo>
                    <a:pt x="716558" y="1562609"/>
                  </a:lnTo>
                  <a:lnTo>
                    <a:pt x="716669" y="1562304"/>
                  </a:lnTo>
                  <a:lnTo>
                    <a:pt x="715573" y="1569693"/>
                  </a:lnTo>
                  <a:close/>
                </a:path>
                <a:path w="1256665" h="2692400">
                  <a:moveTo>
                    <a:pt x="716039" y="1564477"/>
                  </a:moveTo>
                  <a:lnTo>
                    <a:pt x="716488" y="1562730"/>
                  </a:lnTo>
                  <a:lnTo>
                    <a:pt x="716608" y="1562429"/>
                  </a:lnTo>
                  <a:lnTo>
                    <a:pt x="716039" y="1564477"/>
                  </a:lnTo>
                  <a:close/>
                </a:path>
                <a:path w="1256665" h="2692400">
                  <a:moveTo>
                    <a:pt x="713308" y="1564377"/>
                  </a:moveTo>
                  <a:lnTo>
                    <a:pt x="713949" y="1562481"/>
                  </a:lnTo>
                  <a:lnTo>
                    <a:pt x="713836" y="1562994"/>
                  </a:lnTo>
                  <a:lnTo>
                    <a:pt x="713308" y="1564377"/>
                  </a:lnTo>
                  <a:close/>
                </a:path>
                <a:path w="1256665" h="2692400">
                  <a:moveTo>
                    <a:pt x="708141" y="1574416"/>
                  </a:moveTo>
                  <a:lnTo>
                    <a:pt x="710614" y="1562501"/>
                  </a:lnTo>
                  <a:lnTo>
                    <a:pt x="709188" y="1570999"/>
                  </a:lnTo>
                  <a:lnTo>
                    <a:pt x="708141" y="1574416"/>
                  </a:lnTo>
                  <a:close/>
                </a:path>
                <a:path w="1256665" h="2692400">
                  <a:moveTo>
                    <a:pt x="715865" y="1565103"/>
                  </a:moveTo>
                  <a:lnTo>
                    <a:pt x="715989" y="1563690"/>
                  </a:lnTo>
                  <a:lnTo>
                    <a:pt x="716520" y="1562609"/>
                  </a:lnTo>
                  <a:lnTo>
                    <a:pt x="715865" y="1565103"/>
                  </a:lnTo>
                  <a:close/>
                </a:path>
                <a:path w="1256665" h="2692400">
                  <a:moveTo>
                    <a:pt x="709212" y="1570919"/>
                  </a:moveTo>
                  <a:lnTo>
                    <a:pt x="710591" y="1562730"/>
                  </a:lnTo>
                  <a:lnTo>
                    <a:pt x="710245" y="1566192"/>
                  </a:lnTo>
                  <a:lnTo>
                    <a:pt x="709923" y="1568311"/>
                  </a:lnTo>
                  <a:lnTo>
                    <a:pt x="709800" y="1569000"/>
                  </a:lnTo>
                  <a:lnTo>
                    <a:pt x="709212" y="1570919"/>
                  </a:lnTo>
                  <a:close/>
                </a:path>
                <a:path w="1256665" h="2692400">
                  <a:moveTo>
                    <a:pt x="711999" y="1570104"/>
                  </a:moveTo>
                  <a:lnTo>
                    <a:pt x="712091" y="1569264"/>
                  </a:lnTo>
                  <a:lnTo>
                    <a:pt x="713907" y="1562893"/>
                  </a:lnTo>
                  <a:lnTo>
                    <a:pt x="713808" y="1563875"/>
                  </a:lnTo>
                  <a:lnTo>
                    <a:pt x="713697" y="1564661"/>
                  </a:lnTo>
                  <a:lnTo>
                    <a:pt x="711999" y="1570104"/>
                  </a:lnTo>
                  <a:close/>
                </a:path>
                <a:path w="1256665" h="2692400">
                  <a:moveTo>
                    <a:pt x="718575" y="1570128"/>
                  </a:moveTo>
                  <a:lnTo>
                    <a:pt x="718618" y="1568909"/>
                  </a:lnTo>
                  <a:lnTo>
                    <a:pt x="718744" y="1567954"/>
                  </a:lnTo>
                  <a:lnTo>
                    <a:pt x="719913" y="1563131"/>
                  </a:lnTo>
                  <a:lnTo>
                    <a:pt x="719327" y="1568397"/>
                  </a:lnTo>
                  <a:lnTo>
                    <a:pt x="719202" y="1569096"/>
                  </a:lnTo>
                  <a:lnTo>
                    <a:pt x="718575" y="1570128"/>
                  </a:lnTo>
                  <a:close/>
                </a:path>
                <a:path w="1256665" h="2692400">
                  <a:moveTo>
                    <a:pt x="719723" y="1568238"/>
                  </a:moveTo>
                  <a:lnTo>
                    <a:pt x="720123" y="1565740"/>
                  </a:lnTo>
                  <a:lnTo>
                    <a:pt x="720630" y="1563441"/>
                  </a:lnTo>
                  <a:lnTo>
                    <a:pt x="719809" y="1568098"/>
                  </a:lnTo>
                  <a:lnTo>
                    <a:pt x="719723" y="1568238"/>
                  </a:lnTo>
                  <a:close/>
                </a:path>
                <a:path w="1256665" h="2692400">
                  <a:moveTo>
                    <a:pt x="720784" y="1581317"/>
                  </a:moveTo>
                  <a:lnTo>
                    <a:pt x="722215" y="1574799"/>
                  </a:lnTo>
                  <a:lnTo>
                    <a:pt x="721733" y="1574799"/>
                  </a:lnTo>
                  <a:lnTo>
                    <a:pt x="722969" y="1569693"/>
                  </a:lnTo>
                  <a:lnTo>
                    <a:pt x="726263" y="1563516"/>
                  </a:lnTo>
                  <a:lnTo>
                    <a:pt x="726189" y="1564661"/>
                  </a:lnTo>
                  <a:lnTo>
                    <a:pt x="720784" y="1581317"/>
                  </a:lnTo>
                  <a:close/>
                </a:path>
                <a:path w="1256665" h="2692400">
                  <a:moveTo>
                    <a:pt x="713170" y="1574799"/>
                  </a:moveTo>
                  <a:lnTo>
                    <a:pt x="712705" y="1574799"/>
                  </a:lnTo>
                  <a:lnTo>
                    <a:pt x="712817" y="1573971"/>
                  </a:lnTo>
                  <a:lnTo>
                    <a:pt x="715898" y="1563875"/>
                  </a:lnTo>
                  <a:lnTo>
                    <a:pt x="715846" y="1565169"/>
                  </a:lnTo>
                  <a:lnTo>
                    <a:pt x="713170" y="1574799"/>
                  </a:lnTo>
                  <a:close/>
                </a:path>
                <a:path w="1256665" h="2692400">
                  <a:moveTo>
                    <a:pt x="712774" y="1574111"/>
                  </a:moveTo>
                  <a:lnTo>
                    <a:pt x="712840" y="1573459"/>
                  </a:lnTo>
                  <a:lnTo>
                    <a:pt x="713322" y="1570693"/>
                  </a:lnTo>
                  <a:lnTo>
                    <a:pt x="714107" y="1567523"/>
                  </a:lnTo>
                  <a:lnTo>
                    <a:pt x="715898" y="1563875"/>
                  </a:lnTo>
                  <a:lnTo>
                    <a:pt x="712774" y="1574111"/>
                  </a:lnTo>
                  <a:close/>
                </a:path>
                <a:path w="1256665" h="2692400">
                  <a:moveTo>
                    <a:pt x="721271" y="1569096"/>
                  </a:moveTo>
                  <a:lnTo>
                    <a:pt x="721509" y="1565486"/>
                  </a:lnTo>
                  <a:lnTo>
                    <a:pt x="721628" y="1565103"/>
                  </a:lnTo>
                  <a:lnTo>
                    <a:pt x="722134" y="1564271"/>
                  </a:lnTo>
                  <a:lnTo>
                    <a:pt x="721271" y="1569096"/>
                  </a:lnTo>
                  <a:close/>
                </a:path>
                <a:path w="1256665" h="2692400">
                  <a:moveTo>
                    <a:pt x="710464" y="1569043"/>
                  </a:moveTo>
                  <a:lnTo>
                    <a:pt x="710631" y="1568311"/>
                  </a:lnTo>
                  <a:lnTo>
                    <a:pt x="711847" y="1564338"/>
                  </a:lnTo>
                  <a:lnTo>
                    <a:pt x="711547" y="1565823"/>
                  </a:lnTo>
                  <a:lnTo>
                    <a:pt x="711453" y="1566192"/>
                  </a:lnTo>
                  <a:lnTo>
                    <a:pt x="710464" y="1569043"/>
                  </a:lnTo>
                  <a:close/>
                </a:path>
                <a:path w="1256665" h="2692400">
                  <a:moveTo>
                    <a:pt x="712122" y="1568977"/>
                  </a:moveTo>
                  <a:lnTo>
                    <a:pt x="712234" y="1567954"/>
                  </a:lnTo>
                  <a:lnTo>
                    <a:pt x="712570" y="1566513"/>
                  </a:lnTo>
                  <a:lnTo>
                    <a:pt x="713308" y="1564377"/>
                  </a:lnTo>
                  <a:lnTo>
                    <a:pt x="712122" y="1568977"/>
                  </a:lnTo>
                  <a:close/>
                </a:path>
                <a:path w="1256665" h="2692400">
                  <a:moveTo>
                    <a:pt x="711944" y="1570612"/>
                  </a:moveTo>
                  <a:lnTo>
                    <a:pt x="712083" y="1569834"/>
                  </a:lnTo>
                  <a:lnTo>
                    <a:pt x="713744" y="1564511"/>
                  </a:lnTo>
                  <a:lnTo>
                    <a:pt x="713620" y="1565740"/>
                  </a:lnTo>
                  <a:lnTo>
                    <a:pt x="711944" y="1570612"/>
                  </a:lnTo>
                  <a:close/>
                </a:path>
                <a:path w="1256665" h="2692400">
                  <a:moveTo>
                    <a:pt x="712573" y="1566502"/>
                  </a:moveTo>
                  <a:lnTo>
                    <a:pt x="712677" y="1566058"/>
                  </a:lnTo>
                  <a:lnTo>
                    <a:pt x="713229" y="1564585"/>
                  </a:lnTo>
                  <a:lnTo>
                    <a:pt x="712573" y="1566502"/>
                  </a:lnTo>
                  <a:close/>
                </a:path>
                <a:path w="1256665" h="2692400">
                  <a:moveTo>
                    <a:pt x="713382" y="1574799"/>
                  </a:moveTo>
                  <a:lnTo>
                    <a:pt x="713170" y="1574799"/>
                  </a:lnTo>
                  <a:lnTo>
                    <a:pt x="715865" y="1565103"/>
                  </a:lnTo>
                  <a:lnTo>
                    <a:pt x="713382" y="1574799"/>
                  </a:lnTo>
                  <a:close/>
                </a:path>
                <a:path w="1256665" h="2692400">
                  <a:moveTo>
                    <a:pt x="714816" y="1574799"/>
                  </a:moveTo>
                  <a:lnTo>
                    <a:pt x="713382" y="1574799"/>
                  </a:lnTo>
                  <a:lnTo>
                    <a:pt x="715860" y="1565169"/>
                  </a:lnTo>
                  <a:lnTo>
                    <a:pt x="715627" y="1568841"/>
                  </a:lnTo>
                  <a:lnTo>
                    <a:pt x="715504" y="1570158"/>
                  </a:lnTo>
                  <a:lnTo>
                    <a:pt x="714816" y="1574799"/>
                  </a:lnTo>
                  <a:close/>
                </a:path>
                <a:path w="1256665" h="2692400">
                  <a:moveTo>
                    <a:pt x="719211" y="1574799"/>
                  </a:moveTo>
                  <a:lnTo>
                    <a:pt x="718675" y="1574799"/>
                  </a:lnTo>
                  <a:lnTo>
                    <a:pt x="719784" y="1568238"/>
                  </a:lnTo>
                  <a:lnTo>
                    <a:pt x="719908" y="1567935"/>
                  </a:lnTo>
                  <a:lnTo>
                    <a:pt x="721523" y="1565277"/>
                  </a:lnTo>
                  <a:lnTo>
                    <a:pt x="721290" y="1568803"/>
                  </a:lnTo>
                  <a:lnTo>
                    <a:pt x="721164" y="1569693"/>
                  </a:lnTo>
                  <a:lnTo>
                    <a:pt x="720971" y="1570693"/>
                  </a:lnTo>
                  <a:lnTo>
                    <a:pt x="719211" y="1574799"/>
                  </a:lnTo>
                  <a:close/>
                </a:path>
                <a:path w="1256665" h="2692400">
                  <a:moveTo>
                    <a:pt x="710701" y="1566192"/>
                  </a:moveTo>
                  <a:lnTo>
                    <a:pt x="710774" y="1565823"/>
                  </a:lnTo>
                  <a:lnTo>
                    <a:pt x="710877" y="1565486"/>
                  </a:lnTo>
                  <a:lnTo>
                    <a:pt x="710701" y="1566192"/>
                  </a:lnTo>
                  <a:close/>
                </a:path>
                <a:path w="1256665" h="2692400">
                  <a:moveTo>
                    <a:pt x="719484" y="1568631"/>
                  </a:moveTo>
                  <a:lnTo>
                    <a:pt x="720123" y="1565740"/>
                  </a:lnTo>
                  <a:lnTo>
                    <a:pt x="719769" y="1567954"/>
                  </a:lnTo>
                  <a:lnTo>
                    <a:pt x="719679" y="1568311"/>
                  </a:lnTo>
                  <a:lnTo>
                    <a:pt x="719484" y="1568631"/>
                  </a:lnTo>
                  <a:close/>
                </a:path>
                <a:path w="1256665" h="2692400">
                  <a:moveTo>
                    <a:pt x="711759" y="1572305"/>
                  </a:moveTo>
                  <a:lnTo>
                    <a:pt x="711870" y="1571288"/>
                  </a:lnTo>
                  <a:lnTo>
                    <a:pt x="711995" y="1570465"/>
                  </a:lnTo>
                  <a:lnTo>
                    <a:pt x="713612" y="1565823"/>
                  </a:lnTo>
                  <a:lnTo>
                    <a:pt x="713260" y="1569248"/>
                  </a:lnTo>
                  <a:lnTo>
                    <a:pt x="711759" y="1572305"/>
                  </a:lnTo>
                  <a:close/>
                </a:path>
                <a:path w="1256665" h="2692400">
                  <a:moveTo>
                    <a:pt x="712308" y="1567277"/>
                  </a:moveTo>
                  <a:lnTo>
                    <a:pt x="712350" y="1566890"/>
                  </a:lnTo>
                  <a:lnTo>
                    <a:pt x="712694" y="1565988"/>
                  </a:lnTo>
                  <a:lnTo>
                    <a:pt x="712569" y="1566513"/>
                  </a:lnTo>
                  <a:lnTo>
                    <a:pt x="712308" y="1567277"/>
                  </a:lnTo>
                  <a:close/>
                </a:path>
                <a:path w="1256665" h="2692400">
                  <a:moveTo>
                    <a:pt x="709406" y="1574607"/>
                  </a:moveTo>
                  <a:lnTo>
                    <a:pt x="709456" y="1574111"/>
                  </a:lnTo>
                  <a:lnTo>
                    <a:pt x="709691" y="1572548"/>
                  </a:lnTo>
                  <a:lnTo>
                    <a:pt x="710487" y="1568977"/>
                  </a:lnTo>
                  <a:lnTo>
                    <a:pt x="711499" y="1566058"/>
                  </a:lnTo>
                  <a:lnTo>
                    <a:pt x="710161" y="1572628"/>
                  </a:lnTo>
                  <a:lnTo>
                    <a:pt x="709406" y="1574607"/>
                  </a:lnTo>
                  <a:close/>
                </a:path>
                <a:path w="1256665" h="2692400">
                  <a:moveTo>
                    <a:pt x="709758" y="1571077"/>
                  </a:moveTo>
                  <a:lnTo>
                    <a:pt x="709921" y="1569446"/>
                  </a:lnTo>
                  <a:lnTo>
                    <a:pt x="710701" y="1566192"/>
                  </a:lnTo>
                  <a:lnTo>
                    <a:pt x="710122" y="1569834"/>
                  </a:lnTo>
                  <a:lnTo>
                    <a:pt x="709996" y="1570386"/>
                  </a:lnTo>
                  <a:lnTo>
                    <a:pt x="709758" y="1571077"/>
                  </a:lnTo>
                  <a:close/>
                </a:path>
                <a:path w="1256665" h="2692400">
                  <a:moveTo>
                    <a:pt x="709828" y="1568909"/>
                  </a:moveTo>
                  <a:lnTo>
                    <a:pt x="710219" y="1566453"/>
                  </a:lnTo>
                  <a:lnTo>
                    <a:pt x="710111" y="1567536"/>
                  </a:lnTo>
                  <a:lnTo>
                    <a:pt x="709985" y="1568397"/>
                  </a:lnTo>
                  <a:lnTo>
                    <a:pt x="709828" y="1568909"/>
                  </a:lnTo>
                  <a:close/>
                </a:path>
                <a:path w="1256665" h="2692400">
                  <a:moveTo>
                    <a:pt x="724635" y="1572623"/>
                  </a:moveTo>
                  <a:lnTo>
                    <a:pt x="726070" y="1566513"/>
                  </a:lnTo>
                  <a:lnTo>
                    <a:pt x="725949" y="1568397"/>
                  </a:lnTo>
                  <a:lnTo>
                    <a:pt x="725832" y="1569264"/>
                  </a:lnTo>
                  <a:lnTo>
                    <a:pt x="724635" y="1572623"/>
                  </a:lnTo>
                  <a:close/>
                </a:path>
                <a:path w="1256665" h="2692400">
                  <a:moveTo>
                    <a:pt x="711772" y="1568841"/>
                  </a:moveTo>
                  <a:lnTo>
                    <a:pt x="711832" y="1568397"/>
                  </a:lnTo>
                  <a:lnTo>
                    <a:pt x="711951" y="1567935"/>
                  </a:lnTo>
                  <a:lnTo>
                    <a:pt x="712350" y="1566890"/>
                  </a:lnTo>
                  <a:lnTo>
                    <a:pt x="712219" y="1567536"/>
                  </a:lnTo>
                  <a:lnTo>
                    <a:pt x="711772" y="1568841"/>
                  </a:lnTo>
                  <a:close/>
                </a:path>
                <a:path w="1256665" h="2692400">
                  <a:moveTo>
                    <a:pt x="711435" y="1571340"/>
                  </a:moveTo>
                  <a:lnTo>
                    <a:pt x="711718" y="1569248"/>
                  </a:lnTo>
                  <a:lnTo>
                    <a:pt x="711844" y="1568631"/>
                  </a:lnTo>
                  <a:lnTo>
                    <a:pt x="712308" y="1567277"/>
                  </a:lnTo>
                  <a:lnTo>
                    <a:pt x="712182" y="1568164"/>
                  </a:lnTo>
                  <a:lnTo>
                    <a:pt x="711435" y="1571340"/>
                  </a:lnTo>
                  <a:close/>
                </a:path>
                <a:path w="1256665" h="2692400">
                  <a:moveTo>
                    <a:pt x="725856" y="1569834"/>
                  </a:moveTo>
                  <a:lnTo>
                    <a:pt x="725934" y="1568977"/>
                  </a:lnTo>
                  <a:lnTo>
                    <a:pt x="726532" y="1567298"/>
                  </a:lnTo>
                  <a:lnTo>
                    <a:pt x="726424" y="1568098"/>
                  </a:lnTo>
                  <a:lnTo>
                    <a:pt x="725856" y="1569834"/>
                  </a:lnTo>
                  <a:close/>
                </a:path>
                <a:path w="1256665" h="2692400">
                  <a:moveTo>
                    <a:pt x="718010" y="1570979"/>
                  </a:moveTo>
                  <a:lnTo>
                    <a:pt x="718670" y="1567425"/>
                  </a:lnTo>
                  <a:lnTo>
                    <a:pt x="718579" y="1568631"/>
                  </a:lnTo>
                  <a:lnTo>
                    <a:pt x="718010" y="1570979"/>
                  </a:lnTo>
                  <a:close/>
                </a:path>
                <a:path w="1256665" h="2692400">
                  <a:moveTo>
                    <a:pt x="711377" y="1571768"/>
                  </a:moveTo>
                  <a:lnTo>
                    <a:pt x="711435" y="1571340"/>
                  </a:lnTo>
                  <a:lnTo>
                    <a:pt x="712236" y="1567935"/>
                  </a:lnTo>
                  <a:lnTo>
                    <a:pt x="712116" y="1569000"/>
                  </a:lnTo>
                  <a:lnTo>
                    <a:pt x="711377" y="1571768"/>
                  </a:lnTo>
                  <a:close/>
                </a:path>
                <a:path w="1256665" h="2692400">
                  <a:moveTo>
                    <a:pt x="709734" y="1574799"/>
                  </a:moveTo>
                  <a:lnTo>
                    <a:pt x="710172" y="1572628"/>
                  </a:lnTo>
                  <a:lnTo>
                    <a:pt x="711864" y="1568164"/>
                  </a:lnTo>
                  <a:lnTo>
                    <a:pt x="711749" y="1568909"/>
                  </a:lnTo>
                  <a:lnTo>
                    <a:pt x="709734" y="1574799"/>
                  </a:lnTo>
                  <a:close/>
                </a:path>
                <a:path w="1256665" h="2692400">
                  <a:moveTo>
                    <a:pt x="713000" y="1571873"/>
                  </a:moveTo>
                  <a:lnTo>
                    <a:pt x="713221" y="1569693"/>
                  </a:lnTo>
                  <a:lnTo>
                    <a:pt x="713334" y="1569096"/>
                  </a:lnTo>
                  <a:lnTo>
                    <a:pt x="713787" y="1568175"/>
                  </a:lnTo>
                  <a:lnTo>
                    <a:pt x="713426" y="1570128"/>
                  </a:lnTo>
                  <a:lnTo>
                    <a:pt x="713000" y="1571873"/>
                  </a:lnTo>
                  <a:close/>
                </a:path>
                <a:path w="1256665" h="2692400">
                  <a:moveTo>
                    <a:pt x="709477" y="1571110"/>
                  </a:moveTo>
                  <a:lnTo>
                    <a:pt x="709861" y="1568803"/>
                  </a:lnTo>
                  <a:lnTo>
                    <a:pt x="710045" y="1568201"/>
                  </a:lnTo>
                  <a:lnTo>
                    <a:pt x="709937" y="1569264"/>
                  </a:lnTo>
                  <a:lnTo>
                    <a:pt x="709477" y="1571110"/>
                  </a:lnTo>
                  <a:close/>
                </a:path>
                <a:path w="1256665" h="2692400">
                  <a:moveTo>
                    <a:pt x="718772" y="1573971"/>
                  </a:moveTo>
                  <a:lnTo>
                    <a:pt x="719259" y="1569834"/>
                  </a:lnTo>
                  <a:lnTo>
                    <a:pt x="719382" y="1569096"/>
                  </a:lnTo>
                  <a:lnTo>
                    <a:pt x="719484" y="1568631"/>
                  </a:lnTo>
                  <a:lnTo>
                    <a:pt x="719723" y="1568238"/>
                  </a:lnTo>
                  <a:lnTo>
                    <a:pt x="718772" y="1573971"/>
                  </a:lnTo>
                  <a:close/>
                </a:path>
                <a:path w="1256665" h="2692400">
                  <a:moveTo>
                    <a:pt x="710065" y="1570192"/>
                  </a:moveTo>
                  <a:lnTo>
                    <a:pt x="710631" y="1568311"/>
                  </a:lnTo>
                  <a:lnTo>
                    <a:pt x="710510" y="1568841"/>
                  </a:lnTo>
                  <a:lnTo>
                    <a:pt x="710065" y="1570192"/>
                  </a:lnTo>
                  <a:close/>
                </a:path>
                <a:path w="1256665" h="2692400">
                  <a:moveTo>
                    <a:pt x="719115" y="1570303"/>
                  </a:moveTo>
                  <a:lnTo>
                    <a:pt x="719254" y="1569055"/>
                  </a:lnTo>
                  <a:lnTo>
                    <a:pt x="719380" y="1568803"/>
                  </a:lnTo>
                  <a:lnTo>
                    <a:pt x="719258" y="1569659"/>
                  </a:lnTo>
                  <a:lnTo>
                    <a:pt x="719115" y="1570303"/>
                  </a:lnTo>
                  <a:close/>
                </a:path>
                <a:path w="1256665" h="2692400">
                  <a:moveTo>
                    <a:pt x="711645" y="1570830"/>
                  </a:moveTo>
                  <a:lnTo>
                    <a:pt x="712122" y="1568977"/>
                  </a:lnTo>
                  <a:lnTo>
                    <a:pt x="712039" y="1569446"/>
                  </a:lnTo>
                  <a:lnTo>
                    <a:pt x="711645" y="1570830"/>
                  </a:lnTo>
                  <a:close/>
                </a:path>
                <a:path w="1256665" h="2692400">
                  <a:moveTo>
                    <a:pt x="718464" y="1573252"/>
                  </a:moveTo>
                  <a:lnTo>
                    <a:pt x="718590" y="1570104"/>
                  </a:lnTo>
                  <a:lnTo>
                    <a:pt x="719260" y="1569000"/>
                  </a:lnTo>
                  <a:lnTo>
                    <a:pt x="719135" y="1570128"/>
                  </a:lnTo>
                  <a:lnTo>
                    <a:pt x="718464" y="1573252"/>
                  </a:lnTo>
                  <a:close/>
                </a:path>
                <a:path w="1256665" h="2692400">
                  <a:moveTo>
                    <a:pt x="724233" y="1574799"/>
                  </a:moveTo>
                  <a:lnTo>
                    <a:pt x="724634" y="1572628"/>
                  </a:lnTo>
                  <a:lnTo>
                    <a:pt x="725907" y="1569055"/>
                  </a:lnTo>
                  <a:lnTo>
                    <a:pt x="725856" y="1569834"/>
                  </a:lnTo>
                  <a:lnTo>
                    <a:pt x="724233" y="1574799"/>
                  </a:lnTo>
                  <a:close/>
                </a:path>
                <a:path w="1256665" h="2692400">
                  <a:moveTo>
                    <a:pt x="712258" y="1574799"/>
                  </a:moveTo>
                  <a:lnTo>
                    <a:pt x="711487" y="1574799"/>
                  </a:lnTo>
                  <a:lnTo>
                    <a:pt x="711724" y="1572628"/>
                  </a:lnTo>
                  <a:lnTo>
                    <a:pt x="711835" y="1572150"/>
                  </a:lnTo>
                  <a:lnTo>
                    <a:pt x="713267" y="1569234"/>
                  </a:lnTo>
                  <a:lnTo>
                    <a:pt x="713054" y="1571340"/>
                  </a:lnTo>
                  <a:lnTo>
                    <a:pt x="712930" y="1572150"/>
                  </a:lnTo>
                  <a:lnTo>
                    <a:pt x="712258" y="1574799"/>
                  </a:lnTo>
                  <a:close/>
                </a:path>
                <a:path w="1256665" h="2692400">
                  <a:moveTo>
                    <a:pt x="709248" y="1572548"/>
                  </a:moveTo>
                  <a:lnTo>
                    <a:pt x="709462" y="1571205"/>
                  </a:lnTo>
                  <a:lnTo>
                    <a:pt x="709941" y="1569248"/>
                  </a:lnTo>
                  <a:lnTo>
                    <a:pt x="709819" y="1570465"/>
                  </a:lnTo>
                  <a:lnTo>
                    <a:pt x="709714" y="1571205"/>
                  </a:lnTo>
                  <a:lnTo>
                    <a:pt x="709248" y="1572548"/>
                  </a:lnTo>
                  <a:close/>
                </a:path>
                <a:path w="1256665" h="2692400">
                  <a:moveTo>
                    <a:pt x="715249" y="1574799"/>
                  </a:moveTo>
                  <a:lnTo>
                    <a:pt x="714816" y="1574799"/>
                  </a:lnTo>
                  <a:lnTo>
                    <a:pt x="715573" y="1569693"/>
                  </a:lnTo>
                  <a:lnTo>
                    <a:pt x="715249" y="1574799"/>
                  </a:lnTo>
                  <a:close/>
                </a:path>
                <a:path w="1256665" h="2692400">
                  <a:moveTo>
                    <a:pt x="725537" y="1574799"/>
                  </a:moveTo>
                  <a:lnTo>
                    <a:pt x="724233" y="1574799"/>
                  </a:lnTo>
                  <a:lnTo>
                    <a:pt x="725856" y="1569834"/>
                  </a:lnTo>
                  <a:lnTo>
                    <a:pt x="725537" y="1574799"/>
                  </a:lnTo>
                  <a:close/>
                </a:path>
                <a:path w="1256665" h="2692400">
                  <a:moveTo>
                    <a:pt x="711273" y="1572540"/>
                  </a:moveTo>
                  <a:lnTo>
                    <a:pt x="711361" y="1572150"/>
                  </a:lnTo>
                  <a:lnTo>
                    <a:pt x="711999" y="1570104"/>
                  </a:lnTo>
                  <a:lnTo>
                    <a:pt x="711916" y="1570693"/>
                  </a:lnTo>
                  <a:lnTo>
                    <a:pt x="711273" y="1572540"/>
                  </a:lnTo>
                  <a:close/>
                </a:path>
                <a:path w="1256665" h="2692400">
                  <a:moveTo>
                    <a:pt x="718123" y="1574799"/>
                  </a:moveTo>
                  <a:lnTo>
                    <a:pt x="717300" y="1574799"/>
                  </a:lnTo>
                  <a:lnTo>
                    <a:pt x="717943" y="1571340"/>
                  </a:lnTo>
                  <a:lnTo>
                    <a:pt x="718045" y="1570999"/>
                  </a:lnTo>
                  <a:lnTo>
                    <a:pt x="718575" y="1570128"/>
                  </a:lnTo>
                  <a:lnTo>
                    <a:pt x="718453" y="1573304"/>
                  </a:lnTo>
                  <a:lnTo>
                    <a:pt x="718123" y="1574799"/>
                  </a:lnTo>
                  <a:close/>
                </a:path>
                <a:path w="1256665" h="2692400">
                  <a:moveTo>
                    <a:pt x="720261" y="1574737"/>
                  </a:moveTo>
                  <a:lnTo>
                    <a:pt x="720960" y="1570830"/>
                  </a:lnTo>
                  <a:lnTo>
                    <a:pt x="721083" y="1570433"/>
                  </a:lnTo>
                  <a:lnTo>
                    <a:pt x="721200" y="1570158"/>
                  </a:lnTo>
                  <a:lnTo>
                    <a:pt x="720988" y="1573378"/>
                  </a:lnTo>
                  <a:lnTo>
                    <a:pt x="720261" y="1574737"/>
                  </a:lnTo>
                  <a:close/>
                </a:path>
                <a:path w="1256665" h="2692400">
                  <a:moveTo>
                    <a:pt x="709572" y="1572949"/>
                  </a:moveTo>
                  <a:lnTo>
                    <a:pt x="709737" y="1571288"/>
                  </a:lnTo>
                  <a:lnTo>
                    <a:pt x="710065" y="1570192"/>
                  </a:lnTo>
                  <a:lnTo>
                    <a:pt x="709708" y="1572351"/>
                  </a:lnTo>
                  <a:lnTo>
                    <a:pt x="709572" y="1572949"/>
                  </a:lnTo>
                  <a:close/>
                </a:path>
                <a:path w="1256665" h="2692400">
                  <a:moveTo>
                    <a:pt x="718615" y="1574799"/>
                  </a:moveTo>
                  <a:lnTo>
                    <a:pt x="718410" y="1574799"/>
                  </a:lnTo>
                  <a:lnTo>
                    <a:pt x="718476" y="1573200"/>
                  </a:lnTo>
                  <a:lnTo>
                    <a:pt x="719115" y="1570303"/>
                  </a:lnTo>
                  <a:lnTo>
                    <a:pt x="718615" y="1574799"/>
                  </a:lnTo>
                  <a:close/>
                </a:path>
                <a:path w="1256665" h="2692400">
                  <a:moveTo>
                    <a:pt x="712875" y="1573117"/>
                  </a:moveTo>
                  <a:lnTo>
                    <a:pt x="713027" y="1571768"/>
                  </a:lnTo>
                  <a:lnTo>
                    <a:pt x="713382" y="1570369"/>
                  </a:lnTo>
                  <a:lnTo>
                    <a:pt x="712875" y="1573117"/>
                  </a:lnTo>
                  <a:close/>
                </a:path>
                <a:path w="1256665" h="2692400">
                  <a:moveTo>
                    <a:pt x="707904" y="1571198"/>
                  </a:moveTo>
                  <a:lnTo>
                    <a:pt x="707928" y="1570999"/>
                  </a:lnTo>
                  <a:lnTo>
                    <a:pt x="708050" y="1570465"/>
                  </a:lnTo>
                  <a:lnTo>
                    <a:pt x="707904" y="1571198"/>
                  </a:lnTo>
                  <a:close/>
                </a:path>
                <a:path w="1256665" h="2692400">
                  <a:moveTo>
                    <a:pt x="707547" y="1574799"/>
                  </a:moveTo>
                  <a:lnTo>
                    <a:pt x="708041" y="1570612"/>
                  </a:lnTo>
                  <a:lnTo>
                    <a:pt x="707547" y="1574799"/>
                  </a:lnTo>
                  <a:close/>
                </a:path>
                <a:path w="1256665" h="2692400">
                  <a:moveTo>
                    <a:pt x="711132" y="1573583"/>
                  </a:moveTo>
                  <a:lnTo>
                    <a:pt x="711261" y="1572628"/>
                  </a:lnTo>
                  <a:lnTo>
                    <a:pt x="711944" y="1570612"/>
                  </a:lnTo>
                  <a:lnTo>
                    <a:pt x="711737" y="1572351"/>
                  </a:lnTo>
                  <a:lnTo>
                    <a:pt x="711132" y="1573583"/>
                  </a:lnTo>
                  <a:close/>
                </a:path>
                <a:path w="1256665" h="2692400">
                  <a:moveTo>
                    <a:pt x="711349" y="1571977"/>
                  </a:moveTo>
                  <a:lnTo>
                    <a:pt x="711377" y="1571768"/>
                  </a:lnTo>
                  <a:lnTo>
                    <a:pt x="711645" y="1570830"/>
                  </a:lnTo>
                  <a:lnTo>
                    <a:pt x="711349" y="1571977"/>
                  </a:lnTo>
                  <a:close/>
                </a:path>
                <a:path w="1256665" h="2692400">
                  <a:moveTo>
                    <a:pt x="708467" y="1574799"/>
                  </a:moveTo>
                  <a:lnTo>
                    <a:pt x="708061" y="1574799"/>
                  </a:lnTo>
                  <a:lnTo>
                    <a:pt x="708154" y="1574374"/>
                  </a:lnTo>
                  <a:lnTo>
                    <a:pt x="709212" y="1570919"/>
                  </a:lnTo>
                  <a:lnTo>
                    <a:pt x="708675" y="1574111"/>
                  </a:lnTo>
                  <a:lnTo>
                    <a:pt x="708574" y="1574492"/>
                  </a:lnTo>
                  <a:lnTo>
                    <a:pt x="708467" y="1574799"/>
                  </a:lnTo>
                  <a:close/>
                </a:path>
                <a:path w="1256665" h="2692400">
                  <a:moveTo>
                    <a:pt x="707060" y="1574799"/>
                  </a:moveTo>
                  <a:lnTo>
                    <a:pt x="707928" y="1570999"/>
                  </a:lnTo>
                  <a:lnTo>
                    <a:pt x="707871" y="1571340"/>
                  </a:lnTo>
                  <a:lnTo>
                    <a:pt x="707060" y="1574799"/>
                  </a:lnTo>
                  <a:close/>
                </a:path>
                <a:path w="1256665" h="2692400">
                  <a:moveTo>
                    <a:pt x="709154" y="1573138"/>
                  </a:moveTo>
                  <a:lnTo>
                    <a:pt x="709235" y="1572628"/>
                  </a:lnTo>
                  <a:lnTo>
                    <a:pt x="709758" y="1571077"/>
                  </a:lnTo>
                  <a:lnTo>
                    <a:pt x="709704" y="1571340"/>
                  </a:lnTo>
                  <a:lnTo>
                    <a:pt x="709154" y="1573138"/>
                  </a:lnTo>
                  <a:close/>
                </a:path>
                <a:path w="1256665" h="2692400">
                  <a:moveTo>
                    <a:pt x="717300" y="1574799"/>
                  </a:moveTo>
                  <a:lnTo>
                    <a:pt x="717360" y="1573886"/>
                  </a:lnTo>
                  <a:lnTo>
                    <a:pt x="717486" y="1573138"/>
                  </a:lnTo>
                  <a:lnTo>
                    <a:pt x="717989" y="1571092"/>
                  </a:lnTo>
                  <a:lnTo>
                    <a:pt x="717300" y="1574799"/>
                  </a:lnTo>
                  <a:close/>
                </a:path>
                <a:path w="1256665" h="2692400">
                  <a:moveTo>
                    <a:pt x="717381" y="1573572"/>
                  </a:moveTo>
                  <a:lnTo>
                    <a:pt x="717462" y="1572351"/>
                  </a:lnTo>
                  <a:lnTo>
                    <a:pt x="717578" y="1571768"/>
                  </a:lnTo>
                  <a:lnTo>
                    <a:pt x="717978" y="1571109"/>
                  </a:lnTo>
                  <a:lnTo>
                    <a:pt x="717381" y="1573572"/>
                  </a:lnTo>
                  <a:close/>
                </a:path>
                <a:path w="1256665" h="2692400">
                  <a:moveTo>
                    <a:pt x="708793" y="1573861"/>
                  </a:moveTo>
                  <a:lnTo>
                    <a:pt x="709477" y="1571110"/>
                  </a:lnTo>
                  <a:lnTo>
                    <a:pt x="709220" y="1572628"/>
                  </a:lnTo>
                  <a:lnTo>
                    <a:pt x="708793" y="1573861"/>
                  </a:lnTo>
                  <a:close/>
                </a:path>
                <a:path w="1256665" h="2692400">
                  <a:moveTo>
                    <a:pt x="707471" y="1574799"/>
                  </a:moveTo>
                  <a:lnTo>
                    <a:pt x="707060" y="1574799"/>
                  </a:lnTo>
                  <a:lnTo>
                    <a:pt x="707904" y="1571198"/>
                  </a:lnTo>
                  <a:lnTo>
                    <a:pt x="707471" y="1574799"/>
                  </a:lnTo>
                  <a:close/>
                </a:path>
                <a:path w="1256665" h="2692400">
                  <a:moveTo>
                    <a:pt x="711132" y="1572628"/>
                  </a:moveTo>
                  <a:lnTo>
                    <a:pt x="711435" y="1571340"/>
                  </a:lnTo>
                  <a:lnTo>
                    <a:pt x="711318" y="1571977"/>
                  </a:lnTo>
                  <a:lnTo>
                    <a:pt x="711132" y="1572628"/>
                  </a:lnTo>
                  <a:close/>
                </a:path>
                <a:path w="1256665" h="2692400">
                  <a:moveTo>
                    <a:pt x="718675" y="1574799"/>
                  </a:moveTo>
                  <a:lnTo>
                    <a:pt x="718772" y="1573971"/>
                  </a:lnTo>
                  <a:lnTo>
                    <a:pt x="719143" y="1571868"/>
                  </a:lnTo>
                  <a:lnTo>
                    <a:pt x="718675" y="1574799"/>
                  </a:lnTo>
                  <a:close/>
                </a:path>
                <a:path w="1256665" h="2692400">
                  <a:moveTo>
                    <a:pt x="712564" y="1574799"/>
                  </a:moveTo>
                  <a:lnTo>
                    <a:pt x="712258" y="1574799"/>
                  </a:lnTo>
                  <a:lnTo>
                    <a:pt x="713000" y="1571873"/>
                  </a:lnTo>
                  <a:lnTo>
                    <a:pt x="712875" y="1573117"/>
                  </a:lnTo>
                  <a:lnTo>
                    <a:pt x="712564" y="1574799"/>
                  </a:lnTo>
                  <a:close/>
                </a:path>
                <a:path w="1256665" h="2692400">
                  <a:moveTo>
                    <a:pt x="711033" y="1573200"/>
                  </a:moveTo>
                  <a:lnTo>
                    <a:pt x="711349" y="1571977"/>
                  </a:lnTo>
                  <a:lnTo>
                    <a:pt x="711231" y="1572567"/>
                  </a:lnTo>
                  <a:lnTo>
                    <a:pt x="711033" y="1573200"/>
                  </a:lnTo>
                  <a:close/>
                </a:path>
                <a:path w="1256665" h="2692400">
                  <a:moveTo>
                    <a:pt x="720914" y="1574492"/>
                  </a:moveTo>
                  <a:lnTo>
                    <a:pt x="721027" y="1573304"/>
                  </a:lnTo>
                  <a:lnTo>
                    <a:pt x="721647" y="1572145"/>
                  </a:lnTo>
                  <a:lnTo>
                    <a:pt x="720914" y="1574492"/>
                  </a:lnTo>
                  <a:close/>
                </a:path>
                <a:path w="1256665" h="2692400">
                  <a:moveTo>
                    <a:pt x="711487" y="1574799"/>
                  </a:moveTo>
                  <a:lnTo>
                    <a:pt x="710968" y="1574799"/>
                  </a:lnTo>
                  <a:lnTo>
                    <a:pt x="711120" y="1573671"/>
                  </a:lnTo>
                  <a:lnTo>
                    <a:pt x="711759" y="1572305"/>
                  </a:lnTo>
                  <a:lnTo>
                    <a:pt x="711487" y="1574799"/>
                  </a:lnTo>
                  <a:close/>
                </a:path>
                <a:path w="1256665" h="2692400">
                  <a:moveTo>
                    <a:pt x="711007" y="1573304"/>
                  </a:moveTo>
                  <a:lnTo>
                    <a:pt x="711298" y="1572351"/>
                  </a:lnTo>
                  <a:lnTo>
                    <a:pt x="711242" y="1572628"/>
                  </a:lnTo>
                  <a:lnTo>
                    <a:pt x="711007" y="1573304"/>
                  </a:lnTo>
                  <a:close/>
                </a:path>
                <a:path w="1256665" h="2692400">
                  <a:moveTo>
                    <a:pt x="710717" y="1574428"/>
                  </a:moveTo>
                  <a:lnTo>
                    <a:pt x="711007" y="1573304"/>
                  </a:lnTo>
                  <a:lnTo>
                    <a:pt x="711273" y="1572540"/>
                  </a:lnTo>
                  <a:lnTo>
                    <a:pt x="711149" y="1573459"/>
                  </a:lnTo>
                  <a:lnTo>
                    <a:pt x="711024" y="1573803"/>
                  </a:lnTo>
                  <a:lnTo>
                    <a:pt x="710717" y="1574428"/>
                  </a:lnTo>
                  <a:close/>
                </a:path>
                <a:path w="1256665" h="2692400">
                  <a:moveTo>
                    <a:pt x="724124" y="1574799"/>
                  </a:moveTo>
                  <a:lnTo>
                    <a:pt x="723860" y="1574799"/>
                  </a:lnTo>
                  <a:lnTo>
                    <a:pt x="724635" y="1572623"/>
                  </a:lnTo>
                  <a:lnTo>
                    <a:pt x="724124" y="1574799"/>
                  </a:lnTo>
                  <a:close/>
                </a:path>
                <a:path w="1256665" h="2692400">
                  <a:moveTo>
                    <a:pt x="710634" y="1574374"/>
                  </a:moveTo>
                  <a:lnTo>
                    <a:pt x="711132" y="1572628"/>
                  </a:lnTo>
                  <a:lnTo>
                    <a:pt x="710903" y="1573603"/>
                  </a:lnTo>
                  <a:lnTo>
                    <a:pt x="710634" y="1574374"/>
                  </a:lnTo>
                  <a:close/>
                </a:path>
                <a:path w="1256665" h="2692400">
                  <a:moveTo>
                    <a:pt x="709333" y="1574799"/>
                  </a:moveTo>
                  <a:lnTo>
                    <a:pt x="709149" y="1574799"/>
                  </a:lnTo>
                  <a:lnTo>
                    <a:pt x="709572" y="1572949"/>
                  </a:lnTo>
                  <a:lnTo>
                    <a:pt x="709465" y="1573971"/>
                  </a:lnTo>
                  <a:lnTo>
                    <a:pt x="709333" y="1574799"/>
                  </a:lnTo>
                  <a:close/>
                </a:path>
                <a:path w="1256665" h="2692400">
                  <a:moveTo>
                    <a:pt x="712564" y="1574799"/>
                  </a:moveTo>
                  <a:lnTo>
                    <a:pt x="712875" y="1573117"/>
                  </a:lnTo>
                  <a:lnTo>
                    <a:pt x="712774" y="1574111"/>
                  </a:lnTo>
                  <a:lnTo>
                    <a:pt x="712564" y="1574799"/>
                  </a:lnTo>
                  <a:close/>
                </a:path>
                <a:path w="1256665" h="2692400">
                  <a:moveTo>
                    <a:pt x="708889" y="1574799"/>
                  </a:moveTo>
                  <a:lnTo>
                    <a:pt x="708646" y="1574799"/>
                  </a:lnTo>
                  <a:lnTo>
                    <a:pt x="709154" y="1573138"/>
                  </a:lnTo>
                  <a:lnTo>
                    <a:pt x="708889" y="1574799"/>
                  </a:lnTo>
                  <a:close/>
                </a:path>
                <a:path w="1256665" h="2692400">
                  <a:moveTo>
                    <a:pt x="710701" y="1574461"/>
                  </a:moveTo>
                  <a:lnTo>
                    <a:pt x="710887" y="1573671"/>
                  </a:lnTo>
                  <a:lnTo>
                    <a:pt x="711007" y="1573304"/>
                  </a:lnTo>
                  <a:lnTo>
                    <a:pt x="710701" y="1574461"/>
                  </a:lnTo>
                  <a:close/>
                </a:path>
                <a:path w="1256665" h="2692400">
                  <a:moveTo>
                    <a:pt x="720818" y="1574799"/>
                  </a:moveTo>
                  <a:lnTo>
                    <a:pt x="720250" y="1574799"/>
                  </a:lnTo>
                  <a:lnTo>
                    <a:pt x="720988" y="1573378"/>
                  </a:lnTo>
                  <a:lnTo>
                    <a:pt x="720878" y="1574607"/>
                  </a:lnTo>
                  <a:lnTo>
                    <a:pt x="720818" y="1574799"/>
                  </a:lnTo>
                  <a:close/>
                </a:path>
                <a:path w="1256665" h="2692400">
                  <a:moveTo>
                    <a:pt x="716375" y="1574799"/>
                  </a:moveTo>
                  <a:lnTo>
                    <a:pt x="715736" y="1574799"/>
                  </a:lnTo>
                  <a:lnTo>
                    <a:pt x="716525" y="1573502"/>
                  </a:lnTo>
                  <a:lnTo>
                    <a:pt x="716375" y="1574799"/>
                  </a:lnTo>
                  <a:close/>
                </a:path>
                <a:path w="1256665" h="2692400">
                  <a:moveTo>
                    <a:pt x="717300" y="1574799"/>
                  </a:moveTo>
                  <a:lnTo>
                    <a:pt x="717084" y="1574799"/>
                  </a:lnTo>
                  <a:lnTo>
                    <a:pt x="717381" y="1573572"/>
                  </a:lnTo>
                  <a:lnTo>
                    <a:pt x="717300" y="1574799"/>
                  </a:lnTo>
                  <a:close/>
                </a:path>
                <a:path w="1256665" h="2692400">
                  <a:moveTo>
                    <a:pt x="710968" y="1574799"/>
                  </a:moveTo>
                  <a:lnTo>
                    <a:pt x="710621" y="1574799"/>
                  </a:lnTo>
                  <a:lnTo>
                    <a:pt x="710756" y="1574348"/>
                  </a:lnTo>
                  <a:lnTo>
                    <a:pt x="711132" y="1573583"/>
                  </a:lnTo>
                  <a:lnTo>
                    <a:pt x="710968" y="1574799"/>
                  </a:lnTo>
                  <a:close/>
                </a:path>
                <a:path w="1256665" h="2692400">
                  <a:moveTo>
                    <a:pt x="710535" y="1574799"/>
                  </a:moveTo>
                  <a:lnTo>
                    <a:pt x="710903" y="1573603"/>
                  </a:lnTo>
                  <a:lnTo>
                    <a:pt x="710535" y="1574799"/>
                  </a:lnTo>
                  <a:close/>
                </a:path>
                <a:path w="1256665" h="2692400">
                  <a:moveTo>
                    <a:pt x="710535" y="1574799"/>
                  </a:moveTo>
                  <a:lnTo>
                    <a:pt x="710887" y="1573671"/>
                  </a:lnTo>
                  <a:lnTo>
                    <a:pt x="710685" y="1574492"/>
                  </a:lnTo>
                  <a:lnTo>
                    <a:pt x="710535" y="1574799"/>
                  </a:lnTo>
                  <a:close/>
                </a:path>
                <a:path w="1256665" h="2692400">
                  <a:moveTo>
                    <a:pt x="706442" y="1574799"/>
                  </a:moveTo>
                  <a:lnTo>
                    <a:pt x="706477" y="1573803"/>
                  </a:lnTo>
                  <a:lnTo>
                    <a:pt x="706442" y="1574799"/>
                  </a:lnTo>
                  <a:close/>
                </a:path>
                <a:path w="1256665" h="2692400">
                  <a:moveTo>
                    <a:pt x="708559" y="1574799"/>
                  </a:moveTo>
                  <a:lnTo>
                    <a:pt x="708706" y="1574111"/>
                  </a:lnTo>
                  <a:lnTo>
                    <a:pt x="708793" y="1573861"/>
                  </a:lnTo>
                  <a:lnTo>
                    <a:pt x="708559" y="1574799"/>
                  </a:lnTo>
                  <a:close/>
                </a:path>
                <a:path w="1256665" h="2692400">
                  <a:moveTo>
                    <a:pt x="709333" y="1574799"/>
                  </a:moveTo>
                  <a:lnTo>
                    <a:pt x="709478" y="1573886"/>
                  </a:lnTo>
                  <a:lnTo>
                    <a:pt x="709357" y="1574737"/>
                  </a:lnTo>
                  <a:close/>
                </a:path>
                <a:path w="1256665" h="2692400">
                  <a:moveTo>
                    <a:pt x="706436" y="1574799"/>
                  </a:moveTo>
                  <a:lnTo>
                    <a:pt x="706458" y="1573919"/>
                  </a:lnTo>
                  <a:lnTo>
                    <a:pt x="706436" y="1574799"/>
                  </a:lnTo>
                  <a:close/>
                </a:path>
                <a:path w="1256665" h="2692400">
                  <a:moveTo>
                    <a:pt x="718675" y="1574799"/>
                  </a:moveTo>
                  <a:lnTo>
                    <a:pt x="718772" y="1573971"/>
                  </a:lnTo>
                  <a:lnTo>
                    <a:pt x="718675" y="1574799"/>
                  </a:lnTo>
                  <a:close/>
                </a:path>
                <a:path w="1256665" h="2692400">
                  <a:moveTo>
                    <a:pt x="712705" y="1574799"/>
                  </a:moveTo>
                  <a:lnTo>
                    <a:pt x="712564" y="1574799"/>
                  </a:lnTo>
                  <a:lnTo>
                    <a:pt x="712774" y="1574111"/>
                  </a:lnTo>
                  <a:lnTo>
                    <a:pt x="712705" y="1574799"/>
                  </a:lnTo>
                  <a:close/>
                </a:path>
                <a:path w="1256665" h="2692400">
                  <a:moveTo>
                    <a:pt x="725829" y="1574799"/>
                  </a:moveTo>
                  <a:lnTo>
                    <a:pt x="725871" y="1574348"/>
                  </a:lnTo>
                  <a:lnTo>
                    <a:pt x="725829" y="1574799"/>
                  </a:lnTo>
                  <a:close/>
                </a:path>
                <a:path w="1256665" h="2692400">
                  <a:moveTo>
                    <a:pt x="710513" y="1574799"/>
                  </a:moveTo>
                  <a:lnTo>
                    <a:pt x="710634" y="1574374"/>
                  </a:lnTo>
                  <a:lnTo>
                    <a:pt x="710513" y="1574799"/>
                  </a:lnTo>
                  <a:close/>
                </a:path>
                <a:path w="1256665" h="2692400">
                  <a:moveTo>
                    <a:pt x="710621" y="1574799"/>
                  </a:moveTo>
                  <a:lnTo>
                    <a:pt x="710701" y="1574461"/>
                  </a:lnTo>
                  <a:lnTo>
                    <a:pt x="710621" y="1574799"/>
                  </a:lnTo>
                  <a:close/>
                </a:path>
                <a:path w="1256665" h="2692400">
                  <a:moveTo>
                    <a:pt x="720894" y="1574799"/>
                  </a:moveTo>
                  <a:lnTo>
                    <a:pt x="720914" y="1574492"/>
                  </a:lnTo>
                  <a:lnTo>
                    <a:pt x="720894" y="1574799"/>
                  </a:lnTo>
                  <a:close/>
                </a:path>
                <a:path w="1256665" h="2692400">
                  <a:moveTo>
                    <a:pt x="709387" y="1574799"/>
                  </a:moveTo>
                  <a:lnTo>
                    <a:pt x="709406" y="1574607"/>
                  </a:lnTo>
                  <a:lnTo>
                    <a:pt x="709387" y="1574799"/>
                  </a:lnTo>
                  <a:close/>
                </a:path>
                <a:path w="1256665" h="2692400">
                  <a:moveTo>
                    <a:pt x="720250" y="1574799"/>
                  </a:moveTo>
                  <a:close/>
                </a:path>
                <a:path w="1256665" h="2692400">
                  <a:moveTo>
                    <a:pt x="677394" y="1600199"/>
                  </a:moveTo>
                  <a:lnTo>
                    <a:pt x="665705" y="1600199"/>
                  </a:lnTo>
                  <a:lnTo>
                    <a:pt x="671290" y="1574799"/>
                  </a:lnTo>
                  <a:lnTo>
                    <a:pt x="690600" y="1574799"/>
                  </a:lnTo>
                  <a:lnTo>
                    <a:pt x="690589" y="1587499"/>
                  </a:lnTo>
                  <a:lnTo>
                    <a:pt x="679418" y="1587499"/>
                  </a:lnTo>
                  <a:lnTo>
                    <a:pt x="677394" y="1600199"/>
                  </a:lnTo>
                  <a:close/>
                </a:path>
                <a:path w="1256665" h="2692400">
                  <a:moveTo>
                    <a:pt x="690751" y="1587499"/>
                  </a:moveTo>
                  <a:lnTo>
                    <a:pt x="690605" y="1587499"/>
                  </a:lnTo>
                  <a:lnTo>
                    <a:pt x="690600" y="1574799"/>
                  </a:lnTo>
                  <a:lnTo>
                    <a:pt x="690795" y="1574799"/>
                  </a:lnTo>
                  <a:lnTo>
                    <a:pt x="690751" y="1587499"/>
                  </a:lnTo>
                  <a:close/>
                </a:path>
                <a:path w="1256665" h="2692400">
                  <a:moveTo>
                    <a:pt x="691060" y="1587499"/>
                  </a:moveTo>
                  <a:lnTo>
                    <a:pt x="690903" y="1587499"/>
                  </a:lnTo>
                  <a:lnTo>
                    <a:pt x="690898" y="1574799"/>
                  </a:lnTo>
                  <a:lnTo>
                    <a:pt x="691211" y="1574799"/>
                  </a:lnTo>
                  <a:lnTo>
                    <a:pt x="691060" y="1587499"/>
                  </a:lnTo>
                  <a:close/>
                </a:path>
                <a:path w="1256665" h="2692400">
                  <a:moveTo>
                    <a:pt x="691205" y="1575775"/>
                  </a:moveTo>
                  <a:lnTo>
                    <a:pt x="691211" y="1574799"/>
                  </a:lnTo>
                  <a:lnTo>
                    <a:pt x="691205" y="1575775"/>
                  </a:lnTo>
                  <a:close/>
                </a:path>
                <a:path w="1256665" h="2692400">
                  <a:moveTo>
                    <a:pt x="691222" y="1587499"/>
                  </a:moveTo>
                  <a:lnTo>
                    <a:pt x="691217" y="1574799"/>
                  </a:lnTo>
                  <a:lnTo>
                    <a:pt x="691222" y="1587499"/>
                  </a:lnTo>
                  <a:close/>
                </a:path>
                <a:path w="1256665" h="2692400">
                  <a:moveTo>
                    <a:pt x="691662" y="1587499"/>
                  </a:moveTo>
                  <a:lnTo>
                    <a:pt x="691401" y="1587499"/>
                  </a:lnTo>
                  <a:lnTo>
                    <a:pt x="691406" y="1574799"/>
                  </a:lnTo>
                  <a:lnTo>
                    <a:pt x="691867" y="1574799"/>
                  </a:lnTo>
                  <a:lnTo>
                    <a:pt x="691662" y="1587499"/>
                  </a:lnTo>
                  <a:close/>
                </a:path>
                <a:path w="1256665" h="2692400">
                  <a:moveTo>
                    <a:pt x="691683" y="1587499"/>
                  </a:moveTo>
                  <a:lnTo>
                    <a:pt x="691867" y="1574799"/>
                  </a:lnTo>
                  <a:lnTo>
                    <a:pt x="691683" y="1587499"/>
                  </a:lnTo>
                  <a:close/>
                </a:path>
                <a:path w="1256665" h="2692400">
                  <a:moveTo>
                    <a:pt x="691732" y="1587499"/>
                  </a:moveTo>
                  <a:lnTo>
                    <a:pt x="691867" y="1574799"/>
                  </a:lnTo>
                  <a:lnTo>
                    <a:pt x="692116" y="1574799"/>
                  </a:lnTo>
                  <a:lnTo>
                    <a:pt x="691732" y="1587499"/>
                  </a:lnTo>
                  <a:close/>
                </a:path>
                <a:path w="1256665" h="2692400">
                  <a:moveTo>
                    <a:pt x="691781" y="1587499"/>
                  </a:moveTo>
                  <a:lnTo>
                    <a:pt x="692116" y="1574799"/>
                  </a:lnTo>
                  <a:lnTo>
                    <a:pt x="691781" y="1587499"/>
                  </a:lnTo>
                  <a:close/>
                </a:path>
                <a:path w="1256665" h="2692400">
                  <a:moveTo>
                    <a:pt x="691965" y="1587499"/>
                  </a:moveTo>
                  <a:lnTo>
                    <a:pt x="691781" y="1587499"/>
                  </a:lnTo>
                  <a:lnTo>
                    <a:pt x="692116" y="1574799"/>
                  </a:lnTo>
                  <a:lnTo>
                    <a:pt x="692387" y="1574799"/>
                  </a:lnTo>
                  <a:lnTo>
                    <a:pt x="691965" y="1587499"/>
                  </a:lnTo>
                  <a:close/>
                </a:path>
                <a:path w="1256665" h="2692400">
                  <a:moveTo>
                    <a:pt x="694081" y="1587499"/>
                  </a:moveTo>
                  <a:lnTo>
                    <a:pt x="691986" y="1587499"/>
                  </a:lnTo>
                  <a:lnTo>
                    <a:pt x="692452" y="1574799"/>
                  </a:lnTo>
                  <a:lnTo>
                    <a:pt x="695212" y="1574799"/>
                  </a:lnTo>
                  <a:lnTo>
                    <a:pt x="694081" y="1587499"/>
                  </a:lnTo>
                  <a:close/>
                </a:path>
                <a:path w="1256665" h="2692400">
                  <a:moveTo>
                    <a:pt x="694845" y="1584064"/>
                  </a:moveTo>
                  <a:lnTo>
                    <a:pt x="695212" y="1574799"/>
                  </a:lnTo>
                  <a:lnTo>
                    <a:pt x="696159" y="1574799"/>
                  </a:lnTo>
                  <a:lnTo>
                    <a:pt x="695789" y="1578142"/>
                  </a:lnTo>
                  <a:lnTo>
                    <a:pt x="694845" y="1584064"/>
                  </a:lnTo>
                  <a:close/>
                </a:path>
                <a:path w="1256665" h="2692400">
                  <a:moveTo>
                    <a:pt x="695802" y="1578057"/>
                  </a:moveTo>
                  <a:lnTo>
                    <a:pt x="696159" y="1574799"/>
                  </a:lnTo>
                  <a:lnTo>
                    <a:pt x="696322" y="1574799"/>
                  </a:lnTo>
                  <a:lnTo>
                    <a:pt x="695802" y="1578057"/>
                  </a:lnTo>
                  <a:close/>
                </a:path>
                <a:path w="1256665" h="2692400">
                  <a:moveTo>
                    <a:pt x="695391" y="1587499"/>
                  </a:moveTo>
                  <a:lnTo>
                    <a:pt x="694768" y="1587499"/>
                  </a:lnTo>
                  <a:lnTo>
                    <a:pt x="695724" y="1578777"/>
                  </a:lnTo>
                  <a:lnTo>
                    <a:pt x="695849" y="1577762"/>
                  </a:lnTo>
                  <a:lnTo>
                    <a:pt x="696322" y="1574799"/>
                  </a:lnTo>
                  <a:lnTo>
                    <a:pt x="696684" y="1574799"/>
                  </a:lnTo>
                  <a:lnTo>
                    <a:pt x="695391" y="1587499"/>
                  </a:lnTo>
                  <a:close/>
                </a:path>
                <a:path w="1256665" h="2692400">
                  <a:moveTo>
                    <a:pt x="697577" y="1587499"/>
                  </a:moveTo>
                  <a:lnTo>
                    <a:pt x="695531" y="1587499"/>
                  </a:lnTo>
                  <a:lnTo>
                    <a:pt x="697177" y="1574799"/>
                  </a:lnTo>
                  <a:lnTo>
                    <a:pt x="698784" y="1574799"/>
                  </a:lnTo>
                  <a:lnTo>
                    <a:pt x="697577" y="1587499"/>
                  </a:lnTo>
                  <a:close/>
                </a:path>
                <a:path w="1256665" h="2692400">
                  <a:moveTo>
                    <a:pt x="697723" y="1587499"/>
                  </a:moveTo>
                  <a:lnTo>
                    <a:pt x="697577" y="1587499"/>
                  </a:lnTo>
                  <a:lnTo>
                    <a:pt x="698784" y="1574799"/>
                  </a:lnTo>
                  <a:lnTo>
                    <a:pt x="698657" y="1576703"/>
                  </a:lnTo>
                  <a:lnTo>
                    <a:pt x="697723" y="1587499"/>
                  </a:lnTo>
                  <a:close/>
                </a:path>
                <a:path w="1256665" h="2692400">
                  <a:moveTo>
                    <a:pt x="698730" y="1575856"/>
                  </a:moveTo>
                  <a:lnTo>
                    <a:pt x="698784" y="1574799"/>
                  </a:lnTo>
                  <a:lnTo>
                    <a:pt x="698730" y="1575856"/>
                  </a:lnTo>
                  <a:close/>
                </a:path>
                <a:path w="1256665" h="2692400">
                  <a:moveTo>
                    <a:pt x="698649" y="1582575"/>
                  </a:moveTo>
                  <a:lnTo>
                    <a:pt x="699266" y="1574799"/>
                  </a:lnTo>
                  <a:lnTo>
                    <a:pt x="699866" y="1574799"/>
                  </a:lnTo>
                  <a:lnTo>
                    <a:pt x="699743" y="1575856"/>
                  </a:lnTo>
                  <a:lnTo>
                    <a:pt x="698649" y="1582575"/>
                  </a:lnTo>
                  <a:close/>
                </a:path>
                <a:path w="1256665" h="2692400">
                  <a:moveTo>
                    <a:pt x="699813" y="1575427"/>
                  </a:moveTo>
                  <a:lnTo>
                    <a:pt x="699866" y="1574799"/>
                  </a:lnTo>
                  <a:lnTo>
                    <a:pt x="699813" y="1575427"/>
                  </a:lnTo>
                  <a:close/>
                </a:path>
                <a:path w="1256665" h="2692400">
                  <a:moveTo>
                    <a:pt x="699373" y="1580593"/>
                  </a:moveTo>
                  <a:lnTo>
                    <a:pt x="699793" y="1575687"/>
                  </a:lnTo>
                  <a:lnTo>
                    <a:pt x="699915" y="1574799"/>
                  </a:lnTo>
                  <a:lnTo>
                    <a:pt x="700121" y="1574799"/>
                  </a:lnTo>
                  <a:lnTo>
                    <a:pt x="699373" y="1580593"/>
                  </a:lnTo>
                  <a:close/>
                </a:path>
                <a:path w="1256665" h="2692400">
                  <a:moveTo>
                    <a:pt x="698890" y="1586258"/>
                  </a:moveTo>
                  <a:lnTo>
                    <a:pt x="699391" y="1580452"/>
                  </a:lnTo>
                  <a:lnTo>
                    <a:pt x="700121" y="1574799"/>
                  </a:lnTo>
                  <a:lnTo>
                    <a:pt x="700440" y="1574799"/>
                  </a:lnTo>
                  <a:lnTo>
                    <a:pt x="698963" y="1585883"/>
                  </a:lnTo>
                  <a:lnTo>
                    <a:pt x="698890" y="1586258"/>
                  </a:lnTo>
                  <a:close/>
                </a:path>
                <a:path w="1256665" h="2692400">
                  <a:moveTo>
                    <a:pt x="699004" y="1585672"/>
                  </a:moveTo>
                  <a:lnTo>
                    <a:pt x="700440" y="1574799"/>
                  </a:lnTo>
                  <a:lnTo>
                    <a:pt x="700198" y="1578777"/>
                  </a:lnTo>
                  <a:lnTo>
                    <a:pt x="700072" y="1580177"/>
                  </a:lnTo>
                  <a:lnTo>
                    <a:pt x="699004" y="1585672"/>
                  </a:lnTo>
                  <a:close/>
                </a:path>
                <a:path w="1256665" h="2692400">
                  <a:moveTo>
                    <a:pt x="700131" y="1579871"/>
                  </a:moveTo>
                  <a:lnTo>
                    <a:pt x="700440" y="1574799"/>
                  </a:lnTo>
                  <a:lnTo>
                    <a:pt x="700900" y="1574799"/>
                  </a:lnTo>
                  <a:lnTo>
                    <a:pt x="700780" y="1576533"/>
                  </a:lnTo>
                  <a:lnTo>
                    <a:pt x="700131" y="1579871"/>
                  </a:lnTo>
                  <a:close/>
                </a:path>
                <a:path w="1256665" h="2692400">
                  <a:moveTo>
                    <a:pt x="700794" y="1576459"/>
                  </a:moveTo>
                  <a:lnTo>
                    <a:pt x="700900" y="1574799"/>
                  </a:lnTo>
                  <a:lnTo>
                    <a:pt x="701117" y="1574799"/>
                  </a:lnTo>
                  <a:lnTo>
                    <a:pt x="700794" y="1576459"/>
                  </a:lnTo>
                  <a:close/>
                </a:path>
                <a:path w="1256665" h="2692400">
                  <a:moveTo>
                    <a:pt x="700633" y="1578980"/>
                  </a:moveTo>
                  <a:lnTo>
                    <a:pt x="700742" y="1577269"/>
                  </a:lnTo>
                  <a:lnTo>
                    <a:pt x="700868" y="1576076"/>
                  </a:lnTo>
                  <a:lnTo>
                    <a:pt x="701117" y="1574799"/>
                  </a:lnTo>
                  <a:lnTo>
                    <a:pt x="701479" y="1574799"/>
                  </a:lnTo>
                  <a:lnTo>
                    <a:pt x="700633" y="1578980"/>
                  </a:lnTo>
                  <a:close/>
                </a:path>
                <a:path w="1256665" h="2692400">
                  <a:moveTo>
                    <a:pt x="700727" y="1578581"/>
                  </a:moveTo>
                  <a:lnTo>
                    <a:pt x="701479" y="1574799"/>
                  </a:lnTo>
                  <a:lnTo>
                    <a:pt x="701615" y="1574799"/>
                  </a:lnTo>
                  <a:lnTo>
                    <a:pt x="700727" y="1578581"/>
                  </a:lnTo>
                  <a:close/>
                </a:path>
                <a:path w="1256665" h="2692400">
                  <a:moveTo>
                    <a:pt x="700483" y="1587499"/>
                  </a:moveTo>
                  <a:lnTo>
                    <a:pt x="700088" y="1587499"/>
                  </a:lnTo>
                  <a:lnTo>
                    <a:pt x="700616" y="1579250"/>
                  </a:lnTo>
                  <a:lnTo>
                    <a:pt x="700737" y="1578535"/>
                  </a:lnTo>
                  <a:lnTo>
                    <a:pt x="701615" y="1574799"/>
                  </a:lnTo>
                  <a:lnTo>
                    <a:pt x="702724" y="1574799"/>
                  </a:lnTo>
                  <a:lnTo>
                    <a:pt x="702233" y="1578535"/>
                  </a:lnTo>
                  <a:lnTo>
                    <a:pt x="701490" y="1582852"/>
                  </a:lnTo>
                  <a:lnTo>
                    <a:pt x="700483" y="1587499"/>
                  </a:lnTo>
                  <a:close/>
                </a:path>
                <a:path w="1256665" h="2692400">
                  <a:moveTo>
                    <a:pt x="702268" y="1578334"/>
                  </a:moveTo>
                  <a:lnTo>
                    <a:pt x="702724" y="1574799"/>
                  </a:lnTo>
                  <a:lnTo>
                    <a:pt x="702598" y="1576394"/>
                  </a:lnTo>
                  <a:lnTo>
                    <a:pt x="702268" y="1578334"/>
                  </a:lnTo>
                  <a:close/>
                </a:path>
                <a:path w="1256665" h="2692400">
                  <a:moveTo>
                    <a:pt x="702672" y="1575962"/>
                  </a:moveTo>
                  <a:lnTo>
                    <a:pt x="702724" y="1574799"/>
                  </a:lnTo>
                  <a:lnTo>
                    <a:pt x="702672" y="1575962"/>
                  </a:lnTo>
                  <a:close/>
                </a:path>
                <a:path w="1256665" h="2692400">
                  <a:moveTo>
                    <a:pt x="702566" y="1579056"/>
                  </a:moveTo>
                  <a:lnTo>
                    <a:pt x="702622" y="1578142"/>
                  </a:lnTo>
                  <a:lnTo>
                    <a:pt x="702748" y="1577038"/>
                  </a:lnTo>
                  <a:lnTo>
                    <a:pt x="703233" y="1574799"/>
                  </a:lnTo>
                  <a:lnTo>
                    <a:pt x="703460" y="1574799"/>
                  </a:lnTo>
                  <a:lnTo>
                    <a:pt x="702566" y="1579056"/>
                  </a:lnTo>
                  <a:close/>
                </a:path>
                <a:path w="1256665" h="2692400">
                  <a:moveTo>
                    <a:pt x="702459" y="1580790"/>
                  </a:moveTo>
                  <a:lnTo>
                    <a:pt x="702499" y="1580137"/>
                  </a:lnTo>
                  <a:lnTo>
                    <a:pt x="702624" y="1578777"/>
                  </a:lnTo>
                  <a:lnTo>
                    <a:pt x="703460" y="1574799"/>
                  </a:lnTo>
                  <a:lnTo>
                    <a:pt x="702459" y="1580790"/>
                  </a:lnTo>
                  <a:close/>
                </a:path>
                <a:path w="1256665" h="2692400">
                  <a:moveTo>
                    <a:pt x="702221" y="1586041"/>
                  </a:moveTo>
                  <a:lnTo>
                    <a:pt x="702364" y="1582852"/>
                  </a:lnTo>
                  <a:lnTo>
                    <a:pt x="702487" y="1580622"/>
                  </a:lnTo>
                  <a:lnTo>
                    <a:pt x="703460" y="1574799"/>
                  </a:lnTo>
                  <a:lnTo>
                    <a:pt x="704867" y="1574799"/>
                  </a:lnTo>
                  <a:lnTo>
                    <a:pt x="703892" y="1579909"/>
                  </a:lnTo>
                  <a:lnTo>
                    <a:pt x="702221" y="1586041"/>
                  </a:lnTo>
                  <a:close/>
                </a:path>
                <a:path w="1256665" h="2692400">
                  <a:moveTo>
                    <a:pt x="700104" y="1600199"/>
                  </a:moveTo>
                  <a:lnTo>
                    <a:pt x="703848" y="1580137"/>
                  </a:lnTo>
                  <a:lnTo>
                    <a:pt x="705311" y="1574799"/>
                  </a:lnTo>
                  <a:lnTo>
                    <a:pt x="707319" y="1574799"/>
                  </a:lnTo>
                  <a:lnTo>
                    <a:pt x="706831" y="1578131"/>
                  </a:lnTo>
                  <a:lnTo>
                    <a:pt x="705375" y="1586052"/>
                  </a:lnTo>
                  <a:lnTo>
                    <a:pt x="704840" y="1587499"/>
                  </a:lnTo>
                  <a:lnTo>
                    <a:pt x="703612" y="1587499"/>
                  </a:lnTo>
                  <a:lnTo>
                    <a:pt x="700104" y="1600199"/>
                  </a:lnTo>
                  <a:close/>
                </a:path>
                <a:path w="1256665" h="2692400">
                  <a:moveTo>
                    <a:pt x="707269" y="1575806"/>
                  </a:moveTo>
                  <a:lnTo>
                    <a:pt x="707319" y="1574799"/>
                  </a:lnTo>
                  <a:lnTo>
                    <a:pt x="707454" y="1574799"/>
                  </a:lnTo>
                  <a:lnTo>
                    <a:pt x="707269" y="1575806"/>
                  </a:lnTo>
                  <a:close/>
                </a:path>
                <a:path w="1256665" h="2692400">
                  <a:moveTo>
                    <a:pt x="706964" y="1581870"/>
                  </a:moveTo>
                  <a:lnTo>
                    <a:pt x="707204" y="1577081"/>
                  </a:lnTo>
                  <a:lnTo>
                    <a:pt x="707331" y="1575469"/>
                  </a:lnTo>
                  <a:lnTo>
                    <a:pt x="707454" y="1574799"/>
                  </a:lnTo>
                  <a:lnTo>
                    <a:pt x="708894" y="1574799"/>
                  </a:lnTo>
                  <a:lnTo>
                    <a:pt x="708770" y="1577081"/>
                  </a:lnTo>
                  <a:lnTo>
                    <a:pt x="706964" y="1581870"/>
                  </a:lnTo>
                  <a:close/>
                </a:path>
                <a:path w="1256665" h="2692400">
                  <a:moveTo>
                    <a:pt x="708786" y="1577038"/>
                  </a:moveTo>
                  <a:lnTo>
                    <a:pt x="708894" y="1574799"/>
                  </a:lnTo>
                  <a:lnTo>
                    <a:pt x="709630" y="1574799"/>
                  </a:lnTo>
                  <a:lnTo>
                    <a:pt x="708786" y="1577038"/>
                  </a:lnTo>
                  <a:close/>
                </a:path>
                <a:path w="1256665" h="2692400">
                  <a:moveTo>
                    <a:pt x="709836" y="1587499"/>
                  </a:moveTo>
                  <a:lnTo>
                    <a:pt x="708282" y="1587499"/>
                  </a:lnTo>
                  <a:lnTo>
                    <a:pt x="708333" y="1586435"/>
                  </a:lnTo>
                  <a:lnTo>
                    <a:pt x="708458" y="1584930"/>
                  </a:lnTo>
                  <a:lnTo>
                    <a:pt x="710155" y="1574799"/>
                  </a:lnTo>
                  <a:lnTo>
                    <a:pt x="712028" y="1574799"/>
                  </a:lnTo>
                  <a:lnTo>
                    <a:pt x="709836" y="1587499"/>
                  </a:lnTo>
                  <a:close/>
                </a:path>
                <a:path w="1256665" h="2692400">
                  <a:moveTo>
                    <a:pt x="710675" y="1587499"/>
                  </a:moveTo>
                  <a:lnTo>
                    <a:pt x="709836" y="1587499"/>
                  </a:lnTo>
                  <a:lnTo>
                    <a:pt x="712785" y="1574799"/>
                  </a:lnTo>
                  <a:lnTo>
                    <a:pt x="714859" y="1574799"/>
                  </a:lnTo>
                  <a:lnTo>
                    <a:pt x="711392" y="1585883"/>
                  </a:lnTo>
                  <a:lnTo>
                    <a:pt x="710675" y="1587499"/>
                  </a:lnTo>
                  <a:close/>
                </a:path>
                <a:path w="1256665" h="2692400">
                  <a:moveTo>
                    <a:pt x="711335" y="1586064"/>
                  </a:moveTo>
                  <a:lnTo>
                    <a:pt x="714859" y="1574799"/>
                  </a:lnTo>
                  <a:lnTo>
                    <a:pt x="715725" y="1574799"/>
                  </a:lnTo>
                  <a:lnTo>
                    <a:pt x="713760" y="1580790"/>
                  </a:lnTo>
                  <a:lnTo>
                    <a:pt x="711335" y="1586064"/>
                  </a:lnTo>
                  <a:close/>
                </a:path>
                <a:path w="1256665" h="2692400">
                  <a:moveTo>
                    <a:pt x="713799" y="1580705"/>
                  </a:moveTo>
                  <a:lnTo>
                    <a:pt x="715725" y="1574799"/>
                  </a:lnTo>
                  <a:lnTo>
                    <a:pt x="716515" y="1574799"/>
                  </a:lnTo>
                  <a:lnTo>
                    <a:pt x="713799" y="1580705"/>
                  </a:lnTo>
                  <a:close/>
                </a:path>
                <a:path w="1256665" h="2692400">
                  <a:moveTo>
                    <a:pt x="713741" y="1587499"/>
                  </a:moveTo>
                  <a:lnTo>
                    <a:pt x="711584" y="1587499"/>
                  </a:lnTo>
                  <a:lnTo>
                    <a:pt x="712695" y="1584106"/>
                  </a:lnTo>
                  <a:lnTo>
                    <a:pt x="716515" y="1574799"/>
                  </a:lnTo>
                  <a:lnTo>
                    <a:pt x="717500" y="1574799"/>
                  </a:lnTo>
                  <a:lnTo>
                    <a:pt x="717020" y="1577038"/>
                  </a:lnTo>
                  <a:lnTo>
                    <a:pt x="713741" y="1587499"/>
                  </a:lnTo>
                  <a:close/>
                </a:path>
                <a:path w="1256665" h="2692400">
                  <a:moveTo>
                    <a:pt x="717548" y="1575437"/>
                  </a:moveTo>
                  <a:lnTo>
                    <a:pt x="717636" y="1574799"/>
                  </a:lnTo>
                  <a:lnTo>
                    <a:pt x="717548" y="1575437"/>
                  </a:lnTo>
                  <a:close/>
                </a:path>
                <a:path w="1256665" h="2692400">
                  <a:moveTo>
                    <a:pt x="716757" y="1581180"/>
                  </a:moveTo>
                  <a:lnTo>
                    <a:pt x="717497" y="1575806"/>
                  </a:lnTo>
                  <a:lnTo>
                    <a:pt x="717624" y="1575197"/>
                  </a:lnTo>
                  <a:lnTo>
                    <a:pt x="717749" y="1574799"/>
                  </a:lnTo>
                  <a:lnTo>
                    <a:pt x="718160" y="1574799"/>
                  </a:lnTo>
                  <a:lnTo>
                    <a:pt x="716757" y="1581180"/>
                  </a:lnTo>
                  <a:close/>
                </a:path>
                <a:path w="1256665" h="2692400">
                  <a:moveTo>
                    <a:pt x="716645" y="1581993"/>
                  </a:moveTo>
                  <a:lnTo>
                    <a:pt x="716733" y="1581359"/>
                  </a:lnTo>
                  <a:lnTo>
                    <a:pt x="718160" y="1574799"/>
                  </a:lnTo>
                  <a:lnTo>
                    <a:pt x="718339" y="1574799"/>
                  </a:lnTo>
                  <a:lnTo>
                    <a:pt x="717376" y="1579994"/>
                  </a:lnTo>
                  <a:lnTo>
                    <a:pt x="717253" y="1580452"/>
                  </a:lnTo>
                  <a:lnTo>
                    <a:pt x="716645" y="1581993"/>
                  </a:lnTo>
                  <a:close/>
                </a:path>
                <a:path w="1256665" h="2692400">
                  <a:moveTo>
                    <a:pt x="717167" y="1581123"/>
                  </a:moveTo>
                  <a:lnTo>
                    <a:pt x="717361" y="1580177"/>
                  </a:lnTo>
                  <a:lnTo>
                    <a:pt x="719481" y="1574799"/>
                  </a:lnTo>
                  <a:lnTo>
                    <a:pt x="720022" y="1574799"/>
                  </a:lnTo>
                  <a:lnTo>
                    <a:pt x="719901" y="1575500"/>
                  </a:lnTo>
                  <a:lnTo>
                    <a:pt x="719793" y="1575883"/>
                  </a:lnTo>
                  <a:lnTo>
                    <a:pt x="717167" y="1581123"/>
                  </a:lnTo>
                  <a:close/>
                </a:path>
                <a:path w="1256665" h="2692400">
                  <a:moveTo>
                    <a:pt x="719856" y="1575757"/>
                  </a:moveTo>
                  <a:lnTo>
                    <a:pt x="720022" y="1574799"/>
                  </a:lnTo>
                  <a:lnTo>
                    <a:pt x="720227" y="1574799"/>
                  </a:lnTo>
                  <a:lnTo>
                    <a:pt x="720122" y="1575226"/>
                  </a:lnTo>
                  <a:lnTo>
                    <a:pt x="719856" y="1575757"/>
                  </a:lnTo>
                  <a:close/>
                </a:path>
                <a:path w="1256665" h="2692400">
                  <a:moveTo>
                    <a:pt x="720147" y="1575178"/>
                  </a:moveTo>
                  <a:lnTo>
                    <a:pt x="720227" y="1574799"/>
                  </a:lnTo>
                  <a:lnTo>
                    <a:pt x="720147" y="1575178"/>
                  </a:lnTo>
                  <a:close/>
                </a:path>
                <a:path w="1256665" h="2692400">
                  <a:moveTo>
                    <a:pt x="719823" y="1576692"/>
                  </a:moveTo>
                  <a:lnTo>
                    <a:pt x="720109" y="1575353"/>
                  </a:lnTo>
                  <a:lnTo>
                    <a:pt x="720224" y="1575024"/>
                  </a:lnTo>
                  <a:lnTo>
                    <a:pt x="720336" y="1574799"/>
                  </a:lnTo>
                  <a:lnTo>
                    <a:pt x="719823" y="1576692"/>
                  </a:lnTo>
                  <a:close/>
                </a:path>
                <a:path w="1256665" h="2692400">
                  <a:moveTo>
                    <a:pt x="719608" y="1577702"/>
                  </a:moveTo>
                  <a:lnTo>
                    <a:pt x="719853" y="1576581"/>
                  </a:lnTo>
                  <a:lnTo>
                    <a:pt x="720336" y="1574799"/>
                  </a:lnTo>
                  <a:lnTo>
                    <a:pt x="720710" y="1574799"/>
                  </a:lnTo>
                  <a:lnTo>
                    <a:pt x="719608" y="1577702"/>
                  </a:lnTo>
                  <a:close/>
                </a:path>
                <a:path w="1256665" h="2692400">
                  <a:moveTo>
                    <a:pt x="719502" y="1578197"/>
                  </a:moveTo>
                  <a:lnTo>
                    <a:pt x="719635" y="1577630"/>
                  </a:lnTo>
                  <a:lnTo>
                    <a:pt x="720710" y="1574799"/>
                  </a:lnTo>
                  <a:lnTo>
                    <a:pt x="720997" y="1574799"/>
                  </a:lnTo>
                  <a:lnTo>
                    <a:pt x="720158" y="1576979"/>
                  </a:lnTo>
                  <a:lnTo>
                    <a:pt x="719502" y="1578197"/>
                  </a:lnTo>
                  <a:close/>
                </a:path>
                <a:path w="1256665" h="2692400">
                  <a:moveTo>
                    <a:pt x="720205" y="1576893"/>
                  </a:moveTo>
                  <a:lnTo>
                    <a:pt x="720997" y="1574799"/>
                  </a:lnTo>
                  <a:lnTo>
                    <a:pt x="721142" y="1574799"/>
                  </a:lnTo>
                  <a:lnTo>
                    <a:pt x="721034" y="1575353"/>
                  </a:lnTo>
                  <a:lnTo>
                    <a:pt x="720205" y="1576893"/>
                  </a:lnTo>
                  <a:close/>
                </a:path>
                <a:path w="1256665" h="2692400">
                  <a:moveTo>
                    <a:pt x="721053" y="1575318"/>
                  </a:moveTo>
                  <a:lnTo>
                    <a:pt x="721142" y="1574799"/>
                  </a:lnTo>
                  <a:lnTo>
                    <a:pt x="721053" y="1575318"/>
                  </a:lnTo>
                  <a:close/>
                </a:path>
                <a:path w="1256665" h="2692400">
                  <a:moveTo>
                    <a:pt x="721118" y="1575197"/>
                  </a:moveTo>
                  <a:lnTo>
                    <a:pt x="721169" y="1574799"/>
                  </a:lnTo>
                  <a:lnTo>
                    <a:pt x="721332" y="1574799"/>
                  </a:lnTo>
                  <a:lnTo>
                    <a:pt x="721118" y="1575197"/>
                  </a:lnTo>
                  <a:close/>
                </a:path>
                <a:path w="1256665" h="2692400">
                  <a:moveTo>
                    <a:pt x="720925" y="1576703"/>
                  </a:moveTo>
                  <a:lnTo>
                    <a:pt x="721087" y="1575437"/>
                  </a:lnTo>
                  <a:lnTo>
                    <a:pt x="721211" y="1575024"/>
                  </a:lnTo>
                  <a:lnTo>
                    <a:pt x="721332" y="1574799"/>
                  </a:lnTo>
                  <a:lnTo>
                    <a:pt x="721662" y="1574799"/>
                  </a:lnTo>
                  <a:lnTo>
                    <a:pt x="721311" y="1575962"/>
                  </a:lnTo>
                  <a:lnTo>
                    <a:pt x="721194" y="1576230"/>
                  </a:lnTo>
                  <a:lnTo>
                    <a:pt x="720925" y="1576703"/>
                  </a:lnTo>
                  <a:close/>
                </a:path>
                <a:path w="1256665" h="2692400">
                  <a:moveTo>
                    <a:pt x="721270" y="1576097"/>
                  </a:moveTo>
                  <a:lnTo>
                    <a:pt x="721662" y="1574799"/>
                  </a:lnTo>
                  <a:lnTo>
                    <a:pt x="722009" y="1574799"/>
                  </a:lnTo>
                  <a:lnTo>
                    <a:pt x="721270" y="1576097"/>
                  </a:lnTo>
                  <a:close/>
                </a:path>
                <a:path w="1256665" h="2692400">
                  <a:moveTo>
                    <a:pt x="721042" y="1581489"/>
                  </a:moveTo>
                  <a:lnTo>
                    <a:pt x="722972" y="1574799"/>
                  </a:lnTo>
                  <a:lnTo>
                    <a:pt x="723562" y="1574799"/>
                  </a:lnTo>
                  <a:lnTo>
                    <a:pt x="721042" y="1581489"/>
                  </a:lnTo>
                  <a:close/>
                </a:path>
                <a:path w="1256665" h="2692400">
                  <a:moveTo>
                    <a:pt x="724133" y="1575107"/>
                  </a:moveTo>
                  <a:lnTo>
                    <a:pt x="724233" y="1574799"/>
                  </a:lnTo>
                  <a:lnTo>
                    <a:pt x="724133" y="1575107"/>
                  </a:lnTo>
                  <a:close/>
                </a:path>
                <a:path w="1256665" h="2692400">
                  <a:moveTo>
                    <a:pt x="724284" y="1575323"/>
                  </a:moveTo>
                  <a:lnTo>
                    <a:pt x="724450" y="1574799"/>
                  </a:lnTo>
                  <a:lnTo>
                    <a:pt x="724284" y="1575323"/>
                  </a:lnTo>
                  <a:close/>
                </a:path>
                <a:path w="1256665" h="2692400">
                  <a:moveTo>
                    <a:pt x="722913" y="1579667"/>
                  </a:moveTo>
                  <a:lnTo>
                    <a:pt x="724038" y="1576103"/>
                  </a:lnTo>
                  <a:lnTo>
                    <a:pt x="724520" y="1574799"/>
                  </a:lnTo>
                  <a:lnTo>
                    <a:pt x="724672" y="1574799"/>
                  </a:lnTo>
                  <a:lnTo>
                    <a:pt x="722913" y="1579667"/>
                  </a:lnTo>
                  <a:close/>
                </a:path>
                <a:path w="1256665" h="2692400">
                  <a:moveTo>
                    <a:pt x="722854" y="1579851"/>
                  </a:moveTo>
                  <a:lnTo>
                    <a:pt x="724672" y="1574799"/>
                  </a:lnTo>
                  <a:lnTo>
                    <a:pt x="724899" y="1574799"/>
                  </a:lnTo>
                  <a:lnTo>
                    <a:pt x="723116" y="1579336"/>
                  </a:lnTo>
                  <a:lnTo>
                    <a:pt x="722854" y="1579851"/>
                  </a:lnTo>
                  <a:close/>
                </a:path>
                <a:path w="1256665" h="2692400">
                  <a:moveTo>
                    <a:pt x="723168" y="1579233"/>
                  </a:moveTo>
                  <a:lnTo>
                    <a:pt x="724899" y="1574799"/>
                  </a:lnTo>
                  <a:lnTo>
                    <a:pt x="725419" y="1574799"/>
                  </a:lnTo>
                  <a:lnTo>
                    <a:pt x="723168" y="1579233"/>
                  </a:lnTo>
                  <a:close/>
                </a:path>
                <a:path w="1256665" h="2692400">
                  <a:moveTo>
                    <a:pt x="722153" y="1582072"/>
                  </a:moveTo>
                  <a:lnTo>
                    <a:pt x="722576" y="1580750"/>
                  </a:lnTo>
                  <a:lnTo>
                    <a:pt x="723216" y="1579139"/>
                  </a:lnTo>
                  <a:lnTo>
                    <a:pt x="725419" y="1574799"/>
                  </a:lnTo>
                  <a:lnTo>
                    <a:pt x="725263" y="1575469"/>
                  </a:lnTo>
                  <a:lnTo>
                    <a:pt x="722153" y="1582072"/>
                  </a:lnTo>
                  <a:close/>
                </a:path>
                <a:path w="1256665" h="2692400">
                  <a:moveTo>
                    <a:pt x="725256" y="1575489"/>
                  </a:moveTo>
                  <a:lnTo>
                    <a:pt x="725494" y="1574799"/>
                  </a:lnTo>
                  <a:lnTo>
                    <a:pt x="725256" y="1575489"/>
                  </a:lnTo>
                  <a:close/>
                </a:path>
                <a:path w="1256665" h="2692400">
                  <a:moveTo>
                    <a:pt x="723548" y="1580431"/>
                  </a:moveTo>
                  <a:lnTo>
                    <a:pt x="725209" y="1575624"/>
                  </a:lnTo>
                  <a:lnTo>
                    <a:pt x="725581" y="1574799"/>
                  </a:lnTo>
                  <a:lnTo>
                    <a:pt x="725570" y="1575437"/>
                  </a:lnTo>
                  <a:lnTo>
                    <a:pt x="724747" y="1577706"/>
                  </a:lnTo>
                  <a:lnTo>
                    <a:pt x="723548" y="1580431"/>
                  </a:lnTo>
                  <a:close/>
                </a:path>
                <a:path w="1256665" h="2692400">
                  <a:moveTo>
                    <a:pt x="725609" y="1575327"/>
                  </a:moveTo>
                  <a:lnTo>
                    <a:pt x="725695" y="1574799"/>
                  </a:lnTo>
                  <a:lnTo>
                    <a:pt x="725609" y="1575327"/>
                  </a:lnTo>
                  <a:close/>
                </a:path>
                <a:path w="1256665" h="2692400">
                  <a:moveTo>
                    <a:pt x="725501" y="1575991"/>
                  </a:moveTo>
                  <a:lnTo>
                    <a:pt x="725550" y="1575687"/>
                  </a:lnTo>
                  <a:lnTo>
                    <a:pt x="725675" y="1575178"/>
                  </a:lnTo>
                  <a:lnTo>
                    <a:pt x="725797" y="1574799"/>
                  </a:lnTo>
                  <a:lnTo>
                    <a:pt x="726025" y="1574799"/>
                  </a:lnTo>
                  <a:lnTo>
                    <a:pt x="725501" y="1575991"/>
                  </a:lnTo>
                  <a:close/>
                </a:path>
                <a:path w="1256665" h="2692400">
                  <a:moveTo>
                    <a:pt x="725088" y="1578527"/>
                  </a:moveTo>
                  <a:lnTo>
                    <a:pt x="725462" y="1576230"/>
                  </a:lnTo>
                  <a:lnTo>
                    <a:pt x="725567" y="1575841"/>
                  </a:lnTo>
                  <a:lnTo>
                    <a:pt x="726025" y="1574799"/>
                  </a:lnTo>
                  <a:lnTo>
                    <a:pt x="726555" y="1574799"/>
                  </a:lnTo>
                  <a:lnTo>
                    <a:pt x="726311" y="1576140"/>
                  </a:lnTo>
                  <a:lnTo>
                    <a:pt x="725088" y="1578527"/>
                  </a:lnTo>
                  <a:close/>
                </a:path>
                <a:path w="1256665" h="2692400">
                  <a:moveTo>
                    <a:pt x="726344" y="1576076"/>
                  </a:moveTo>
                  <a:lnTo>
                    <a:pt x="726555" y="1574799"/>
                  </a:lnTo>
                  <a:lnTo>
                    <a:pt x="726691" y="1574799"/>
                  </a:lnTo>
                  <a:lnTo>
                    <a:pt x="726443" y="1575883"/>
                  </a:lnTo>
                  <a:lnTo>
                    <a:pt x="726344" y="1576076"/>
                  </a:lnTo>
                  <a:close/>
                </a:path>
                <a:path w="1256665" h="2692400">
                  <a:moveTo>
                    <a:pt x="726566" y="1575643"/>
                  </a:moveTo>
                  <a:lnTo>
                    <a:pt x="726875" y="1574799"/>
                  </a:lnTo>
                  <a:lnTo>
                    <a:pt x="726566" y="1575643"/>
                  </a:lnTo>
                  <a:close/>
                </a:path>
                <a:path w="1256665" h="2692400">
                  <a:moveTo>
                    <a:pt x="727181" y="1574851"/>
                  </a:moveTo>
                  <a:close/>
                </a:path>
                <a:path w="1256665" h="2692400">
                  <a:moveTo>
                    <a:pt x="727039" y="1579538"/>
                  </a:moveTo>
                  <a:lnTo>
                    <a:pt x="727084" y="1578040"/>
                  </a:lnTo>
                  <a:lnTo>
                    <a:pt x="727211" y="1577416"/>
                  </a:lnTo>
                  <a:lnTo>
                    <a:pt x="728141" y="1574799"/>
                  </a:lnTo>
                  <a:lnTo>
                    <a:pt x="729174" y="1574799"/>
                  </a:lnTo>
                  <a:lnTo>
                    <a:pt x="728711" y="1576230"/>
                  </a:lnTo>
                  <a:lnTo>
                    <a:pt x="727039" y="1579538"/>
                  </a:lnTo>
                  <a:close/>
                </a:path>
                <a:path w="1256665" h="2692400">
                  <a:moveTo>
                    <a:pt x="728748" y="1576157"/>
                  </a:moveTo>
                  <a:lnTo>
                    <a:pt x="729174" y="1574799"/>
                  </a:lnTo>
                  <a:lnTo>
                    <a:pt x="729434" y="1574799"/>
                  </a:lnTo>
                  <a:lnTo>
                    <a:pt x="728748" y="1576157"/>
                  </a:lnTo>
                  <a:close/>
                </a:path>
                <a:path w="1256665" h="2692400">
                  <a:moveTo>
                    <a:pt x="728238" y="1577781"/>
                  </a:moveTo>
                  <a:lnTo>
                    <a:pt x="728775" y="1576103"/>
                  </a:lnTo>
                  <a:lnTo>
                    <a:pt x="729434" y="1574799"/>
                  </a:lnTo>
                  <a:lnTo>
                    <a:pt x="729721" y="1574799"/>
                  </a:lnTo>
                  <a:lnTo>
                    <a:pt x="729611" y="1575226"/>
                  </a:lnTo>
                  <a:lnTo>
                    <a:pt x="728238" y="1577781"/>
                  </a:lnTo>
                  <a:close/>
                </a:path>
                <a:path w="1256665" h="2692400">
                  <a:moveTo>
                    <a:pt x="729664" y="1575557"/>
                  </a:moveTo>
                  <a:lnTo>
                    <a:pt x="729719" y="1575024"/>
                  </a:lnTo>
                  <a:lnTo>
                    <a:pt x="729840" y="1574799"/>
                  </a:lnTo>
                  <a:lnTo>
                    <a:pt x="729664" y="1575557"/>
                  </a:lnTo>
                  <a:close/>
                </a:path>
                <a:path w="1256665" h="2692400">
                  <a:moveTo>
                    <a:pt x="729537" y="1577269"/>
                  </a:moveTo>
                  <a:lnTo>
                    <a:pt x="729589" y="1576581"/>
                  </a:lnTo>
                  <a:lnTo>
                    <a:pt x="729709" y="1575557"/>
                  </a:lnTo>
                  <a:lnTo>
                    <a:pt x="729937" y="1574799"/>
                  </a:lnTo>
                  <a:lnTo>
                    <a:pt x="729844" y="1576140"/>
                  </a:lnTo>
                  <a:lnTo>
                    <a:pt x="729727" y="1576703"/>
                  </a:lnTo>
                  <a:lnTo>
                    <a:pt x="729537" y="1577269"/>
                  </a:lnTo>
                  <a:close/>
                </a:path>
                <a:path w="1256665" h="2692400">
                  <a:moveTo>
                    <a:pt x="729720" y="1577467"/>
                  </a:moveTo>
                  <a:lnTo>
                    <a:pt x="729760" y="1577038"/>
                  </a:lnTo>
                  <a:lnTo>
                    <a:pt x="729886" y="1576230"/>
                  </a:lnTo>
                  <a:lnTo>
                    <a:pt x="730365" y="1574799"/>
                  </a:lnTo>
                  <a:lnTo>
                    <a:pt x="731653" y="1574799"/>
                  </a:lnTo>
                  <a:lnTo>
                    <a:pt x="731533" y="1575469"/>
                  </a:lnTo>
                  <a:lnTo>
                    <a:pt x="729720" y="1577467"/>
                  </a:lnTo>
                  <a:close/>
                </a:path>
                <a:path w="1256665" h="2692400">
                  <a:moveTo>
                    <a:pt x="732084" y="1574861"/>
                  </a:moveTo>
                  <a:close/>
                </a:path>
                <a:path w="1256665" h="2692400">
                  <a:moveTo>
                    <a:pt x="731606" y="1576533"/>
                  </a:moveTo>
                  <a:lnTo>
                    <a:pt x="731656" y="1575991"/>
                  </a:lnTo>
                  <a:lnTo>
                    <a:pt x="732022" y="1575024"/>
                  </a:lnTo>
                  <a:lnTo>
                    <a:pt x="732140" y="1574799"/>
                  </a:lnTo>
                  <a:lnTo>
                    <a:pt x="731840" y="1576194"/>
                  </a:lnTo>
                  <a:lnTo>
                    <a:pt x="731606" y="1576533"/>
                  </a:lnTo>
                  <a:close/>
                </a:path>
                <a:path w="1256665" h="2692400">
                  <a:moveTo>
                    <a:pt x="731852" y="1576177"/>
                  </a:moveTo>
                  <a:lnTo>
                    <a:pt x="732189" y="1574799"/>
                  </a:lnTo>
                  <a:lnTo>
                    <a:pt x="732405" y="1574799"/>
                  </a:lnTo>
                  <a:lnTo>
                    <a:pt x="732054" y="1575883"/>
                  </a:lnTo>
                  <a:lnTo>
                    <a:pt x="731852" y="1576177"/>
                  </a:lnTo>
                  <a:close/>
                </a:path>
                <a:path w="1256665" h="2692400">
                  <a:moveTo>
                    <a:pt x="732083" y="1575841"/>
                  </a:moveTo>
                  <a:lnTo>
                    <a:pt x="732405" y="1574799"/>
                  </a:lnTo>
                  <a:lnTo>
                    <a:pt x="732800" y="1574799"/>
                  </a:lnTo>
                  <a:lnTo>
                    <a:pt x="732083" y="1575841"/>
                  </a:lnTo>
                  <a:close/>
                </a:path>
                <a:path w="1256665" h="2692400">
                  <a:moveTo>
                    <a:pt x="731575" y="1577706"/>
                  </a:moveTo>
                  <a:lnTo>
                    <a:pt x="731621" y="1577335"/>
                  </a:lnTo>
                  <a:lnTo>
                    <a:pt x="732107" y="1575806"/>
                  </a:lnTo>
                  <a:lnTo>
                    <a:pt x="732800" y="1574799"/>
                  </a:lnTo>
                  <a:lnTo>
                    <a:pt x="732946" y="1574799"/>
                  </a:lnTo>
                  <a:lnTo>
                    <a:pt x="732710" y="1575557"/>
                  </a:lnTo>
                  <a:lnTo>
                    <a:pt x="731575" y="1577706"/>
                  </a:lnTo>
                  <a:close/>
                </a:path>
                <a:path w="1256665" h="2692400">
                  <a:moveTo>
                    <a:pt x="732689" y="1575624"/>
                  </a:moveTo>
                  <a:lnTo>
                    <a:pt x="732946" y="1574799"/>
                  </a:lnTo>
                  <a:lnTo>
                    <a:pt x="732725" y="1575557"/>
                  </a:lnTo>
                  <a:close/>
                </a:path>
                <a:path w="1256665" h="2692400">
                  <a:moveTo>
                    <a:pt x="732756" y="1575500"/>
                  </a:moveTo>
                  <a:lnTo>
                    <a:pt x="732946" y="1574799"/>
                  </a:lnTo>
                  <a:lnTo>
                    <a:pt x="733130" y="1574799"/>
                  </a:lnTo>
                  <a:lnTo>
                    <a:pt x="732756" y="1575500"/>
                  </a:lnTo>
                  <a:close/>
                </a:path>
                <a:path w="1256665" h="2692400">
                  <a:moveTo>
                    <a:pt x="731484" y="1581076"/>
                  </a:moveTo>
                  <a:lnTo>
                    <a:pt x="733130" y="1574799"/>
                  </a:lnTo>
                  <a:lnTo>
                    <a:pt x="732974" y="1576459"/>
                  </a:lnTo>
                  <a:lnTo>
                    <a:pt x="731484" y="1581076"/>
                  </a:lnTo>
                  <a:close/>
                </a:path>
                <a:path w="1256665" h="2692400">
                  <a:moveTo>
                    <a:pt x="733000" y="1576379"/>
                  </a:moveTo>
                  <a:lnTo>
                    <a:pt x="733207" y="1574799"/>
                  </a:lnTo>
                  <a:lnTo>
                    <a:pt x="733110" y="1576037"/>
                  </a:lnTo>
                  <a:lnTo>
                    <a:pt x="733000" y="1576379"/>
                  </a:lnTo>
                  <a:close/>
                </a:path>
                <a:path w="1256665" h="2692400">
                  <a:moveTo>
                    <a:pt x="733189" y="1575793"/>
                  </a:moveTo>
                  <a:lnTo>
                    <a:pt x="733229" y="1574799"/>
                  </a:lnTo>
                  <a:lnTo>
                    <a:pt x="733189" y="1575793"/>
                  </a:lnTo>
                  <a:close/>
                </a:path>
                <a:path w="1256665" h="2692400">
                  <a:moveTo>
                    <a:pt x="733267" y="1575550"/>
                  </a:moveTo>
                  <a:lnTo>
                    <a:pt x="733331" y="1574799"/>
                  </a:lnTo>
                  <a:lnTo>
                    <a:pt x="733509" y="1574799"/>
                  </a:lnTo>
                  <a:lnTo>
                    <a:pt x="733267" y="1575550"/>
                  </a:lnTo>
                  <a:close/>
                </a:path>
                <a:path w="1256665" h="2692400">
                  <a:moveTo>
                    <a:pt x="734953" y="1577994"/>
                  </a:moveTo>
                  <a:lnTo>
                    <a:pt x="735296" y="1574799"/>
                  </a:lnTo>
                  <a:lnTo>
                    <a:pt x="735751" y="1574799"/>
                  </a:lnTo>
                  <a:lnTo>
                    <a:pt x="734953" y="1577994"/>
                  </a:lnTo>
                  <a:close/>
                </a:path>
                <a:path w="1256665" h="2692400">
                  <a:moveTo>
                    <a:pt x="735739" y="1574870"/>
                  </a:moveTo>
                  <a:close/>
                </a:path>
                <a:path w="1256665" h="2692400">
                  <a:moveTo>
                    <a:pt x="734658" y="1581041"/>
                  </a:moveTo>
                  <a:lnTo>
                    <a:pt x="735756" y="1574799"/>
                  </a:lnTo>
                  <a:lnTo>
                    <a:pt x="736000" y="1574799"/>
                  </a:lnTo>
                  <a:lnTo>
                    <a:pt x="735507" y="1578203"/>
                  </a:lnTo>
                  <a:lnTo>
                    <a:pt x="734658" y="1581041"/>
                  </a:lnTo>
                  <a:close/>
                </a:path>
                <a:path w="1256665" h="2692400">
                  <a:moveTo>
                    <a:pt x="735504" y="1578218"/>
                  </a:moveTo>
                  <a:lnTo>
                    <a:pt x="736000" y="1574799"/>
                  </a:lnTo>
                  <a:lnTo>
                    <a:pt x="736368" y="1574799"/>
                  </a:lnTo>
                  <a:lnTo>
                    <a:pt x="736243" y="1575757"/>
                  </a:lnTo>
                  <a:lnTo>
                    <a:pt x="735504" y="1578218"/>
                  </a:lnTo>
                  <a:close/>
                </a:path>
                <a:path w="1256665" h="2692400">
                  <a:moveTo>
                    <a:pt x="736329" y="1575469"/>
                  </a:moveTo>
                  <a:lnTo>
                    <a:pt x="736368" y="1574799"/>
                  </a:lnTo>
                  <a:lnTo>
                    <a:pt x="736530" y="1574799"/>
                  </a:lnTo>
                  <a:lnTo>
                    <a:pt x="736329" y="1575469"/>
                  </a:lnTo>
                  <a:close/>
                </a:path>
                <a:path w="1256665" h="2692400">
                  <a:moveTo>
                    <a:pt x="736069" y="1579994"/>
                  </a:moveTo>
                  <a:lnTo>
                    <a:pt x="736286" y="1576230"/>
                  </a:lnTo>
                  <a:lnTo>
                    <a:pt x="736411" y="1575197"/>
                  </a:lnTo>
                  <a:lnTo>
                    <a:pt x="736530" y="1574799"/>
                  </a:lnTo>
                  <a:lnTo>
                    <a:pt x="736822" y="1574799"/>
                  </a:lnTo>
                  <a:lnTo>
                    <a:pt x="736219" y="1579250"/>
                  </a:lnTo>
                  <a:lnTo>
                    <a:pt x="736069" y="1579994"/>
                  </a:lnTo>
                  <a:close/>
                </a:path>
                <a:path w="1256665" h="2692400">
                  <a:moveTo>
                    <a:pt x="736169" y="1579615"/>
                  </a:moveTo>
                  <a:lnTo>
                    <a:pt x="736822" y="1574799"/>
                  </a:lnTo>
                  <a:lnTo>
                    <a:pt x="737439" y="1574799"/>
                  </a:lnTo>
                  <a:lnTo>
                    <a:pt x="736169" y="1579615"/>
                  </a:lnTo>
                  <a:close/>
                </a:path>
                <a:path w="1256665" h="2692400">
                  <a:moveTo>
                    <a:pt x="737465" y="1576103"/>
                  </a:moveTo>
                  <a:lnTo>
                    <a:pt x="737531" y="1574799"/>
                  </a:lnTo>
                  <a:lnTo>
                    <a:pt x="737785" y="1574799"/>
                  </a:lnTo>
                  <a:lnTo>
                    <a:pt x="737465" y="1576103"/>
                  </a:lnTo>
                  <a:close/>
                </a:path>
                <a:path w="1256665" h="2692400">
                  <a:moveTo>
                    <a:pt x="737263" y="1580083"/>
                  </a:moveTo>
                  <a:lnTo>
                    <a:pt x="737436" y="1577138"/>
                  </a:lnTo>
                  <a:lnTo>
                    <a:pt x="738126" y="1574799"/>
                  </a:lnTo>
                  <a:lnTo>
                    <a:pt x="737263" y="1580083"/>
                  </a:lnTo>
                  <a:close/>
                </a:path>
                <a:path w="1256665" h="2692400">
                  <a:moveTo>
                    <a:pt x="738249" y="1575687"/>
                  </a:moveTo>
                  <a:lnTo>
                    <a:pt x="738381" y="1574799"/>
                  </a:lnTo>
                  <a:lnTo>
                    <a:pt x="738249" y="1575687"/>
                  </a:lnTo>
                  <a:close/>
                </a:path>
                <a:path w="1256665" h="2692400">
                  <a:moveTo>
                    <a:pt x="738375" y="1575024"/>
                  </a:moveTo>
                  <a:lnTo>
                    <a:pt x="738402" y="1574799"/>
                  </a:lnTo>
                  <a:lnTo>
                    <a:pt x="738375" y="1575024"/>
                  </a:lnTo>
                  <a:close/>
                </a:path>
                <a:path w="1256665" h="2692400">
                  <a:moveTo>
                    <a:pt x="738286" y="1575773"/>
                  </a:moveTo>
                  <a:lnTo>
                    <a:pt x="738418" y="1574799"/>
                  </a:lnTo>
                  <a:lnTo>
                    <a:pt x="738286" y="1575773"/>
                  </a:lnTo>
                  <a:close/>
                </a:path>
                <a:path w="1256665" h="2692400">
                  <a:moveTo>
                    <a:pt x="738231" y="1576230"/>
                  </a:moveTo>
                  <a:lnTo>
                    <a:pt x="738381" y="1575353"/>
                  </a:lnTo>
                  <a:lnTo>
                    <a:pt x="738506" y="1574799"/>
                  </a:lnTo>
                  <a:lnTo>
                    <a:pt x="738231" y="1576230"/>
                  </a:lnTo>
                  <a:close/>
                </a:path>
                <a:path w="1256665" h="2692400">
                  <a:moveTo>
                    <a:pt x="738190" y="1576581"/>
                  </a:moveTo>
                  <a:lnTo>
                    <a:pt x="738325" y="1575841"/>
                  </a:lnTo>
                  <a:lnTo>
                    <a:pt x="738575" y="1574799"/>
                  </a:lnTo>
                  <a:lnTo>
                    <a:pt x="738190" y="1576581"/>
                  </a:lnTo>
                  <a:close/>
                </a:path>
                <a:path w="1256665" h="2692400">
                  <a:moveTo>
                    <a:pt x="738123" y="1577138"/>
                  </a:moveTo>
                  <a:lnTo>
                    <a:pt x="738175" y="1576703"/>
                  </a:lnTo>
                  <a:lnTo>
                    <a:pt x="738657" y="1574799"/>
                  </a:lnTo>
                  <a:lnTo>
                    <a:pt x="738123" y="1577138"/>
                  </a:lnTo>
                  <a:close/>
                </a:path>
                <a:path w="1256665" h="2692400">
                  <a:moveTo>
                    <a:pt x="737765" y="1580137"/>
                  </a:moveTo>
                  <a:lnTo>
                    <a:pt x="738150" y="1577038"/>
                  </a:lnTo>
                  <a:lnTo>
                    <a:pt x="738754" y="1574799"/>
                  </a:lnTo>
                  <a:lnTo>
                    <a:pt x="738085" y="1579336"/>
                  </a:lnTo>
                  <a:lnTo>
                    <a:pt x="737965" y="1579909"/>
                  </a:lnTo>
                  <a:lnTo>
                    <a:pt x="737765" y="1580137"/>
                  </a:lnTo>
                  <a:close/>
                </a:path>
                <a:path w="1256665" h="2692400">
                  <a:moveTo>
                    <a:pt x="738001" y="1579867"/>
                  </a:moveTo>
                  <a:lnTo>
                    <a:pt x="738803" y="1574799"/>
                  </a:lnTo>
                  <a:lnTo>
                    <a:pt x="738719" y="1578589"/>
                  </a:lnTo>
                  <a:lnTo>
                    <a:pt x="738272" y="1579557"/>
                  </a:lnTo>
                  <a:lnTo>
                    <a:pt x="738001" y="1579867"/>
                  </a:lnTo>
                  <a:close/>
                </a:path>
                <a:path w="1256665" h="2692400">
                  <a:moveTo>
                    <a:pt x="738825" y="1578353"/>
                  </a:moveTo>
                  <a:lnTo>
                    <a:pt x="738803" y="1574799"/>
                  </a:lnTo>
                  <a:lnTo>
                    <a:pt x="740426" y="1574799"/>
                  </a:lnTo>
                  <a:lnTo>
                    <a:pt x="738825" y="1578353"/>
                  </a:lnTo>
                  <a:close/>
                </a:path>
                <a:path w="1256665" h="2692400">
                  <a:moveTo>
                    <a:pt x="738829" y="1578921"/>
                  </a:moveTo>
                  <a:lnTo>
                    <a:pt x="738878" y="1578237"/>
                  </a:lnTo>
                  <a:lnTo>
                    <a:pt x="740426" y="1574799"/>
                  </a:lnTo>
                  <a:lnTo>
                    <a:pt x="742435" y="1574799"/>
                  </a:lnTo>
                  <a:lnTo>
                    <a:pt x="738829" y="1578921"/>
                  </a:lnTo>
                  <a:close/>
                </a:path>
                <a:path w="1256665" h="2692400">
                  <a:moveTo>
                    <a:pt x="768062" y="1600199"/>
                  </a:moveTo>
                  <a:lnTo>
                    <a:pt x="740767" y="1600199"/>
                  </a:lnTo>
                  <a:lnTo>
                    <a:pt x="743338" y="1587499"/>
                  </a:lnTo>
                  <a:lnTo>
                    <a:pt x="738884" y="1587499"/>
                  </a:lnTo>
                  <a:lnTo>
                    <a:pt x="738955" y="1578777"/>
                  </a:lnTo>
                  <a:lnTo>
                    <a:pt x="742435" y="1574799"/>
                  </a:lnTo>
                  <a:lnTo>
                    <a:pt x="772594" y="1574799"/>
                  </a:lnTo>
                  <a:lnTo>
                    <a:pt x="768062" y="1600199"/>
                  </a:lnTo>
                  <a:close/>
                </a:path>
                <a:path w="1256665" h="2692400">
                  <a:moveTo>
                    <a:pt x="725311" y="1582326"/>
                  </a:moveTo>
                  <a:lnTo>
                    <a:pt x="725998" y="1578166"/>
                  </a:lnTo>
                  <a:lnTo>
                    <a:pt x="727181" y="1574851"/>
                  </a:lnTo>
                  <a:lnTo>
                    <a:pt x="727081" y="1577781"/>
                  </a:lnTo>
                  <a:lnTo>
                    <a:pt x="725584" y="1581993"/>
                  </a:lnTo>
                  <a:lnTo>
                    <a:pt x="725311" y="1582326"/>
                  </a:lnTo>
                  <a:close/>
                </a:path>
                <a:path w="1256665" h="2692400">
                  <a:moveTo>
                    <a:pt x="731618" y="1576091"/>
                  </a:moveTo>
                  <a:lnTo>
                    <a:pt x="731626" y="1575793"/>
                  </a:lnTo>
                  <a:lnTo>
                    <a:pt x="731753" y="1575226"/>
                  </a:lnTo>
                  <a:lnTo>
                    <a:pt x="732084" y="1574861"/>
                  </a:lnTo>
                  <a:lnTo>
                    <a:pt x="731618" y="1576091"/>
                  </a:lnTo>
                  <a:close/>
                </a:path>
                <a:path w="1256665" h="2692400">
                  <a:moveTo>
                    <a:pt x="727604" y="1579799"/>
                  </a:moveTo>
                  <a:lnTo>
                    <a:pt x="728238" y="1577781"/>
                  </a:lnTo>
                  <a:lnTo>
                    <a:pt x="729702" y="1575057"/>
                  </a:lnTo>
                  <a:lnTo>
                    <a:pt x="729589" y="1575883"/>
                  </a:lnTo>
                  <a:lnTo>
                    <a:pt x="728842" y="1578434"/>
                  </a:lnTo>
                  <a:lnTo>
                    <a:pt x="727604" y="1579799"/>
                  </a:lnTo>
                  <a:close/>
                </a:path>
                <a:path w="1256665" h="2692400">
                  <a:moveTo>
                    <a:pt x="720989" y="1583387"/>
                  </a:moveTo>
                  <a:lnTo>
                    <a:pt x="724133" y="1575107"/>
                  </a:lnTo>
                  <a:lnTo>
                    <a:pt x="723183" y="1578014"/>
                  </a:lnTo>
                  <a:lnTo>
                    <a:pt x="720989" y="1583387"/>
                  </a:lnTo>
                  <a:close/>
                </a:path>
                <a:path w="1256665" h="2692400">
                  <a:moveTo>
                    <a:pt x="719465" y="1578014"/>
                  </a:moveTo>
                  <a:lnTo>
                    <a:pt x="719787" y="1576157"/>
                  </a:lnTo>
                  <a:lnTo>
                    <a:pt x="719913" y="1575643"/>
                  </a:lnTo>
                  <a:lnTo>
                    <a:pt x="720147" y="1575178"/>
                  </a:lnTo>
                  <a:lnTo>
                    <a:pt x="719801" y="1576775"/>
                  </a:lnTo>
                  <a:lnTo>
                    <a:pt x="719465" y="1578014"/>
                  </a:lnTo>
                  <a:close/>
                </a:path>
                <a:path w="1256665" h="2692400">
                  <a:moveTo>
                    <a:pt x="720768" y="1576979"/>
                  </a:moveTo>
                  <a:lnTo>
                    <a:pt x="720997" y="1575643"/>
                  </a:lnTo>
                  <a:lnTo>
                    <a:pt x="721118" y="1575197"/>
                  </a:lnTo>
                  <a:lnTo>
                    <a:pt x="720992" y="1576177"/>
                  </a:lnTo>
                  <a:lnTo>
                    <a:pt x="720884" y="1576775"/>
                  </a:lnTo>
                  <a:lnTo>
                    <a:pt x="720768" y="1576979"/>
                  </a:lnTo>
                  <a:close/>
                </a:path>
                <a:path w="1256665" h="2692400">
                  <a:moveTo>
                    <a:pt x="702592" y="1577762"/>
                  </a:moveTo>
                  <a:lnTo>
                    <a:pt x="702676" y="1575991"/>
                  </a:lnTo>
                  <a:lnTo>
                    <a:pt x="702801" y="1575226"/>
                  </a:lnTo>
                  <a:lnTo>
                    <a:pt x="702675" y="1577269"/>
                  </a:lnTo>
                  <a:lnTo>
                    <a:pt x="702592" y="1577762"/>
                  </a:lnTo>
                  <a:close/>
                </a:path>
                <a:path w="1256665" h="2692400">
                  <a:moveTo>
                    <a:pt x="719158" y="1579806"/>
                  </a:moveTo>
                  <a:lnTo>
                    <a:pt x="719280" y="1579336"/>
                  </a:lnTo>
                  <a:lnTo>
                    <a:pt x="720150" y="1577038"/>
                  </a:lnTo>
                  <a:lnTo>
                    <a:pt x="721053" y="1575318"/>
                  </a:lnTo>
                  <a:lnTo>
                    <a:pt x="720803" y="1576775"/>
                  </a:lnTo>
                  <a:lnTo>
                    <a:pt x="720678" y="1577138"/>
                  </a:lnTo>
                  <a:lnTo>
                    <a:pt x="719158" y="1579806"/>
                  </a:lnTo>
                  <a:close/>
                </a:path>
                <a:path w="1256665" h="2692400">
                  <a:moveTo>
                    <a:pt x="722089" y="1581359"/>
                  </a:moveTo>
                  <a:lnTo>
                    <a:pt x="723166" y="1578064"/>
                  </a:lnTo>
                  <a:lnTo>
                    <a:pt x="724284" y="1575323"/>
                  </a:lnTo>
                  <a:lnTo>
                    <a:pt x="722089" y="1581359"/>
                  </a:lnTo>
                  <a:close/>
                </a:path>
                <a:path w="1256665" h="2692400">
                  <a:moveTo>
                    <a:pt x="724809" y="1577564"/>
                  </a:moveTo>
                  <a:lnTo>
                    <a:pt x="725609" y="1575327"/>
                  </a:lnTo>
                  <a:lnTo>
                    <a:pt x="725156" y="1576775"/>
                  </a:lnTo>
                  <a:lnTo>
                    <a:pt x="724809" y="1577564"/>
                  </a:lnTo>
                  <a:close/>
                </a:path>
                <a:path w="1256665" h="2692400">
                  <a:moveTo>
                    <a:pt x="729524" y="1579557"/>
                  </a:moveTo>
                  <a:lnTo>
                    <a:pt x="729720" y="1577467"/>
                  </a:lnTo>
                  <a:lnTo>
                    <a:pt x="731638" y="1575353"/>
                  </a:lnTo>
                  <a:lnTo>
                    <a:pt x="731566" y="1576230"/>
                  </a:lnTo>
                  <a:lnTo>
                    <a:pt x="731259" y="1577038"/>
                  </a:lnTo>
                  <a:lnTo>
                    <a:pt x="729524" y="1579557"/>
                  </a:lnTo>
                  <a:close/>
                </a:path>
                <a:path w="1256665" h="2692400">
                  <a:moveTo>
                    <a:pt x="698387" y="1585883"/>
                  </a:moveTo>
                  <a:lnTo>
                    <a:pt x="698604" y="1583142"/>
                  </a:lnTo>
                  <a:lnTo>
                    <a:pt x="698731" y="1582072"/>
                  </a:lnTo>
                  <a:lnTo>
                    <a:pt x="699813" y="1575427"/>
                  </a:lnTo>
                  <a:lnTo>
                    <a:pt x="698387" y="1585883"/>
                  </a:lnTo>
                  <a:close/>
                </a:path>
                <a:path w="1256665" h="2692400">
                  <a:moveTo>
                    <a:pt x="725156" y="1576775"/>
                  </a:moveTo>
                  <a:lnTo>
                    <a:pt x="725591" y="1575434"/>
                  </a:lnTo>
                  <a:lnTo>
                    <a:pt x="725481" y="1576037"/>
                  </a:lnTo>
                  <a:lnTo>
                    <a:pt x="725156" y="1576775"/>
                  </a:lnTo>
                  <a:close/>
                </a:path>
                <a:path w="1256665" h="2692400">
                  <a:moveTo>
                    <a:pt x="715381" y="1584687"/>
                  </a:moveTo>
                  <a:lnTo>
                    <a:pt x="716939" y="1577416"/>
                  </a:lnTo>
                  <a:lnTo>
                    <a:pt x="717548" y="1575437"/>
                  </a:lnTo>
                  <a:lnTo>
                    <a:pt x="716811" y="1580790"/>
                  </a:lnTo>
                  <a:lnTo>
                    <a:pt x="716685" y="1581510"/>
                  </a:lnTo>
                  <a:lnTo>
                    <a:pt x="716488" y="1582391"/>
                  </a:lnTo>
                  <a:lnTo>
                    <a:pt x="715381" y="1584687"/>
                  </a:lnTo>
                  <a:close/>
                </a:path>
                <a:path w="1256665" h="2692400">
                  <a:moveTo>
                    <a:pt x="734723" y="1583615"/>
                  </a:moveTo>
                  <a:lnTo>
                    <a:pt x="735520" y="1578166"/>
                  </a:lnTo>
                  <a:lnTo>
                    <a:pt x="736329" y="1575469"/>
                  </a:lnTo>
                  <a:lnTo>
                    <a:pt x="736079" y="1579816"/>
                  </a:lnTo>
                  <a:lnTo>
                    <a:pt x="735954" y="1580431"/>
                  </a:lnTo>
                  <a:lnTo>
                    <a:pt x="735283" y="1582974"/>
                  </a:lnTo>
                  <a:lnTo>
                    <a:pt x="734723" y="1583615"/>
                  </a:lnTo>
                  <a:close/>
                </a:path>
                <a:path w="1256665" h="2692400">
                  <a:moveTo>
                    <a:pt x="720439" y="1587499"/>
                  </a:moveTo>
                  <a:lnTo>
                    <a:pt x="722082" y="1582298"/>
                  </a:lnTo>
                  <a:lnTo>
                    <a:pt x="722207" y="1581958"/>
                  </a:lnTo>
                  <a:lnTo>
                    <a:pt x="725256" y="1575489"/>
                  </a:lnTo>
                  <a:lnTo>
                    <a:pt x="723539" y="1580452"/>
                  </a:lnTo>
                  <a:lnTo>
                    <a:pt x="720439" y="1587499"/>
                  </a:lnTo>
                  <a:close/>
                </a:path>
                <a:path w="1256665" h="2692400">
                  <a:moveTo>
                    <a:pt x="731511" y="1580069"/>
                  </a:moveTo>
                  <a:lnTo>
                    <a:pt x="731593" y="1579139"/>
                  </a:lnTo>
                  <a:lnTo>
                    <a:pt x="732633" y="1575806"/>
                  </a:lnTo>
                  <a:lnTo>
                    <a:pt x="732756" y="1575500"/>
                  </a:lnTo>
                  <a:lnTo>
                    <a:pt x="731511" y="1580069"/>
                  </a:lnTo>
                  <a:close/>
                </a:path>
                <a:path w="1256665" h="2692400">
                  <a:moveTo>
                    <a:pt x="731531" y="1579336"/>
                  </a:moveTo>
                  <a:lnTo>
                    <a:pt x="731651" y="1577564"/>
                  </a:lnTo>
                  <a:lnTo>
                    <a:pt x="732689" y="1575624"/>
                  </a:lnTo>
                  <a:lnTo>
                    <a:pt x="731531" y="1579336"/>
                  </a:lnTo>
                  <a:close/>
                </a:path>
                <a:path w="1256665" h="2692400">
                  <a:moveTo>
                    <a:pt x="726384" y="1576140"/>
                  </a:moveTo>
                  <a:lnTo>
                    <a:pt x="726443" y="1575883"/>
                  </a:lnTo>
                  <a:lnTo>
                    <a:pt x="726566" y="1575643"/>
                  </a:lnTo>
                  <a:lnTo>
                    <a:pt x="726384" y="1576140"/>
                  </a:lnTo>
                  <a:close/>
                </a:path>
                <a:path w="1256665" h="2692400">
                  <a:moveTo>
                    <a:pt x="737933" y="1577335"/>
                  </a:moveTo>
                  <a:lnTo>
                    <a:pt x="738249" y="1575687"/>
                  </a:lnTo>
                  <a:lnTo>
                    <a:pt x="738131" y="1576459"/>
                  </a:lnTo>
                  <a:lnTo>
                    <a:pt x="737933" y="1577335"/>
                  </a:lnTo>
                  <a:close/>
                </a:path>
                <a:path w="1256665" h="2692400">
                  <a:moveTo>
                    <a:pt x="698481" y="1587499"/>
                  </a:moveTo>
                  <a:lnTo>
                    <a:pt x="698259" y="1587499"/>
                  </a:lnTo>
                  <a:lnTo>
                    <a:pt x="698332" y="1586578"/>
                  </a:lnTo>
                  <a:lnTo>
                    <a:pt x="698458" y="1585368"/>
                  </a:lnTo>
                  <a:lnTo>
                    <a:pt x="699788" y="1575724"/>
                  </a:lnTo>
                  <a:lnTo>
                    <a:pt x="699417" y="1580069"/>
                  </a:lnTo>
                  <a:lnTo>
                    <a:pt x="698481" y="1587499"/>
                  </a:lnTo>
                  <a:close/>
                </a:path>
                <a:path w="1256665" h="2692400">
                  <a:moveTo>
                    <a:pt x="716769" y="1583271"/>
                  </a:moveTo>
                  <a:lnTo>
                    <a:pt x="717167" y="1581123"/>
                  </a:lnTo>
                  <a:lnTo>
                    <a:pt x="719856" y="1575757"/>
                  </a:lnTo>
                  <a:lnTo>
                    <a:pt x="719505" y="1577781"/>
                  </a:lnTo>
                  <a:lnTo>
                    <a:pt x="719405" y="1578237"/>
                  </a:lnTo>
                  <a:lnTo>
                    <a:pt x="719189" y="1578777"/>
                  </a:lnTo>
                  <a:lnTo>
                    <a:pt x="716769" y="1583271"/>
                  </a:lnTo>
                  <a:close/>
                </a:path>
                <a:path w="1256665" h="2692400">
                  <a:moveTo>
                    <a:pt x="738064" y="1576926"/>
                  </a:moveTo>
                  <a:lnTo>
                    <a:pt x="738183" y="1576230"/>
                  </a:lnTo>
                  <a:lnTo>
                    <a:pt x="738286" y="1575773"/>
                  </a:lnTo>
                  <a:lnTo>
                    <a:pt x="738176" y="1576459"/>
                  </a:lnTo>
                  <a:lnTo>
                    <a:pt x="738064" y="1576926"/>
                  </a:lnTo>
                  <a:close/>
                </a:path>
                <a:path w="1256665" h="2692400">
                  <a:moveTo>
                    <a:pt x="705850" y="1584823"/>
                  </a:moveTo>
                  <a:lnTo>
                    <a:pt x="706786" y="1578434"/>
                  </a:lnTo>
                  <a:lnTo>
                    <a:pt x="707269" y="1575806"/>
                  </a:lnTo>
                  <a:lnTo>
                    <a:pt x="707020" y="1580750"/>
                  </a:lnTo>
                  <a:lnTo>
                    <a:pt x="706897" y="1582045"/>
                  </a:lnTo>
                  <a:lnTo>
                    <a:pt x="705850" y="1584823"/>
                  </a:lnTo>
                  <a:close/>
                </a:path>
                <a:path w="1256665" h="2692400">
                  <a:moveTo>
                    <a:pt x="731581" y="1577462"/>
                  </a:moveTo>
                  <a:lnTo>
                    <a:pt x="731631" y="1577081"/>
                  </a:lnTo>
                  <a:lnTo>
                    <a:pt x="731866" y="1576157"/>
                  </a:lnTo>
                  <a:lnTo>
                    <a:pt x="732083" y="1575841"/>
                  </a:lnTo>
                  <a:lnTo>
                    <a:pt x="731581" y="1577462"/>
                  </a:lnTo>
                  <a:close/>
                </a:path>
                <a:path w="1256665" h="2692400">
                  <a:moveTo>
                    <a:pt x="697848" y="1587499"/>
                  </a:moveTo>
                  <a:lnTo>
                    <a:pt x="698730" y="1575856"/>
                  </a:lnTo>
                  <a:lnTo>
                    <a:pt x="698350" y="1583350"/>
                  </a:lnTo>
                  <a:lnTo>
                    <a:pt x="698234" y="1585128"/>
                  </a:lnTo>
                  <a:lnTo>
                    <a:pt x="697848" y="1587499"/>
                  </a:lnTo>
                  <a:close/>
                </a:path>
                <a:path w="1256665" h="2692400">
                  <a:moveTo>
                    <a:pt x="726292" y="1576394"/>
                  </a:moveTo>
                  <a:lnTo>
                    <a:pt x="726319" y="1576230"/>
                  </a:lnTo>
                  <a:lnTo>
                    <a:pt x="726443" y="1575883"/>
                  </a:lnTo>
                  <a:lnTo>
                    <a:pt x="726292" y="1576394"/>
                  </a:lnTo>
                  <a:close/>
                </a:path>
                <a:path w="1256665" h="2692400">
                  <a:moveTo>
                    <a:pt x="702164" y="1579139"/>
                  </a:moveTo>
                  <a:lnTo>
                    <a:pt x="702300" y="1578142"/>
                  </a:lnTo>
                  <a:lnTo>
                    <a:pt x="702672" y="1575962"/>
                  </a:lnTo>
                  <a:lnTo>
                    <a:pt x="702164" y="1579139"/>
                  </a:lnTo>
                  <a:close/>
                </a:path>
                <a:path w="1256665" h="2692400">
                  <a:moveTo>
                    <a:pt x="723722" y="1581192"/>
                  </a:moveTo>
                  <a:lnTo>
                    <a:pt x="725188" y="1576703"/>
                  </a:lnTo>
                  <a:lnTo>
                    <a:pt x="725501" y="1575991"/>
                  </a:lnTo>
                  <a:lnTo>
                    <a:pt x="725135" y="1578237"/>
                  </a:lnTo>
                  <a:lnTo>
                    <a:pt x="725056" y="1578589"/>
                  </a:lnTo>
                  <a:lnTo>
                    <a:pt x="723722" y="1581192"/>
                  </a:lnTo>
                  <a:close/>
                </a:path>
                <a:path w="1256665" h="2692400">
                  <a:moveTo>
                    <a:pt x="701972" y="1580622"/>
                  </a:moveTo>
                  <a:lnTo>
                    <a:pt x="702190" y="1578980"/>
                  </a:lnTo>
                  <a:lnTo>
                    <a:pt x="702669" y="1576037"/>
                  </a:lnTo>
                  <a:lnTo>
                    <a:pt x="702561" y="1577901"/>
                  </a:lnTo>
                  <a:lnTo>
                    <a:pt x="701972" y="1580622"/>
                  </a:lnTo>
                  <a:close/>
                </a:path>
                <a:path w="1256665" h="2692400">
                  <a:moveTo>
                    <a:pt x="724748" y="1580616"/>
                  </a:moveTo>
                  <a:lnTo>
                    <a:pt x="725014" y="1578980"/>
                  </a:lnTo>
                  <a:lnTo>
                    <a:pt x="725135" y="1578434"/>
                  </a:lnTo>
                  <a:lnTo>
                    <a:pt x="726344" y="1576076"/>
                  </a:lnTo>
                  <a:lnTo>
                    <a:pt x="726223" y="1576581"/>
                  </a:lnTo>
                  <a:lnTo>
                    <a:pt x="724748" y="1580616"/>
                  </a:lnTo>
                  <a:close/>
                </a:path>
                <a:path w="1256665" h="2692400">
                  <a:moveTo>
                    <a:pt x="731261" y="1577035"/>
                  </a:moveTo>
                  <a:lnTo>
                    <a:pt x="731618" y="1576091"/>
                  </a:lnTo>
                  <a:lnTo>
                    <a:pt x="731497" y="1576692"/>
                  </a:lnTo>
                  <a:lnTo>
                    <a:pt x="731261" y="1577035"/>
                  </a:lnTo>
                  <a:close/>
                </a:path>
                <a:path w="1256665" h="2692400">
                  <a:moveTo>
                    <a:pt x="720806" y="1577630"/>
                  </a:moveTo>
                  <a:lnTo>
                    <a:pt x="720869" y="1577138"/>
                  </a:lnTo>
                  <a:lnTo>
                    <a:pt x="720994" y="1576581"/>
                  </a:lnTo>
                  <a:lnTo>
                    <a:pt x="721270" y="1576097"/>
                  </a:lnTo>
                  <a:lnTo>
                    <a:pt x="720806" y="1577630"/>
                  </a:lnTo>
                  <a:close/>
                </a:path>
                <a:path w="1256665" h="2692400">
                  <a:moveTo>
                    <a:pt x="736089" y="1581696"/>
                  </a:moveTo>
                  <a:lnTo>
                    <a:pt x="737465" y="1576103"/>
                  </a:lnTo>
                  <a:lnTo>
                    <a:pt x="737338" y="1577467"/>
                  </a:lnTo>
                  <a:lnTo>
                    <a:pt x="736089" y="1581696"/>
                  </a:lnTo>
                  <a:close/>
                </a:path>
                <a:path w="1256665" h="2692400">
                  <a:moveTo>
                    <a:pt x="726200" y="1576945"/>
                  </a:moveTo>
                  <a:lnTo>
                    <a:pt x="726261" y="1576581"/>
                  </a:lnTo>
                  <a:lnTo>
                    <a:pt x="726384" y="1576140"/>
                  </a:lnTo>
                  <a:lnTo>
                    <a:pt x="726200" y="1576945"/>
                  </a:lnTo>
                  <a:close/>
                </a:path>
                <a:path w="1256665" h="2692400">
                  <a:moveTo>
                    <a:pt x="731587" y="1577260"/>
                  </a:moveTo>
                  <a:lnTo>
                    <a:pt x="731702" y="1576394"/>
                  </a:lnTo>
                  <a:lnTo>
                    <a:pt x="731852" y="1576177"/>
                  </a:lnTo>
                  <a:lnTo>
                    <a:pt x="731587" y="1577260"/>
                  </a:lnTo>
                  <a:close/>
                </a:path>
                <a:path w="1256665" h="2692400">
                  <a:moveTo>
                    <a:pt x="728842" y="1578434"/>
                  </a:moveTo>
                  <a:lnTo>
                    <a:pt x="729517" y="1576194"/>
                  </a:lnTo>
                  <a:lnTo>
                    <a:pt x="729038" y="1578218"/>
                  </a:lnTo>
                  <a:lnTo>
                    <a:pt x="728842" y="1578434"/>
                  </a:lnTo>
                  <a:close/>
                </a:path>
                <a:path w="1256665" h="2692400">
                  <a:moveTo>
                    <a:pt x="738018" y="1577234"/>
                  </a:moveTo>
                  <a:lnTo>
                    <a:pt x="738118" y="1576703"/>
                  </a:lnTo>
                  <a:lnTo>
                    <a:pt x="738231" y="1576230"/>
                  </a:lnTo>
                  <a:lnTo>
                    <a:pt x="738108" y="1576893"/>
                  </a:lnTo>
                  <a:lnTo>
                    <a:pt x="738018" y="1577234"/>
                  </a:lnTo>
                  <a:close/>
                </a:path>
                <a:path w="1256665" h="2692400">
                  <a:moveTo>
                    <a:pt x="731324" y="1587499"/>
                  </a:moveTo>
                  <a:lnTo>
                    <a:pt x="731463" y="1581870"/>
                  </a:lnTo>
                  <a:lnTo>
                    <a:pt x="731590" y="1580750"/>
                  </a:lnTo>
                  <a:lnTo>
                    <a:pt x="733000" y="1576379"/>
                  </a:lnTo>
                  <a:lnTo>
                    <a:pt x="731649" y="1586672"/>
                  </a:lnTo>
                  <a:lnTo>
                    <a:pt x="731526" y="1587268"/>
                  </a:lnTo>
                  <a:lnTo>
                    <a:pt x="731324" y="1587499"/>
                  </a:lnTo>
                  <a:close/>
                </a:path>
                <a:path w="1256665" h="2692400">
                  <a:moveTo>
                    <a:pt x="724469" y="1582328"/>
                  </a:moveTo>
                  <a:lnTo>
                    <a:pt x="724682" y="1581018"/>
                  </a:lnTo>
                  <a:lnTo>
                    <a:pt x="724808" y="1580452"/>
                  </a:lnTo>
                  <a:lnTo>
                    <a:pt x="726292" y="1576394"/>
                  </a:lnTo>
                  <a:lnTo>
                    <a:pt x="726169" y="1577081"/>
                  </a:lnTo>
                  <a:lnTo>
                    <a:pt x="725825" y="1578589"/>
                  </a:lnTo>
                  <a:lnTo>
                    <a:pt x="724469" y="1582328"/>
                  </a:lnTo>
                  <a:close/>
                </a:path>
                <a:path w="1256665" h="2692400">
                  <a:moveTo>
                    <a:pt x="729630" y="1581339"/>
                  </a:moveTo>
                  <a:lnTo>
                    <a:pt x="731222" y="1577138"/>
                  </a:lnTo>
                  <a:lnTo>
                    <a:pt x="731322" y="1576945"/>
                  </a:lnTo>
                  <a:lnTo>
                    <a:pt x="731606" y="1576533"/>
                  </a:lnTo>
                  <a:lnTo>
                    <a:pt x="731496" y="1577630"/>
                  </a:lnTo>
                  <a:lnTo>
                    <a:pt x="731383" y="1578064"/>
                  </a:lnTo>
                  <a:lnTo>
                    <a:pt x="729630" y="1581339"/>
                  </a:lnTo>
                  <a:close/>
                </a:path>
                <a:path w="1256665" h="2692400">
                  <a:moveTo>
                    <a:pt x="737922" y="1577884"/>
                  </a:moveTo>
                  <a:lnTo>
                    <a:pt x="738070" y="1577038"/>
                  </a:lnTo>
                  <a:lnTo>
                    <a:pt x="738190" y="1576581"/>
                  </a:lnTo>
                  <a:lnTo>
                    <a:pt x="738070" y="1577335"/>
                  </a:lnTo>
                  <a:lnTo>
                    <a:pt x="737922" y="1577884"/>
                  </a:lnTo>
                  <a:close/>
                </a:path>
                <a:path w="1256665" h="2692400">
                  <a:moveTo>
                    <a:pt x="719445" y="1578131"/>
                  </a:moveTo>
                  <a:lnTo>
                    <a:pt x="719823" y="1576692"/>
                  </a:lnTo>
                  <a:lnTo>
                    <a:pt x="719578" y="1577781"/>
                  </a:lnTo>
                  <a:lnTo>
                    <a:pt x="719445" y="1578131"/>
                  </a:lnTo>
                  <a:close/>
                </a:path>
                <a:path w="1256665" h="2692400">
                  <a:moveTo>
                    <a:pt x="720459" y="1578777"/>
                  </a:moveTo>
                  <a:lnTo>
                    <a:pt x="720684" y="1577467"/>
                  </a:lnTo>
                  <a:lnTo>
                    <a:pt x="720798" y="1576926"/>
                  </a:lnTo>
                  <a:lnTo>
                    <a:pt x="720925" y="1576703"/>
                  </a:lnTo>
                  <a:lnTo>
                    <a:pt x="720806" y="1577630"/>
                  </a:lnTo>
                  <a:lnTo>
                    <a:pt x="720459" y="1578777"/>
                  </a:lnTo>
                  <a:close/>
                </a:path>
                <a:path w="1256665" h="2692400">
                  <a:moveTo>
                    <a:pt x="719231" y="1579465"/>
                  </a:moveTo>
                  <a:lnTo>
                    <a:pt x="719418" y="1578589"/>
                  </a:lnTo>
                  <a:lnTo>
                    <a:pt x="719537" y="1578131"/>
                  </a:lnTo>
                  <a:lnTo>
                    <a:pt x="720205" y="1576893"/>
                  </a:lnTo>
                  <a:lnTo>
                    <a:pt x="719231" y="1579465"/>
                  </a:lnTo>
                  <a:close/>
                </a:path>
                <a:path w="1256665" h="2692400">
                  <a:moveTo>
                    <a:pt x="737774" y="1578166"/>
                  </a:moveTo>
                  <a:lnTo>
                    <a:pt x="738064" y="1576926"/>
                  </a:lnTo>
                  <a:lnTo>
                    <a:pt x="737957" y="1577467"/>
                  </a:lnTo>
                  <a:lnTo>
                    <a:pt x="737774" y="1578166"/>
                  </a:lnTo>
                  <a:close/>
                </a:path>
                <a:path w="1256665" h="2692400">
                  <a:moveTo>
                    <a:pt x="725825" y="1578589"/>
                  </a:moveTo>
                  <a:lnTo>
                    <a:pt x="726200" y="1576945"/>
                  </a:lnTo>
                  <a:lnTo>
                    <a:pt x="726075" y="1577706"/>
                  </a:lnTo>
                  <a:lnTo>
                    <a:pt x="725953" y="1578237"/>
                  </a:lnTo>
                  <a:lnTo>
                    <a:pt x="725825" y="1578589"/>
                  </a:lnTo>
                  <a:close/>
                </a:path>
                <a:path w="1256665" h="2692400">
                  <a:moveTo>
                    <a:pt x="717820" y="1587499"/>
                  </a:moveTo>
                  <a:lnTo>
                    <a:pt x="719114" y="1580040"/>
                  </a:lnTo>
                  <a:lnTo>
                    <a:pt x="719237" y="1579667"/>
                  </a:lnTo>
                  <a:lnTo>
                    <a:pt x="720768" y="1576979"/>
                  </a:lnTo>
                  <a:lnTo>
                    <a:pt x="720518" y="1578434"/>
                  </a:lnTo>
                  <a:lnTo>
                    <a:pt x="720397" y="1578980"/>
                  </a:lnTo>
                  <a:lnTo>
                    <a:pt x="717820" y="1587499"/>
                  </a:lnTo>
                  <a:close/>
                </a:path>
                <a:path w="1256665" h="2692400">
                  <a:moveTo>
                    <a:pt x="729298" y="1581958"/>
                  </a:moveTo>
                  <a:lnTo>
                    <a:pt x="729465" y="1580177"/>
                  </a:lnTo>
                  <a:lnTo>
                    <a:pt x="729587" y="1579465"/>
                  </a:lnTo>
                  <a:lnTo>
                    <a:pt x="731261" y="1577035"/>
                  </a:lnTo>
                  <a:lnTo>
                    <a:pt x="729655" y="1581274"/>
                  </a:lnTo>
                  <a:lnTo>
                    <a:pt x="729298" y="1581958"/>
                  </a:lnTo>
                  <a:close/>
                </a:path>
                <a:path w="1256665" h="2692400">
                  <a:moveTo>
                    <a:pt x="708028" y="1587499"/>
                  </a:moveTo>
                  <a:lnTo>
                    <a:pt x="706680" y="1587499"/>
                  </a:lnTo>
                  <a:lnTo>
                    <a:pt x="706947" y="1582194"/>
                  </a:lnTo>
                  <a:lnTo>
                    <a:pt x="707073" y="1581580"/>
                  </a:lnTo>
                  <a:lnTo>
                    <a:pt x="708786" y="1577038"/>
                  </a:lnTo>
                  <a:lnTo>
                    <a:pt x="708406" y="1584930"/>
                  </a:lnTo>
                  <a:lnTo>
                    <a:pt x="708280" y="1585992"/>
                  </a:lnTo>
                  <a:lnTo>
                    <a:pt x="708028" y="1587499"/>
                  </a:lnTo>
                  <a:close/>
                </a:path>
                <a:path w="1256665" h="2692400">
                  <a:moveTo>
                    <a:pt x="732354" y="1586322"/>
                  </a:moveTo>
                  <a:lnTo>
                    <a:pt x="733137" y="1577081"/>
                  </a:lnTo>
                  <a:lnTo>
                    <a:pt x="732787" y="1585827"/>
                  </a:lnTo>
                  <a:lnTo>
                    <a:pt x="732354" y="1586322"/>
                  </a:lnTo>
                  <a:close/>
                </a:path>
                <a:path w="1256665" h="2692400">
                  <a:moveTo>
                    <a:pt x="737550" y="1580383"/>
                  </a:moveTo>
                  <a:lnTo>
                    <a:pt x="737883" y="1578142"/>
                  </a:lnTo>
                  <a:lnTo>
                    <a:pt x="738008" y="1577564"/>
                  </a:lnTo>
                  <a:lnTo>
                    <a:pt x="738123" y="1577138"/>
                  </a:lnTo>
                  <a:lnTo>
                    <a:pt x="737765" y="1580137"/>
                  </a:lnTo>
                  <a:lnTo>
                    <a:pt x="737550" y="1580383"/>
                  </a:lnTo>
                  <a:close/>
                </a:path>
                <a:path w="1256665" h="2692400">
                  <a:moveTo>
                    <a:pt x="735967" y="1582192"/>
                  </a:moveTo>
                  <a:lnTo>
                    <a:pt x="737407" y="1577233"/>
                  </a:lnTo>
                  <a:lnTo>
                    <a:pt x="737284" y="1579667"/>
                  </a:lnTo>
                  <a:lnTo>
                    <a:pt x="737175" y="1580452"/>
                  </a:lnTo>
                  <a:lnTo>
                    <a:pt x="737049" y="1580932"/>
                  </a:lnTo>
                  <a:lnTo>
                    <a:pt x="735967" y="1582192"/>
                  </a:lnTo>
                  <a:close/>
                </a:path>
                <a:path w="1256665" h="2692400">
                  <a:moveTo>
                    <a:pt x="713019" y="1590400"/>
                  </a:moveTo>
                  <a:lnTo>
                    <a:pt x="713222" y="1589180"/>
                  </a:lnTo>
                  <a:lnTo>
                    <a:pt x="716974" y="1577256"/>
                  </a:lnTo>
                  <a:lnTo>
                    <a:pt x="715416" y="1584520"/>
                  </a:lnTo>
                  <a:lnTo>
                    <a:pt x="715312" y="1584823"/>
                  </a:lnTo>
                  <a:lnTo>
                    <a:pt x="713963" y="1587526"/>
                  </a:lnTo>
                  <a:lnTo>
                    <a:pt x="713019" y="1590400"/>
                  </a:lnTo>
                  <a:close/>
                </a:path>
                <a:path w="1256665" h="2692400">
                  <a:moveTo>
                    <a:pt x="731396" y="1578040"/>
                  </a:moveTo>
                  <a:lnTo>
                    <a:pt x="731587" y="1577260"/>
                  </a:lnTo>
                  <a:lnTo>
                    <a:pt x="731483" y="1577781"/>
                  </a:lnTo>
                  <a:lnTo>
                    <a:pt x="731396" y="1578040"/>
                  </a:lnTo>
                  <a:close/>
                </a:path>
                <a:path w="1256665" h="2692400">
                  <a:moveTo>
                    <a:pt x="729326" y="1577901"/>
                  </a:moveTo>
                  <a:lnTo>
                    <a:pt x="729537" y="1577269"/>
                  </a:lnTo>
                  <a:lnTo>
                    <a:pt x="729435" y="1577781"/>
                  </a:lnTo>
                  <a:close/>
                </a:path>
                <a:path w="1256665" h="2692400">
                  <a:moveTo>
                    <a:pt x="737566" y="1578958"/>
                  </a:moveTo>
                  <a:lnTo>
                    <a:pt x="737933" y="1577335"/>
                  </a:lnTo>
                  <a:lnTo>
                    <a:pt x="737807" y="1577994"/>
                  </a:lnTo>
                  <a:lnTo>
                    <a:pt x="737566" y="1578958"/>
                  </a:lnTo>
                  <a:close/>
                </a:path>
                <a:path w="1256665" h="2692400">
                  <a:moveTo>
                    <a:pt x="702525" y="1579250"/>
                  </a:moveTo>
                  <a:lnTo>
                    <a:pt x="702666" y="1577416"/>
                  </a:lnTo>
                  <a:lnTo>
                    <a:pt x="702548" y="1579139"/>
                  </a:lnTo>
                  <a:close/>
                </a:path>
                <a:path w="1256665" h="2692400">
                  <a:moveTo>
                    <a:pt x="731412" y="1578010"/>
                  </a:moveTo>
                  <a:lnTo>
                    <a:pt x="731581" y="1577462"/>
                  </a:lnTo>
                  <a:lnTo>
                    <a:pt x="731470" y="1577901"/>
                  </a:lnTo>
                  <a:close/>
                </a:path>
                <a:path w="1256665" h="2692400">
                  <a:moveTo>
                    <a:pt x="729349" y="1579811"/>
                  </a:moveTo>
                  <a:lnTo>
                    <a:pt x="729505" y="1577706"/>
                  </a:lnTo>
                  <a:lnTo>
                    <a:pt x="729720" y="1577467"/>
                  </a:lnTo>
                  <a:lnTo>
                    <a:pt x="729597" y="1578777"/>
                  </a:lnTo>
                  <a:lnTo>
                    <a:pt x="729484" y="1579615"/>
                  </a:lnTo>
                  <a:lnTo>
                    <a:pt x="729349" y="1579811"/>
                  </a:lnTo>
                  <a:close/>
                </a:path>
                <a:path w="1256665" h="2692400">
                  <a:moveTo>
                    <a:pt x="722382" y="1583805"/>
                  </a:moveTo>
                  <a:lnTo>
                    <a:pt x="723559" y="1580406"/>
                  </a:lnTo>
                  <a:lnTo>
                    <a:pt x="724809" y="1577564"/>
                  </a:lnTo>
                  <a:lnTo>
                    <a:pt x="723083" y="1582391"/>
                  </a:lnTo>
                  <a:lnTo>
                    <a:pt x="722382" y="1583805"/>
                  </a:lnTo>
                  <a:close/>
                </a:path>
                <a:path w="1256665" h="2692400">
                  <a:moveTo>
                    <a:pt x="719167" y="1586301"/>
                  </a:moveTo>
                  <a:lnTo>
                    <a:pt x="720459" y="1578777"/>
                  </a:lnTo>
                  <a:lnTo>
                    <a:pt x="720806" y="1577630"/>
                  </a:lnTo>
                  <a:lnTo>
                    <a:pt x="720082" y="1583271"/>
                  </a:lnTo>
                  <a:lnTo>
                    <a:pt x="719977" y="1583805"/>
                  </a:lnTo>
                  <a:lnTo>
                    <a:pt x="719167" y="1586301"/>
                  </a:lnTo>
                  <a:close/>
                </a:path>
                <a:path w="1256665" h="2692400">
                  <a:moveTo>
                    <a:pt x="719401" y="1578385"/>
                  </a:moveTo>
                  <a:lnTo>
                    <a:pt x="719489" y="1578014"/>
                  </a:lnTo>
                  <a:lnTo>
                    <a:pt x="719608" y="1577702"/>
                  </a:lnTo>
                  <a:lnTo>
                    <a:pt x="719481" y="1578237"/>
                  </a:lnTo>
                  <a:lnTo>
                    <a:pt x="719401" y="1578385"/>
                  </a:lnTo>
                  <a:close/>
                </a:path>
                <a:path w="1256665" h="2692400">
                  <a:moveTo>
                    <a:pt x="728342" y="1581274"/>
                  </a:moveTo>
                  <a:lnTo>
                    <a:pt x="728607" y="1580125"/>
                  </a:lnTo>
                  <a:lnTo>
                    <a:pt x="729326" y="1577901"/>
                  </a:lnTo>
                  <a:lnTo>
                    <a:pt x="729505" y="1577703"/>
                  </a:lnTo>
                  <a:lnTo>
                    <a:pt x="729384" y="1579336"/>
                  </a:lnTo>
                  <a:lnTo>
                    <a:pt x="729282" y="1579909"/>
                  </a:lnTo>
                  <a:lnTo>
                    <a:pt x="728342" y="1581274"/>
                  </a:lnTo>
                  <a:close/>
                </a:path>
                <a:path w="1256665" h="2692400">
                  <a:moveTo>
                    <a:pt x="729436" y="1586052"/>
                  </a:moveTo>
                  <a:lnTo>
                    <a:pt x="731348" y="1578237"/>
                  </a:lnTo>
                  <a:lnTo>
                    <a:pt x="731470" y="1577901"/>
                  </a:lnTo>
                  <a:lnTo>
                    <a:pt x="731575" y="1577706"/>
                  </a:lnTo>
                  <a:lnTo>
                    <a:pt x="731451" y="1579593"/>
                  </a:lnTo>
                  <a:lnTo>
                    <a:pt x="729436" y="1586052"/>
                  </a:lnTo>
                  <a:close/>
                </a:path>
                <a:path w="1256665" h="2692400">
                  <a:moveTo>
                    <a:pt x="701550" y="1583888"/>
                  </a:moveTo>
                  <a:lnTo>
                    <a:pt x="701972" y="1580622"/>
                  </a:lnTo>
                  <a:lnTo>
                    <a:pt x="702592" y="1577762"/>
                  </a:lnTo>
                  <a:lnTo>
                    <a:pt x="702466" y="1579532"/>
                  </a:lnTo>
                  <a:lnTo>
                    <a:pt x="701550" y="1583888"/>
                  </a:lnTo>
                  <a:close/>
                </a:path>
                <a:path w="1256665" h="2692400">
                  <a:moveTo>
                    <a:pt x="727011" y="1580452"/>
                  </a:moveTo>
                  <a:lnTo>
                    <a:pt x="727115" y="1579871"/>
                  </a:lnTo>
                  <a:lnTo>
                    <a:pt x="728238" y="1577781"/>
                  </a:lnTo>
                  <a:lnTo>
                    <a:pt x="727662" y="1579615"/>
                  </a:lnTo>
                  <a:lnTo>
                    <a:pt x="727539" y="1579871"/>
                  </a:lnTo>
                  <a:lnTo>
                    <a:pt x="727011" y="1580452"/>
                  </a:lnTo>
                  <a:close/>
                </a:path>
                <a:path w="1256665" h="2692400">
                  <a:moveTo>
                    <a:pt x="737294" y="1580676"/>
                  </a:moveTo>
                  <a:lnTo>
                    <a:pt x="737567" y="1579250"/>
                  </a:lnTo>
                  <a:lnTo>
                    <a:pt x="737922" y="1577884"/>
                  </a:lnTo>
                  <a:lnTo>
                    <a:pt x="737550" y="1580383"/>
                  </a:lnTo>
                  <a:lnTo>
                    <a:pt x="737294" y="1580676"/>
                  </a:lnTo>
                  <a:close/>
                </a:path>
                <a:path w="1256665" h="2692400">
                  <a:moveTo>
                    <a:pt x="728667" y="1579869"/>
                  </a:moveTo>
                  <a:lnTo>
                    <a:pt x="728963" y="1578589"/>
                  </a:lnTo>
                  <a:lnTo>
                    <a:pt x="729085" y="1578166"/>
                  </a:lnTo>
                  <a:lnTo>
                    <a:pt x="729326" y="1577901"/>
                  </a:lnTo>
                  <a:lnTo>
                    <a:pt x="728667" y="1579869"/>
                  </a:lnTo>
                  <a:close/>
                </a:path>
                <a:path w="1256665" h="2692400">
                  <a:moveTo>
                    <a:pt x="733063" y="1585512"/>
                  </a:moveTo>
                  <a:lnTo>
                    <a:pt x="734953" y="1577994"/>
                  </a:lnTo>
                  <a:lnTo>
                    <a:pt x="734588" y="1581274"/>
                  </a:lnTo>
                  <a:lnTo>
                    <a:pt x="733449" y="1585071"/>
                  </a:lnTo>
                  <a:lnTo>
                    <a:pt x="733063" y="1585512"/>
                  </a:lnTo>
                  <a:close/>
                </a:path>
                <a:path w="1256665" h="2692400">
                  <a:moveTo>
                    <a:pt x="728911" y="1586094"/>
                  </a:moveTo>
                  <a:lnTo>
                    <a:pt x="729258" y="1582391"/>
                  </a:lnTo>
                  <a:lnTo>
                    <a:pt x="729622" y="1581359"/>
                  </a:lnTo>
                  <a:lnTo>
                    <a:pt x="731396" y="1578040"/>
                  </a:lnTo>
                  <a:lnTo>
                    <a:pt x="728911" y="1586094"/>
                  </a:lnTo>
                  <a:close/>
                </a:path>
                <a:path w="1256665" h="2692400">
                  <a:moveTo>
                    <a:pt x="724857" y="1582826"/>
                  </a:moveTo>
                  <a:lnTo>
                    <a:pt x="725782" y="1578777"/>
                  </a:lnTo>
                  <a:lnTo>
                    <a:pt x="726015" y="1578064"/>
                  </a:lnTo>
                  <a:lnTo>
                    <a:pt x="725310" y="1582328"/>
                  </a:lnTo>
                  <a:lnTo>
                    <a:pt x="724857" y="1582826"/>
                  </a:lnTo>
                  <a:close/>
                </a:path>
                <a:path w="1256665" h="2692400">
                  <a:moveTo>
                    <a:pt x="728985" y="1587499"/>
                  </a:moveTo>
                  <a:lnTo>
                    <a:pt x="728779" y="1587499"/>
                  </a:lnTo>
                  <a:lnTo>
                    <a:pt x="728911" y="1586094"/>
                  </a:lnTo>
                  <a:lnTo>
                    <a:pt x="731371" y="1578142"/>
                  </a:lnTo>
                  <a:lnTo>
                    <a:pt x="729477" y="1585883"/>
                  </a:lnTo>
                  <a:lnTo>
                    <a:pt x="728985" y="1587499"/>
                  </a:lnTo>
                  <a:close/>
                </a:path>
                <a:path w="1256665" h="2692400">
                  <a:moveTo>
                    <a:pt x="737248" y="1580383"/>
                  </a:moveTo>
                  <a:lnTo>
                    <a:pt x="737774" y="1578166"/>
                  </a:lnTo>
                  <a:lnTo>
                    <a:pt x="737553" y="1579250"/>
                  </a:lnTo>
                  <a:lnTo>
                    <a:pt x="737248" y="1580383"/>
                  </a:lnTo>
                  <a:close/>
                </a:path>
                <a:path w="1256665" h="2692400">
                  <a:moveTo>
                    <a:pt x="719198" y="1579552"/>
                  </a:moveTo>
                  <a:lnTo>
                    <a:pt x="719376" y="1578527"/>
                  </a:lnTo>
                  <a:lnTo>
                    <a:pt x="719502" y="1578197"/>
                  </a:lnTo>
                  <a:lnTo>
                    <a:pt x="719198" y="1579552"/>
                  </a:lnTo>
                  <a:close/>
                </a:path>
                <a:path w="1256665" h="2692400">
                  <a:moveTo>
                    <a:pt x="727710" y="1582190"/>
                  </a:moveTo>
                  <a:lnTo>
                    <a:pt x="728812" y="1578535"/>
                  </a:lnTo>
                  <a:lnTo>
                    <a:pt x="728933" y="1578334"/>
                  </a:lnTo>
                  <a:lnTo>
                    <a:pt x="729052" y="1578203"/>
                  </a:lnTo>
                  <a:lnTo>
                    <a:pt x="728683" y="1579799"/>
                  </a:lnTo>
                  <a:lnTo>
                    <a:pt x="728051" y="1581696"/>
                  </a:lnTo>
                  <a:lnTo>
                    <a:pt x="727710" y="1582190"/>
                  </a:lnTo>
                  <a:close/>
                </a:path>
                <a:path w="1256665" h="2692400">
                  <a:moveTo>
                    <a:pt x="734297" y="1584101"/>
                  </a:moveTo>
                  <a:lnTo>
                    <a:pt x="734584" y="1581461"/>
                  </a:lnTo>
                  <a:lnTo>
                    <a:pt x="734708" y="1580873"/>
                  </a:lnTo>
                  <a:lnTo>
                    <a:pt x="735504" y="1578218"/>
                  </a:lnTo>
                  <a:lnTo>
                    <a:pt x="734711" y="1583628"/>
                  </a:lnTo>
                  <a:lnTo>
                    <a:pt x="734297" y="1584101"/>
                  </a:lnTo>
                  <a:close/>
                </a:path>
                <a:path w="1256665" h="2692400">
                  <a:moveTo>
                    <a:pt x="719223" y="1578715"/>
                  </a:moveTo>
                  <a:lnTo>
                    <a:pt x="719405" y="1578237"/>
                  </a:lnTo>
                  <a:lnTo>
                    <a:pt x="719291" y="1578589"/>
                  </a:lnTo>
                  <a:close/>
                </a:path>
                <a:path w="1256665" h="2692400">
                  <a:moveTo>
                    <a:pt x="705365" y="1586107"/>
                  </a:moveTo>
                  <a:lnTo>
                    <a:pt x="706799" y="1578346"/>
                  </a:lnTo>
                  <a:lnTo>
                    <a:pt x="705942" y="1584195"/>
                  </a:lnTo>
                  <a:lnTo>
                    <a:pt x="705824" y="1584891"/>
                  </a:lnTo>
                  <a:lnTo>
                    <a:pt x="705365" y="1586107"/>
                  </a:lnTo>
                  <a:close/>
                </a:path>
                <a:path w="1256665" h="2692400">
                  <a:moveTo>
                    <a:pt x="738294" y="1579532"/>
                  </a:moveTo>
                  <a:lnTo>
                    <a:pt x="738825" y="1578353"/>
                  </a:lnTo>
                  <a:lnTo>
                    <a:pt x="738711" y="1579056"/>
                  </a:lnTo>
                  <a:lnTo>
                    <a:pt x="738294" y="1579532"/>
                  </a:lnTo>
                  <a:close/>
                </a:path>
                <a:path w="1256665" h="2692400">
                  <a:moveTo>
                    <a:pt x="718817" y="1580406"/>
                  </a:moveTo>
                  <a:lnTo>
                    <a:pt x="719275" y="1578715"/>
                  </a:lnTo>
                  <a:lnTo>
                    <a:pt x="719401" y="1578385"/>
                  </a:lnTo>
                  <a:lnTo>
                    <a:pt x="719155" y="1579667"/>
                  </a:lnTo>
                  <a:lnTo>
                    <a:pt x="718947" y="1580177"/>
                  </a:lnTo>
                  <a:lnTo>
                    <a:pt x="718817" y="1580406"/>
                  </a:lnTo>
                  <a:close/>
                </a:path>
                <a:path w="1256665" h="2692400">
                  <a:moveTo>
                    <a:pt x="726924" y="1583332"/>
                  </a:moveTo>
                  <a:lnTo>
                    <a:pt x="727044" y="1581580"/>
                  </a:lnTo>
                  <a:lnTo>
                    <a:pt x="727598" y="1579816"/>
                  </a:lnTo>
                  <a:lnTo>
                    <a:pt x="728842" y="1578434"/>
                  </a:lnTo>
                  <a:lnTo>
                    <a:pt x="727807" y="1581870"/>
                  </a:lnTo>
                  <a:lnTo>
                    <a:pt x="727680" y="1582234"/>
                  </a:lnTo>
                  <a:lnTo>
                    <a:pt x="726924" y="1583332"/>
                  </a:lnTo>
                  <a:close/>
                </a:path>
                <a:path w="1256665" h="2692400">
                  <a:moveTo>
                    <a:pt x="718109" y="1581649"/>
                  </a:moveTo>
                  <a:lnTo>
                    <a:pt x="719223" y="1578715"/>
                  </a:lnTo>
                  <a:lnTo>
                    <a:pt x="719328" y="1578521"/>
                  </a:lnTo>
                  <a:lnTo>
                    <a:pt x="718790" y="1580452"/>
                  </a:lnTo>
                  <a:lnTo>
                    <a:pt x="718109" y="1581649"/>
                  </a:lnTo>
                  <a:close/>
                </a:path>
                <a:path w="1256665" h="2692400">
                  <a:moveTo>
                    <a:pt x="722262" y="1585687"/>
                  </a:moveTo>
                  <a:lnTo>
                    <a:pt x="723757" y="1581123"/>
                  </a:lnTo>
                  <a:lnTo>
                    <a:pt x="725088" y="1578527"/>
                  </a:lnTo>
                  <a:lnTo>
                    <a:pt x="724726" y="1580676"/>
                  </a:lnTo>
                  <a:lnTo>
                    <a:pt x="723320" y="1584520"/>
                  </a:lnTo>
                  <a:lnTo>
                    <a:pt x="722262" y="1585687"/>
                  </a:lnTo>
                  <a:close/>
                </a:path>
                <a:path w="1256665" h="2692400">
                  <a:moveTo>
                    <a:pt x="724285" y="1583457"/>
                  </a:moveTo>
                  <a:lnTo>
                    <a:pt x="724459" y="1582391"/>
                  </a:lnTo>
                  <a:lnTo>
                    <a:pt x="725825" y="1578589"/>
                  </a:lnTo>
                  <a:lnTo>
                    <a:pt x="724857" y="1582826"/>
                  </a:lnTo>
                  <a:lnTo>
                    <a:pt x="724285" y="1583457"/>
                  </a:lnTo>
                  <a:close/>
                </a:path>
                <a:path w="1256665" h="2692400">
                  <a:moveTo>
                    <a:pt x="716568" y="1584356"/>
                  </a:moveTo>
                  <a:lnTo>
                    <a:pt x="716721" y="1583528"/>
                  </a:lnTo>
                  <a:lnTo>
                    <a:pt x="716838" y="1583142"/>
                  </a:lnTo>
                  <a:lnTo>
                    <a:pt x="719223" y="1578715"/>
                  </a:lnTo>
                  <a:lnTo>
                    <a:pt x="718109" y="1581649"/>
                  </a:lnTo>
                  <a:lnTo>
                    <a:pt x="716568" y="1584356"/>
                  </a:lnTo>
                  <a:close/>
                </a:path>
                <a:path w="1256665" h="2692400">
                  <a:moveTo>
                    <a:pt x="737251" y="1580307"/>
                  </a:moveTo>
                  <a:lnTo>
                    <a:pt x="737342" y="1579816"/>
                  </a:lnTo>
                  <a:lnTo>
                    <a:pt x="737566" y="1578958"/>
                  </a:lnTo>
                  <a:lnTo>
                    <a:pt x="737251" y="1580307"/>
                  </a:lnTo>
                  <a:close/>
                </a:path>
                <a:path w="1256665" h="2692400">
                  <a:moveTo>
                    <a:pt x="699982" y="1582325"/>
                  </a:moveTo>
                  <a:lnTo>
                    <a:pt x="700039" y="1581510"/>
                  </a:lnTo>
                  <a:lnTo>
                    <a:pt x="700633" y="1578980"/>
                  </a:lnTo>
                  <a:lnTo>
                    <a:pt x="699982" y="1582325"/>
                  </a:lnTo>
                  <a:close/>
                </a:path>
                <a:path w="1256665" h="2692400">
                  <a:moveTo>
                    <a:pt x="737229" y="1580750"/>
                  </a:moveTo>
                  <a:lnTo>
                    <a:pt x="737352" y="1579994"/>
                  </a:lnTo>
                  <a:lnTo>
                    <a:pt x="737599" y="1579079"/>
                  </a:lnTo>
                  <a:lnTo>
                    <a:pt x="737364" y="1580307"/>
                  </a:lnTo>
                  <a:lnTo>
                    <a:pt x="737250" y="1580726"/>
                  </a:lnTo>
                  <a:close/>
                </a:path>
                <a:path w="1256665" h="2692400">
                  <a:moveTo>
                    <a:pt x="701771" y="1581553"/>
                  </a:moveTo>
                  <a:lnTo>
                    <a:pt x="702164" y="1579139"/>
                  </a:lnTo>
                  <a:lnTo>
                    <a:pt x="701916" y="1580883"/>
                  </a:lnTo>
                  <a:lnTo>
                    <a:pt x="701771" y="1581553"/>
                  </a:lnTo>
                  <a:close/>
                </a:path>
                <a:path w="1256665" h="2692400">
                  <a:moveTo>
                    <a:pt x="722548" y="1580823"/>
                  </a:moveTo>
                  <a:lnTo>
                    <a:pt x="722836" y="1579909"/>
                  </a:lnTo>
                  <a:lnTo>
                    <a:pt x="723168" y="1579233"/>
                  </a:lnTo>
                  <a:lnTo>
                    <a:pt x="722548" y="1580823"/>
                  </a:lnTo>
                  <a:close/>
                </a:path>
                <a:path w="1256665" h="2692400">
                  <a:moveTo>
                    <a:pt x="701338" y="1587499"/>
                  </a:moveTo>
                  <a:lnTo>
                    <a:pt x="701084" y="1587499"/>
                  </a:lnTo>
                  <a:lnTo>
                    <a:pt x="701568" y="1583805"/>
                  </a:lnTo>
                  <a:lnTo>
                    <a:pt x="702525" y="1579250"/>
                  </a:lnTo>
                  <a:lnTo>
                    <a:pt x="702404" y="1581123"/>
                  </a:lnTo>
                  <a:lnTo>
                    <a:pt x="701338" y="1587499"/>
                  </a:lnTo>
                  <a:close/>
                </a:path>
                <a:path w="1256665" h="2692400">
                  <a:moveTo>
                    <a:pt x="729412" y="1587499"/>
                  </a:moveTo>
                  <a:lnTo>
                    <a:pt x="729082" y="1587499"/>
                  </a:lnTo>
                  <a:lnTo>
                    <a:pt x="729426" y="1586094"/>
                  </a:lnTo>
                  <a:lnTo>
                    <a:pt x="731531" y="1579336"/>
                  </a:lnTo>
                  <a:lnTo>
                    <a:pt x="731407" y="1580452"/>
                  </a:lnTo>
                  <a:lnTo>
                    <a:pt x="729905" y="1585968"/>
                  </a:lnTo>
                  <a:lnTo>
                    <a:pt x="729412" y="1587499"/>
                  </a:lnTo>
                  <a:close/>
                </a:path>
                <a:path w="1256665" h="2692400">
                  <a:moveTo>
                    <a:pt x="737925" y="1580353"/>
                  </a:moveTo>
                  <a:lnTo>
                    <a:pt x="738051" y="1579811"/>
                  </a:lnTo>
                  <a:lnTo>
                    <a:pt x="738294" y="1579532"/>
                  </a:lnTo>
                  <a:lnTo>
                    <a:pt x="737925" y="1580353"/>
                  </a:lnTo>
                  <a:close/>
                </a:path>
                <a:path w="1256665" h="2692400">
                  <a:moveTo>
                    <a:pt x="726030" y="1581533"/>
                  </a:moveTo>
                  <a:lnTo>
                    <a:pt x="727039" y="1579538"/>
                  </a:lnTo>
                  <a:lnTo>
                    <a:pt x="726950" y="1580177"/>
                  </a:lnTo>
                  <a:lnTo>
                    <a:pt x="726477" y="1581041"/>
                  </a:lnTo>
                  <a:lnTo>
                    <a:pt x="726030" y="1581533"/>
                  </a:lnTo>
                  <a:close/>
                </a:path>
                <a:path w="1256665" h="2692400">
                  <a:moveTo>
                    <a:pt x="736033" y="1580618"/>
                  </a:moveTo>
                  <a:lnTo>
                    <a:pt x="736043" y="1580452"/>
                  </a:lnTo>
                  <a:lnTo>
                    <a:pt x="736169" y="1579615"/>
                  </a:lnTo>
                  <a:lnTo>
                    <a:pt x="736033" y="1580618"/>
                  </a:lnTo>
                  <a:close/>
                </a:path>
                <a:path w="1256665" h="2692400">
                  <a:moveTo>
                    <a:pt x="726970" y="1581817"/>
                  </a:moveTo>
                  <a:lnTo>
                    <a:pt x="727030" y="1580431"/>
                  </a:lnTo>
                  <a:lnTo>
                    <a:pt x="727604" y="1579799"/>
                  </a:lnTo>
                  <a:lnTo>
                    <a:pt x="726970" y="1581817"/>
                  </a:lnTo>
                  <a:close/>
                </a:path>
                <a:path w="1256665" h="2692400">
                  <a:moveTo>
                    <a:pt x="727334" y="1585629"/>
                  </a:moveTo>
                  <a:lnTo>
                    <a:pt x="728322" y="1581359"/>
                  </a:lnTo>
                  <a:lnTo>
                    <a:pt x="728445" y="1581123"/>
                  </a:lnTo>
                  <a:lnTo>
                    <a:pt x="729349" y="1579811"/>
                  </a:lnTo>
                  <a:lnTo>
                    <a:pt x="729223" y="1581510"/>
                  </a:lnTo>
                  <a:lnTo>
                    <a:pt x="729101" y="1582328"/>
                  </a:lnTo>
                  <a:lnTo>
                    <a:pt x="727334" y="1585629"/>
                  </a:lnTo>
                  <a:close/>
                </a:path>
                <a:path w="1256665" h="2692400">
                  <a:moveTo>
                    <a:pt x="717515" y="1587499"/>
                  </a:moveTo>
                  <a:lnTo>
                    <a:pt x="716894" y="1587499"/>
                  </a:lnTo>
                  <a:lnTo>
                    <a:pt x="718683" y="1580912"/>
                  </a:lnTo>
                  <a:lnTo>
                    <a:pt x="718927" y="1580267"/>
                  </a:lnTo>
                  <a:lnTo>
                    <a:pt x="719152" y="1579816"/>
                  </a:lnTo>
                  <a:lnTo>
                    <a:pt x="717515" y="1587499"/>
                  </a:lnTo>
                  <a:close/>
                </a:path>
                <a:path w="1256665" h="2692400">
                  <a:moveTo>
                    <a:pt x="721837" y="1582643"/>
                  </a:moveTo>
                  <a:lnTo>
                    <a:pt x="722854" y="1579851"/>
                  </a:lnTo>
                  <a:lnTo>
                    <a:pt x="722548" y="1580823"/>
                  </a:lnTo>
                  <a:lnTo>
                    <a:pt x="721837" y="1582643"/>
                  </a:lnTo>
                  <a:close/>
                </a:path>
                <a:path w="1256665" h="2692400">
                  <a:moveTo>
                    <a:pt x="737673" y="1580912"/>
                  </a:moveTo>
                  <a:lnTo>
                    <a:pt x="737765" y="1580137"/>
                  </a:lnTo>
                  <a:lnTo>
                    <a:pt x="738001" y="1579867"/>
                  </a:lnTo>
                  <a:lnTo>
                    <a:pt x="737880" y="1580452"/>
                  </a:lnTo>
                  <a:lnTo>
                    <a:pt x="737673" y="1580912"/>
                  </a:lnTo>
                  <a:close/>
                </a:path>
                <a:path w="1256665" h="2692400">
                  <a:moveTo>
                    <a:pt x="728058" y="1581685"/>
                  </a:moveTo>
                  <a:lnTo>
                    <a:pt x="728667" y="1579869"/>
                  </a:lnTo>
                  <a:lnTo>
                    <a:pt x="728417" y="1580950"/>
                  </a:lnTo>
                  <a:lnTo>
                    <a:pt x="728297" y="1581339"/>
                  </a:lnTo>
                  <a:lnTo>
                    <a:pt x="728058" y="1581685"/>
                  </a:lnTo>
                  <a:close/>
                </a:path>
                <a:path w="1256665" h="2692400">
                  <a:moveTo>
                    <a:pt x="698929" y="1586235"/>
                  </a:moveTo>
                  <a:lnTo>
                    <a:pt x="699063" y="1585368"/>
                  </a:lnTo>
                  <a:lnTo>
                    <a:pt x="700131" y="1579871"/>
                  </a:lnTo>
                  <a:lnTo>
                    <a:pt x="700006" y="1581649"/>
                  </a:lnTo>
                  <a:lnTo>
                    <a:pt x="698929" y="1586235"/>
                  </a:lnTo>
                  <a:close/>
                </a:path>
                <a:path w="1256665" h="2692400">
                  <a:moveTo>
                    <a:pt x="721184" y="1584128"/>
                  </a:moveTo>
                  <a:lnTo>
                    <a:pt x="722110" y="1581317"/>
                  </a:lnTo>
                  <a:lnTo>
                    <a:pt x="722825" y="1579909"/>
                  </a:lnTo>
                  <a:lnTo>
                    <a:pt x="721588" y="1583271"/>
                  </a:lnTo>
                  <a:lnTo>
                    <a:pt x="721184" y="1584128"/>
                  </a:lnTo>
                  <a:close/>
                </a:path>
                <a:path w="1256665" h="2692400">
                  <a:moveTo>
                    <a:pt x="735283" y="1582974"/>
                  </a:moveTo>
                  <a:lnTo>
                    <a:pt x="736069" y="1579994"/>
                  </a:lnTo>
                  <a:lnTo>
                    <a:pt x="735944" y="1581274"/>
                  </a:lnTo>
                  <a:lnTo>
                    <a:pt x="735793" y="1582391"/>
                  </a:lnTo>
                  <a:lnTo>
                    <a:pt x="735283" y="1582974"/>
                  </a:lnTo>
                  <a:close/>
                </a:path>
                <a:path w="1256665" h="2692400">
                  <a:moveTo>
                    <a:pt x="729898" y="1585992"/>
                  </a:moveTo>
                  <a:lnTo>
                    <a:pt x="731511" y="1580069"/>
                  </a:lnTo>
                  <a:lnTo>
                    <a:pt x="731393" y="1581359"/>
                  </a:lnTo>
                  <a:lnTo>
                    <a:pt x="729898" y="1585992"/>
                  </a:lnTo>
                  <a:close/>
                </a:path>
                <a:path w="1256665" h="2692400">
                  <a:moveTo>
                    <a:pt x="702443" y="1587499"/>
                  </a:moveTo>
                  <a:lnTo>
                    <a:pt x="702156" y="1587499"/>
                  </a:lnTo>
                  <a:lnTo>
                    <a:pt x="702241" y="1585968"/>
                  </a:lnTo>
                  <a:lnTo>
                    <a:pt x="703858" y="1580086"/>
                  </a:lnTo>
                  <a:lnTo>
                    <a:pt x="702443" y="1587499"/>
                  </a:lnTo>
                  <a:close/>
                </a:path>
                <a:path w="1256665" h="2692400">
                  <a:moveTo>
                    <a:pt x="737372" y="1581580"/>
                  </a:moveTo>
                  <a:lnTo>
                    <a:pt x="737540" y="1580452"/>
                  </a:lnTo>
                  <a:lnTo>
                    <a:pt x="737651" y="1580267"/>
                  </a:lnTo>
                  <a:lnTo>
                    <a:pt x="737765" y="1580137"/>
                  </a:lnTo>
                  <a:lnTo>
                    <a:pt x="737640" y="1580986"/>
                  </a:lnTo>
                  <a:lnTo>
                    <a:pt x="737372" y="1581580"/>
                  </a:lnTo>
                  <a:close/>
                </a:path>
                <a:path w="1256665" h="2692400">
                  <a:moveTo>
                    <a:pt x="737040" y="1580965"/>
                  </a:moveTo>
                  <a:lnTo>
                    <a:pt x="737247" y="1580177"/>
                  </a:lnTo>
                  <a:lnTo>
                    <a:pt x="737120" y="1580853"/>
                  </a:lnTo>
                  <a:close/>
                </a:path>
                <a:path w="1256665" h="2692400">
                  <a:moveTo>
                    <a:pt x="737170" y="1585127"/>
                  </a:moveTo>
                  <a:lnTo>
                    <a:pt x="737686" y="1580883"/>
                  </a:lnTo>
                  <a:lnTo>
                    <a:pt x="737925" y="1580353"/>
                  </a:lnTo>
                  <a:lnTo>
                    <a:pt x="737170" y="1585127"/>
                  </a:lnTo>
                  <a:close/>
                </a:path>
                <a:path w="1256665" h="2692400">
                  <a:moveTo>
                    <a:pt x="716191" y="1587499"/>
                  </a:moveTo>
                  <a:lnTo>
                    <a:pt x="715985" y="1587499"/>
                  </a:lnTo>
                  <a:lnTo>
                    <a:pt x="716112" y="1586907"/>
                  </a:lnTo>
                  <a:lnTo>
                    <a:pt x="718148" y="1581580"/>
                  </a:lnTo>
                  <a:lnTo>
                    <a:pt x="718817" y="1580406"/>
                  </a:lnTo>
                  <a:lnTo>
                    <a:pt x="718690" y="1580873"/>
                  </a:lnTo>
                  <a:lnTo>
                    <a:pt x="716191" y="1587499"/>
                  </a:lnTo>
                  <a:close/>
                </a:path>
                <a:path w="1256665" h="2692400">
                  <a:moveTo>
                    <a:pt x="724582" y="1586733"/>
                  </a:moveTo>
                  <a:lnTo>
                    <a:pt x="725023" y="1584064"/>
                  </a:lnTo>
                  <a:lnTo>
                    <a:pt x="725149" y="1583528"/>
                  </a:lnTo>
                  <a:lnTo>
                    <a:pt x="726527" y="1580986"/>
                  </a:lnTo>
                  <a:lnTo>
                    <a:pt x="727011" y="1580452"/>
                  </a:lnTo>
                  <a:lnTo>
                    <a:pt x="726890" y="1582072"/>
                  </a:lnTo>
                  <a:lnTo>
                    <a:pt x="726106" y="1584520"/>
                  </a:lnTo>
                  <a:lnTo>
                    <a:pt x="724582" y="1586733"/>
                  </a:lnTo>
                  <a:close/>
                </a:path>
                <a:path w="1256665" h="2692400">
                  <a:moveTo>
                    <a:pt x="723320" y="1584520"/>
                  </a:moveTo>
                  <a:lnTo>
                    <a:pt x="724748" y="1580616"/>
                  </a:lnTo>
                  <a:lnTo>
                    <a:pt x="724511" y="1582072"/>
                  </a:lnTo>
                  <a:lnTo>
                    <a:pt x="724389" y="1582549"/>
                  </a:lnTo>
                  <a:lnTo>
                    <a:pt x="723933" y="1583805"/>
                  </a:lnTo>
                  <a:lnTo>
                    <a:pt x="723844" y="1583943"/>
                  </a:lnTo>
                  <a:lnTo>
                    <a:pt x="723320" y="1584520"/>
                  </a:lnTo>
                  <a:close/>
                </a:path>
                <a:path w="1256665" h="2692400">
                  <a:moveTo>
                    <a:pt x="735793" y="1582391"/>
                  </a:moveTo>
                  <a:lnTo>
                    <a:pt x="736033" y="1580618"/>
                  </a:lnTo>
                  <a:lnTo>
                    <a:pt x="735930" y="1582234"/>
                  </a:lnTo>
                  <a:lnTo>
                    <a:pt x="735793" y="1582391"/>
                  </a:lnTo>
                  <a:close/>
                </a:path>
                <a:path w="1256665" h="2692400">
                  <a:moveTo>
                    <a:pt x="700840" y="1587268"/>
                  </a:moveTo>
                  <a:lnTo>
                    <a:pt x="701719" y="1581870"/>
                  </a:lnTo>
                  <a:lnTo>
                    <a:pt x="701972" y="1580622"/>
                  </a:lnTo>
                  <a:lnTo>
                    <a:pt x="701597" y="1583528"/>
                  </a:lnTo>
                  <a:lnTo>
                    <a:pt x="701486" y="1584195"/>
                  </a:lnTo>
                  <a:lnTo>
                    <a:pt x="700840" y="1587268"/>
                  </a:lnTo>
                  <a:close/>
                </a:path>
                <a:path w="1256665" h="2692400">
                  <a:moveTo>
                    <a:pt x="711303" y="1587499"/>
                  </a:moveTo>
                  <a:lnTo>
                    <a:pt x="710886" y="1587499"/>
                  </a:lnTo>
                  <a:lnTo>
                    <a:pt x="711345" y="1586042"/>
                  </a:lnTo>
                  <a:lnTo>
                    <a:pt x="713799" y="1580705"/>
                  </a:lnTo>
                  <a:lnTo>
                    <a:pt x="712659" y="1584195"/>
                  </a:lnTo>
                  <a:lnTo>
                    <a:pt x="711303" y="1587499"/>
                  </a:lnTo>
                  <a:close/>
                </a:path>
                <a:path w="1256665" h="2692400">
                  <a:moveTo>
                    <a:pt x="736799" y="1582852"/>
                  </a:moveTo>
                  <a:lnTo>
                    <a:pt x="737102" y="1581041"/>
                  </a:lnTo>
                  <a:lnTo>
                    <a:pt x="737229" y="1580750"/>
                  </a:lnTo>
                  <a:lnTo>
                    <a:pt x="737108" y="1581649"/>
                  </a:lnTo>
                  <a:lnTo>
                    <a:pt x="736983" y="1582298"/>
                  </a:lnTo>
                  <a:lnTo>
                    <a:pt x="736877" y="1582678"/>
                  </a:lnTo>
                  <a:lnTo>
                    <a:pt x="736799" y="1582852"/>
                  </a:lnTo>
                  <a:close/>
                </a:path>
                <a:path w="1256665" h="2692400">
                  <a:moveTo>
                    <a:pt x="700003" y="1595491"/>
                  </a:moveTo>
                  <a:lnTo>
                    <a:pt x="702455" y="1580817"/>
                  </a:lnTo>
                  <a:lnTo>
                    <a:pt x="702099" y="1586486"/>
                  </a:lnTo>
                  <a:lnTo>
                    <a:pt x="701820" y="1587499"/>
                  </a:lnTo>
                  <a:lnTo>
                    <a:pt x="702156" y="1587499"/>
                  </a:lnTo>
                  <a:lnTo>
                    <a:pt x="700003" y="1595491"/>
                  </a:lnTo>
                  <a:close/>
                </a:path>
                <a:path w="1256665" h="2692400">
                  <a:moveTo>
                    <a:pt x="721683" y="1583069"/>
                  </a:moveTo>
                  <a:lnTo>
                    <a:pt x="722548" y="1580823"/>
                  </a:lnTo>
                  <a:lnTo>
                    <a:pt x="722189" y="1581958"/>
                  </a:lnTo>
                  <a:lnTo>
                    <a:pt x="721683" y="1583069"/>
                  </a:lnTo>
                  <a:close/>
                </a:path>
                <a:path w="1256665" h="2692400">
                  <a:moveTo>
                    <a:pt x="736458" y="1583610"/>
                  </a:moveTo>
                  <a:lnTo>
                    <a:pt x="737133" y="1580860"/>
                  </a:lnTo>
                  <a:lnTo>
                    <a:pt x="736566" y="1583370"/>
                  </a:lnTo>
                  <a:lnTo>
                    <a:pt x="736458" y="1583610"/>
                  </a:lnTo>
                  <a:close/>
                </a:path>
                <a:path w="1256665" h="2692400">
                  <a:moveTo>
                    <a:pt x="736257" y="1584055"/>
                  </a:moveTo>
                  <a:lnTo>
                    <a:pt x="737113" y="1580882"/>
                  </a:lnTo>
                  <a:lnTo>
                    <a:pt x="736449" y="1583628"/>
                  </a:lnTo>
                  <a:lnTo>
                    <a:pt x="736257" y="1584055"/>
                  </a:lnTo>
                  <a:close/>
                </a:path>
                <a:path w="1256665" h="2692400">
                  <a:moveTo>
                    <a:pt x="736574" y="1583350"/>
                  </a:moveTo>
                  <a:lnTo>
                    <a:pt x="737121" y="1580932"/>
                  </a:lnTo>
                  <a:lnTo>
                    <a:pt x="736876" y="1582391"/>
                  </a:lnTo>
                  <a:lnTo>
                    <a:pt x="736750" y="1582961"/>
                  </a:lnTo>
                  <a:lnTo>
                    <a:pt x="736574" y="1583350"/>
                  </a:lnTo>
                  <a:close/>
                </a:path>
                <a:path w="1256665" h="2692400">
                  <a:moveTo>
                    <a:pt x="735774" y="1585128"/>
                  </a:moveTo>
                  <a:lnTo>
                    <a:pt x="735957" y="1582234"/>
                  </a:lnTo>
                  <a:lnTo>
                    <a:pt x="737040" y="1580965"/>
                  </a:lnTo>
                  <a:lnTo>
                    <a:pt x="736228" y="1584064"/>
                  </a:lnTo>
                  <a:lnTo>
                    <a:pt x="735774" y="1585128"/>
                  </a:lnTo>
                  <a:close/>
                </a:path>
                <a:path w="1256665" h="2692400">
                  <a:moveTo>
                    <a:pt x="702113" y="1586435"/>
                  </a:moveTo>
                  <a:lnTo>
                    <a:pt x="702447" y="1580986"/>
                  </a:lnTo>
                  <a:lnTo>
                    <a:pt x="702195" y="1586136"/>
                  </a:lnTo>
                  <a:lnTo>
                    <a:pt x="702113" y="1586435"/>
                  </a:lnTo>
                  <a:close/>
                </a:path>
                <a:path w="1256665" h="2692400">
                  <a:moveTo>
                    <a:pt x="731312" y="1587499"/>
                  </a:moveTo>
                  <a:lnTo>
                    <a:pt x="729488" y="1587499"/>
                  </a:lnTo>
                  <a:lnTo>
                    <a:pt x="731484" y="1581076"/>
                  </a:lnTo>
                  <a:lnTo>
                    <a:pt x="731312" y="1587499"/>
                  </a:lnTo>
                  <a:close/>
                </a:path>
                <a:path w="1256665" h="2692400">
                  <a:moveTo>
                    <a:pt x="736935" y="1582549"/>
                  </a:moveTo>
                  <a:lnTo>
                    <a:pt x="737211" y="1581110"/>
                  </a:lnTo>
                  <a:lnTo>
                    <a:pt x="737095" y="1582194"/>
                  </a:lnTo>
                  <a:lnTo>
                    <a:pt x="736935" y="1582549"/>
                  </a:lnTo>
                  <a:close/>
                </a:path>
                <a:path w="1256665" h="2692400">
                  <a:moveTo>
                    <a:pt x="716367" y="1584017"/>
                  </a:moveTo>
                  <a:lnTo>
                    <a:pt x="716590" y="1582391"/>
                  </a:lnTo>
                  <a:lnTo>
                    <a:pt x="716705" y="1582045"/>
                  </a:lnTo>
                  <a:lnTo>
                    <a:pt x="717167" y="1581123"/>
                  </a:lnTo>
                  <a:lnTo>
                    <a:pt x="716824" y="1582974"/>
                  </a:lnTo>
                  <a:lnTo>
                    <a:pt x="716706" y="1583387"/>
                  </a:lnTo>
                  <a:lnTo>
                    <a:pt x="716367" y="1584017"/>
                  </a:lnTo>
                  <a:close/>
                </a:path>
                <a:path w="1256665" h="2692400">
                  <a:moveTo>
                    <a:pt x="721672" y="1586336"/>
                  </a:moveTo>
                  <a:lnTo>
                    <a:pt x="722980" y="1582678"/>
                  </a:lnTo>
                  <a:lnTo>
                    <a:pt x="723722" y="1581192"/>
                  </a:lnTo>
                  <a:lnTo>
                    <a:pt x="722262" y="1585687"/>
                  </a:lnTo>
                  <a:lnTo>
                    <a:pt x="721672" y="1586336"/>
                  </a:lnTo>
                  <a:close/>
                </a:path>
                <a:path w="1256665" h="2692400">
                  <a:moveTo>
                    <a:pt x="726826" y="1586578"/>
                  </a:moveTo>
                  <a:lnTo>
                    <a:pt x="726951" y="1584992"/>
                  </a:lnTo>
                  <a:lnTo>
                    <a:pt x="728055" y="1581696"/>
                  </a:lnTo>
                  <a:lnTo>
                    <a:pt x="728342" y="1581274"/>
                  </a:lnTo>
                  <a:lnTo>
                    <a:pt x="727361" y="1585512"/>
                  </a:lnTo>
                  <a:lnTo>
                    <a:pt x="727235" y="1585814"/>
                  </a:lnTo>
                  <a:lnTo>
                    <a:pt x="726826" y="1586578"/>
                  </a:lnTo>
                  <a:close/>
                </a:path>
                <a:path w="1256665" h="2692400">
                  <a:moveTo>
                    <a:pt x="719933" y="1584431"/>
                  </a:moveTo>
                  <a:lnTo>
                    <a:pt x="720090" y="1583457"/>
                  </a:lnTo>
                  <a:lnTo>
                    <a:pt x="720784" y="1581317"/>
                  </a:lnTo>
                  <a:lnTo>
                    <a:pt x="720296" y="1583469"/>
                  </a:lnTo>
                  <a:lnTo>
                    <a:pt x="719933" y="1584431"/>
                  </a:lnTo>
                  <a:close/>
                </a:path>
                <a:path w="1256665" h="2692400">
                  <a:moveTo>
                    <a:pt x="719595" y="1587499"/>
                  </a:moveTo>
                  <a:lnTo>
                    <a:pt x="719652" y="1586907"/>
                  </a:lnTo>
                  <a:lnTo>
                    <a:pt x="720814" y="1583871"/>
                  </a:lnTo>
                  <a:lnTo>
                    <a:pt x="722089" y="1581359"/>
                  </a:lnTo>
                  <a:lnTo>
                    <a:pt x="720600" y="1585368"/>
                  </a:lnTo>
                  <a:lnTo>
                    <a:pt x="719595" y="1587499"/>
                  </a:lnTo>
                  <a:close/>
                </a:path>
                <a:path w="1256665" h="2692400">
                  <a:moveTo>
                    <a:pt x="720651" y="1585260"/>
                  </a:moveTo>
                  <a:lnTo>
                    <a:pt x="722056" y="1581461"/>
                  </a:lnTo>
                  <a:lnTo>
                    <a:pt x="721152" y="1584195"/>
                  </a:lnTo>
                  <a:lnTo>
                    <a:pt x="720651" y="1585260"/>
                  </a:lnTo>
                  <a:close/>
                </a:path>
                <a:path w="1256665" h="2692400">
                  <a:moveTo>
                    <a:pt x="719806" y="1585773"/>
                  </a:moveTo>
                  <a:lnTo>
                    <a:pt x="720277" y="1583628"/>
                  </a:lnTo>
                  <a:lnTo>
                    <a:pt x="720371" y="1583271"/>
                  </a:lnTo>
                  <a:lnTo>
                    <a:pt x="721042" y="1581489"/>
                  </a:lnTo>
                  <a:lnTo>
                    <a:pt x="719806" y="1585773"/>
                  </a:lnTo>
                  <a:close/>
                </a:path>
                <a:path w="1256665" h="2692400">
                  <a:moveTo>
                    <a:pt x="734078" y="1584352"/>
                  </a:moveTo>
                  <a:lnTo>
                    <a:pt x="734575" y="1581510"/>
                  </a:lnTo>
                  <a:lnTo>
                    <a:pt x="734329" y="1583805"/>
                  </a:lnTo>
                  <a:lnTo>
                    <a:pt x="734215" y="1584195"/>
                  </a:lnTo>
                  <a:lnTo>
                    <a:pt x="734078" y="1584352"/>
                  </a:lnTo>
                  <a:close/>
                </a:path>
                <a:path w="1256665" h="2692400">
                  <a:moveTo>
                    <a:pt x="725156" y="1583264"/>
                  </a:moveTo>
                  <a:lnTo>
                    <a:pt x="725499" y="1582234"/>
                  </a:lnTo>
                  <a:lnTo>
                    <a:pt x="725613" y="1581993"/>
                  </a:lnTo>
                  <a:lnTo>
                    <a:pt x="726030" y="1581533"/>
                  </a:lnTo>
                  <a:lnTo>
                    <a:pt x="725156" y="1583264"/>
                  </a:lnTo>
                  <a:close/>
                </a:path>
                <a:path w="1256665" h="2692400">
                  <a:moveTo>
                    <a:pt x="700792" y="1587499"/>
                  </a:moveTo>
                  <a:lnTo>
                    <a:pt x="701535" y="1582643"/>
                  </a:lnTo>
                  <a:lnTo>
                    <a:pt x="701771" y="1581553"/>
                  </a:lnTo>
                  <a:lnTo>
                    <a:pt x="700792" y="1587499"/>
                  </a:lnTo>
                  <a:close/>
                </a:path>
                <a:path w="1256665" h="2692400">
                  <a:moveTo>
                    <a:pt x="737091" y="1583469"/>
                  </a:moveTo>
                  <a:lnTo>
                    <a:pt x="737138" y="1582536"/>
                  </a:lnTo>
                  <a:lnTo>
                    <a:pt x="737265" y="1581817"/>
                  </a:lnTo>
                  <a:lnTo>
                    <a:pt x="737372" y="1581580"/>
                  </a:lnTo>
                  <a:lnTo>
                    <a:pt x="737091" y="1583469"/>
                  </a:lnTo>
                  <a:close/>
                </a:path>
                <a:path w="1256665" h="2692400">
                  <a:moveTo>
                    <a:pt x="726866" y="1585244"/>
                  </a:moveTo>
                  <a:lnTo>
                    <a:pt x="726885" y="1584930"/>
                  </a:lnTo>
                  <a:lnTo>
                    <a:pt x="727669" y="1582328"/>
                  </a:lnTo>
                  <a:lnTo>
                    <a:pt x="727846" y="1581993"/>
                  </a:lnTo>
                  <a:lnTo>
                    <a:pt x="728058" y="1581685"/>
                  </a:lnTo>
                  <a:lnTo>
                    <a:pt x="726866" y="1585244"/>
                  </a:lnTo>
                  <a:close/>
                </a:path>
                <a:path w="1256665" h="2692400">
                  <a:moveTo>
                    <a:pt x="735941" y="1582222"/>
                  </a:moveTo>
                  <a:lnTo>
                    <a:pt x="736089" y="1581696"/>
                  </a:lnTo>
                  <a:lnTo>
                    <a:pt x="735965" y="1582194"/>
                  </a:lnTo>
                  <a:close/>
                </a:path>
                <a:path w="1256665" h="2692400">
                  <a:moveTo>
                    <a:pt x="726134" y="1584480"/>
                  </a:moveTo>
                  <a:lnTo>
                    <a:pt x="726970" y="1581817"/>
                  </a:lnTo>
                  <a:lnTo>
                    <a:pt x="726865" y="1583418"/>
                  </a:lnTo>
                  <a:lnTo>
                    <a:pt x="726134" y="1584480"/>
                  </a:lnTo>
                  <a:close/>
                </a:path>
                <a:path w="1256665" h="2692400">
                  <a:moveTo>
                    <a:pt x="729140" y="1582633"/>
                  </a:moveTo>
                  <a:lnTo>
                    <a:pt x="729172" y="1582194"/>
                  </a:lnTo>
                  <a:lnTo>
                    <a:pt x="729298" y="1581958"/>
                  </a:lnTo>
                  <a:lnTo>
                    <a:pt x="729140" y="1582633"/>
                  </a:lnTo>
                  <a:close/>
                </a:path>
                <a:path w="1256665" h="2692400">
                  <a:moveTo>
                    <a:pt x="716459" y="1582536"/>
                  </a:moveTo>
                  <a:lnTo>
                    <a:pt x="716525" y="1582298"/>
                  </a:lnTo>
                  <a:lnTo>
                    <a:pt x="716645" y="1581993"/>
                  </a:lnTo>
                  <a:lnTo>
                    <a:pt x="716531" y="1582391"/>
                  </a:lnTo>
                  <a:lnTo>
                    <a:pt x="716459" y="1582536"/>
                  </a:lnTo>
                  <a:close/>
                </a:path>
                <a:path w="1256665" h="2692400">
                  <a:moveTo>
                    <a:pt x="726875" y="1584964"/>
                  </a:moveTo>
                  <a:lnTo>
                    <a:pt x="726966" y="1583271"/>
                  </a:lnTo>
                  <a:lnTo>
                    <a:pt x="727710" y="1582190"/>
                  </a:lnTo>
                  <a:lnTo>
                    <a:pt x="726875" y="1584964"/>
                  </a:lnTo>
                  <a:close/>
                </a:path>
                <a:path w="1256665" h="2692400">
                  <a:moveTo>
                    <a:pt x="735639" y="1583528"/>
                  </a:moveTo>
                  <a:lnTo>
                    <a:pt x="735714" y="1582974"/>
                  </a:lnTo>
                  <a:lnTo>
                    <a:pt x="735941" y="1582222"/>
                  </a:lnTo>
                  <a:lnTo>
                    <a:pt x="735639" y="1583528"/>
                  </a:lnTo>
                  <a:close/>
                </a:path>
                <a:path w="1256665" h="2692400">
                  <a:moveTo>
                    <a:pt x="715972" y="1584750"/>
                  </a:moveTo>
                  <a:lnTo>
                    <a:pt x="716428" y="1582678"/>
                  </a:lnTo>
                  <a:lnTo>
                    <a:pt x="716531" y="1582391"/>
                  </a:lnTo>
                  <a:lnTo>
                    <a:pt x="716613" y="1582229"/>
                  </a:lnTo>
                  <a:lnTo>
                    <a:pt x="716367" y="1584017"/>
                  </a:lnTo>
                  <a:lnTo>
                    <a:pt x="715972" y="1584750"/>
                  </a:lnTo>
                  <a:close/>
                </a:path>
                <a:path w="1256665" h="2692400">
                  <a:moveTo>
                    <a:pt x="735271" y="1586245"/>
                  </a:moveTo>
                  <a:lnTo>
                    <a:pt x="735560" y="1584106"/>
                  </a:lnTo>
                  <a:lnTo>
                    <a:pt x="735687" y="1583332"/>
                  </a:lnTo>
                  <a:lnTo>
                    <a:pt x="735935" y="1582323"/>
                  </a:lnTo>
                  <a:lnTo>
                    <a:pt x="735809" y="1584520"/>
                  </a:lnTo>
                  <a:lnTo>
                    <a:pt x="735704" y="1585283"/>
                  </a:lnTo>
                  <a:lnTo>
                    <a:pt x="735271" y="1586245"/>
                  </a:lnTo>
                  <a:close/>
                </a:path>
                <a:path w="1256665" h="2692400">
                  <a:moveTo>
                    <a:pt x="699666" y="1587499"/>
                  </a:moveTo>
                  <a:lnTo>
                    <a:pt x="698952" y="1587499"/>
                  </a:lnTo>
                  <a:lnTo>
                    <a:pt x="699982" y="1582325"/>
                  </a:lnTo>
                  <a:lnTo>
                    <a:pt x="699666" y="1587499"/>
                  </a:lnTo>
                  <a:close/>
                </a:path>
                <a:path w="1256665" h="2692400">
                  <a:moveTo>
                    <a:pt x="724428" y="1584703"/>
                  </a:moveTo>
                  <a:lnTo>
                    <a:pt x="724767" y="1583222"/>
                  </a:lnTo>
                  <a:lnTo>
                    <a:pt x="724887" y="1582794"/>
                  </a:lnTo>
                  <a:lnTo>
                    <a:pt x="725311" y="1582326"/>
                  </a:lnTo>
                  <a:lnTo>
                    <a:pt x="725188" y="1583069"/>
                  </a:lnTo>
                  <a:lnTo>
                    <a:pt x="725078" y="1583418"/>
                  </a:lnTo>
                  <a:lnTo>
                    <a:pt x="724428" y="1584703"/>
                  </a:lnTo>
                  <a:close/>
                </a:path>
                <a:path w="1256665" h="2692400">
                  <a:moveTo>
                    <a:pt x="723909" y="1583871"/>
                  </a:moveTo>
                  <a:lnTo>
                    <a:pt x="724469" y="1582328"/>
                  </a:lnTo>
                  <a:lnTo>
                    <a:pt x="724274" y="1583469"/>
                  </a:lnTo>
                  <a:lnTo>
                    <a:pt x="723909" y="1583871"/>
                  </a:lnTo>
                  <a:close/>
                </a:path>
                <a:path w="1256665" h="2692400">
                  <a:moveTo>
                    <a:pt x="734375" y="1587499"/>
                  </a:moveTo>
                  <a:lnTo>
                    <a:pt x="734160" y="1587499"/>
                  </a:lnTo>
                  <a:lnTo>
                    <a:pt x="734323" y="1586615"/>
                  </a:lnTo>
                  <a:lnTo>
                    <a:pt x="735283" y="1582974"/>
                  </a:lnTo>
                  <a:lnTo>
                    <a:pt x="735793" y="1582391"/>
                  </a:lnTo>
                  <a:lnTo>
                    <a:pt x="735684" y="1583069"/>
                  </a:lnTo>
                  <a:lnTo>
                    <a:pt x="734375" y="1587499"/>
                  </a:lnTo>
                  <a:close/>
                </a:path>
                <a:path w="1256665" h="2692400">
                  <a:moveTo>
                    <a:pt x="714967" y="1586615"/>
                  </a:moveTo>
                  <a:lnTo>
                    <a:pt x="715189" y="1585687"/>
                  </a:lnTo>
                  <a:lnTo>
                    <a:pt x="716388" y="1582678"/>
                  </a:lnTo>
                  <a:lnTo>
                    <a:pt x="716459" y="1582536"/>
                  </a:lnTo>
                  <a:lnTo>
                    <a:pt x="715972" y="1584750"/>
                  </a:lnTo>
                  <a:lnTo>
                    <a:pt x="714967" y="1586615"/>
                  </a:lnTo>
                  <a:close/>
                </a:path>
                <a:path w="1256665" h="2692400">
                  <a:moveTo>
                    <a:pt x="721405" y="1586631"/>
                  </a:moveTo>
                  <a:lnTo>
                    <a:pt x="722353" y="1583888"/>
                  </a:lnTo>
                  <a:lnTo>
                    <a:pt x="723028" y="1582544"/>
                  </a:lnTo>
                  <a:lnTo>
                    <a:pt x="721672" y="1586336"/>
                  </a:lnTo>
                  <a:lnTo>
                    <a:pt x="721405" y="1586631"/>
                  </a:lnTo>
                  <a:close/>
                </a:path>
                <a:path w="1256665" h="2692400">
                  <a:moveTo>
                    <a:pt x="736249" y="1586136"/>
                  </a:moveTo>
                  <a:lnTo>
                    <a:pt x="736810" y="1582826"/>
                  </a:lnTo>
                  <a:lnTo>
                    <a:pt x="736935" y="1582549"/>
                  </a:lnTo>
                  <a:lnTo>
                    <a:pt x="736249" y="1586136"/>
                  </a:lnTo>
                  <a:close/>
                </a:path>
                <a:path w="1256665" h="2692400">
                  <a:moveTo>
                    <a:pt x="698164" y="1587499"/>
                  </a:moveTo>
                  <a:lnTo>
                    <a:pt x="698270" y="1584930"/>
                  </a:lnTo>
                  <a:lnTo>
                    <a:pt x="698649" y="1582575"/>
                  </a:lnTo>
                  <a:lnTo>
                    <a:pt x="698401" y="1585712"/>
                  </a:lnTo>
                  <a:lnTo>
                    <a:pt x="698164" y="1587499"/>
                  </a:lnTo>
                  <a:close/>
                </a:path>
                <a:path w="1256665" h="2692400">
                  <a:moveTo>
                    <a:pt x="728476" y="1587499"/>
                  </a:moveTo>
                  <a:lnTo>
                    <a:pt x="727296" y="1587499"/>
                  </a:lnTo>
                  <a:lnTo>
                    <a:pt x="729140" y="1582633"/>
                  </a:lnTo>
                  <a:lnTo>
                    <a:pt x="728890" y="1586003"/>
                  </a:lnTo>
                  <a:lnTo>
                    <a:pt x="728789" y="1586486"/>
                  </a:lnTo>
                  <a:lnTo>
                    <a:pt x="728476" y="1587499"/>
                  </a:lnTo>
                  <a:close/>
                </a:path>
                <a:path w="1256665" h="2692400">
                  <a:moveTo>
                    <a:pt x="700705" y="1587499"/>
                  </a:moveTo>
                  <a:lnTo>
                    <a:pt x="700483" y="1587499"/>
                  </a:lnTo>
                  <a:lnTo>
                    <a:pt x="701527" y="1582678"/>
                  </a:lnTo>
                  <a:lnTo>
                    <a:pt x="700705" y="1587499"/>
                  </a:lnTo>
                  <a:close/>
                </a:path>
                <a:path w="1256665" h="2692400">
                  <a:moveTo>
                    <a:pt x="723918" y="1585712"/>
                  </a:moveTo>
                  <a:lnTo>
                    <a:pt x="724228" y="1583805"/>
                  </a:lnTo>
                  <a:lnTo>
                    <a:pt x="724349" y="1583387"/>
                  </a:lnTo>
                  <a:lnTo>
                    <a:pt x="724857" y="1582826"/>
                  </a:lnTo>
                  <a:lnTo>
                    <a:pt x="724490" y="1584431"/>
                  </a:lnTo>
                  <a:lnTo>
                    <a:pt x="724367" y="1584823"/>
                  </a:lnTo>
                  <a:lnTo>
                    <a:pt x="723918" y="1585712"/>
                  </a:lnTo>
                  <a:close/>
                </a:path>
                <a:path w="1256665" h="2692400">
                  <a:moveTo>
                    <a:pt x="735988" y="1587499"/>
                  </a:moveTo>
                  <a:lnTo>
                    <a:pt x="735637" y="1587499"/>
                  </a:lnTo>
                  <a:lnTo>
                    <a:pt x="736574" y="1583350"/>
                  </a:lnTo>
                  <a:lnTo>
                    <a:pt x="736799" y="1582852"/>
                  </a:lnTo>
                  <a:lnTo>
                    <a:pt x="735988" y="1587499"/>
                  </a:lnTo>
                  <a:close/>
                </a:path>
                <a:path w="1256665" h="2692400">
                  <a:moveTo>
                    <a:pt x="734662" y="1587499"/>
                  </a:moveTo>
                  <a:lnTo>
                    <a:pt x="734375" y="1587499"/>
                  </a:lnTo>
                  <a:lnTo>
                    <a:pt x="735716" y="1582961"/>
                  </a:lnTo>
                  <a:lnTo>
                    <a:pt x="735614" y="1583628"/>
                  </a:lnTo>
                  <a:lnTo>
                    <a:pt x="734662" y="1587499"/>
                  </a:lnTo>
                  <a:close/>
                </a:path>
                <a:path w="1256665" h="2692400">
                  <a:moveTo>
                    <a:pt x="734246" y="1586907"/>
                  </a:moveTo>
                  <a:lnTo>
                    <a:pt x="734675" y="1583943"/>
                  </a:lnTo>
                  <a:lnTo>
                    <a:pt x="734799" y="1583528"/>
                  </a:lnTo>
                  <a:lnTo>
                    <a:pt x="735283" y="1582974"/>
                  </a:lnTo>
                  <a:lnTo>
                    <a:pt x="734246" y="1586907"/>
                  </a:lnTo>
                  <a:close/>
                </a:path>
                <a:path w="1256665" h="2692400">
                  <a:moveTo>
                    <a:pt x="720082" y="1587499"/>
                  </a:moveTo>
                  <a:lnTo>
                    <a:pt x="720889" y="1585071"/>
                  </a:lnTo>
                  <a:lnTo>
                    <a:pt x="721683" y="1583069"/>
                  </a:lnTo>
                  <a:lnTo>
                    <a:pt x="720082" y="1587499"/>
                  </a:lnTo>
                  <a:close/>
                </a:path>
                <a:path w="1256665" h="2692400">
                  <a:moveTo>
                    <a:pt x="724823" y="1584135"/>
                  </a:moveTo>
                  <a:lnTo>
                    <a:pt x="725039" y="1583528"/>
                  </a:lnTo>
                  <a:lnTo>
                    <a:pt x="725156" y="1583264"/>
                  </a:lnTo>
                  <a:lnTo>
                    <a:pt x="725095" y="1583628"/>
                  </a:lnTo>
                  <a:lnTo>
                    <a:pt x="724823" y="1584135"/>
                  </a:lnTo>
                  <a:close/>
                </a:path>
                <a:path w="1256665" h="2692400">
                  <a:moveTo>
                    <a:pt x="726111" y="1587499"/>
                  </a:moveTo>
                  <a:lnTo>
                    <a:pt x="725185" y="1587499"/>
                  </a:lnTo>
                  <a:lnTo>
                    <a:pt x="726121" y="1584520"/>
                  </a:lnTo>
                  <a:lnTo>
                    <a:pt x="726924" y="1583332"/>
                  </a:lnTo>
                  <a:lnTo>
                    <a:pt x="726825" y="1585128"/>
                  </a:lnTo>
                  <a:lnTo>
                    <a:pt x="726111" y="1587499"/>
                  </a:lnTo>
                  <a:close/>
                </a:path>
                <a:path w="1256665" h="2692400">
                  <a:moveTo>
                    <a:pt x="735637" y="1587499"/>
                  </a:moveTo>
                  <a:lnTo>
                    <a:pt x="735651" y="1587268"/>
                  </a:lnTo>
                  <a:lnTo>
                    <a:pt x="735766" y="1586486"/>
                  </a:lnTo>
                  <a:lnTo>
                    <a:pt x="736453" y="1583628"/>
                  </a:lnTo>
                  <a:lnTo>
                    <a:pt x="736574" y="1583350"/>
                  </a:lnTo>
                  <a:lnTo>
                    <a:pt x="735637" y="1587499"/>
                  </a:lnTo>
                  <a:close/>
                </a:path>
                <a:path w="1256665" h="2692400">
                  <a:moveTo>
                    <a:pt x="720695" y="1584106"/>
                  </a:moveTo>
                  <a:lnTo>
                    <a:pt x="720989" y="1583387"/>
                  </a:lnTo>
                  <a:lnTo>
                    <a:pt x="720777" y="1583943"/>
                  </a:lnTo>
                  <a:lnTo>
                    <a:pt x="720695" y="1584106"/>
                  </a:lnTo>
                  <a:close/>
                </a:path>
                <a:path w="1256665" h="2692400">
                  <a:moveTo>
                    <a:pt x="724362" y="1584992"/>
                  </a:moveTo>
                  <a:lnTo>
                    <a:pt x="724401" y="1584823"/>
                  </a:lnTo>
                  <a:lnTo>
                    <a:pt x="725078" y="1583418"/>
                  </a:lnTo>
                  <a:lnTo>
                    <a:pt x="724791" y="1584195"/>
                  </a:lnTo>
                  <a:lnTo>
                    <a:pt x="724362" y="1584992"/>
                  </a:lnTo>
                  <a:close/>
                </a:path>
                <a:path w="1256665" h="2692400">
                  <a:moveTo>
                    <a:pt x="723015" y="1587499"/>
                  </a:moveTo>
                  <a:lnTo>
                    <a:pt x="722593" y="1587499"/>
                  </a:lnTo>
                  <a:lnTo>
                    <a:pt x="723843" y="1584055"/>
                  </a:lnTo>
                  <a:lnTo>
                    <a:pt x="723969" y="1583805"/>
                  </a:lnTo>
                  <a:lnTo>
                    <a:pt x="724285" y="1583457"/>
                  </a:lnTo>
                  <a:lnTo>
                    <a:pt x="723918" y="1585712"/>
                  </a:lnTo>
                  <a:lnTo>
                    <a:pt x="723015" y="1587499"/>
                  </a:lnTo>
                  <a:close/>
                </a:path>
                <a:path w="1256665" h="2692400">
                  <a:moveTo>
                    <a:pt x="736795" y="1587499"/>
                  </a:moveTo>
                  <a:lnTo>
                    <a:pt x="736492" y="1587499"/>
                  </a:lnTo>
                  <a:lnTo>
                    <a:pt x="737091" y="1583469"/>
                  </a:lnTo>
                  <a:lnTo>
                    <a:pt x="736964" y="1585968"/>
                  </a:lnTo>
                  <a:lnTo>
                    <a:pt x="736841" y="1587208"/>
                  </a:lnTo>
                  <a:lnTo>
                    <a:pt x="736795" y="1587499"/>
                  </a:lnTo>
                  <a:close/>
                </a:path>
                <a:path w="1256665" h="2692400">
                  <a:moveTo>
                    <a:pt x="734705" y="1587499"/>
                  </a:moveTo>
                  <a:lnTo>
                    <a:pt x="735639" y="1583528"/>
                  </a:lnTo>
                  <a:lnTo>
                    <a:pt x="735263" y="1586263"/>
                  </a:lnTo>
                  <a:lnTo>
                    <a:pt x="734705" y="1587499"/>
                  </a:lnTo>
                  <a:close/>
                </a:path>
                <a:path w="1256665" h="2692400">
                  <a:moveTo>
                    <a:pt x="734089" y="1587499"/>
                  </a:moveTo>
                  <a:lnTo>
                    <a:pt x="733932" y="1587499"/>
                  </a:lnTo>
                  <a:lnTo>
                    <a:pt x="734205" y="1584964"/>
                  </a:lnTo>
                  <a:lnTo>
                    <a:pt x="734329" y="1584064"/>
                  </a:lnTo>
                  <a:lnTo>
                    <a:pt x="734723" y="1583615"/>
                  </a:lnTo>
                  <a:lnTo>
                    <a:pt x="734246" y="1586907"/>
                  </a:lnTo>
                  <a:lnTo>
                    <a:pt x="734089" y="1587499"/>
                  </a:lnTo>
                  <a:close/>
                </a:path>
                <a:path w="1256665" h="2692400">
                  <a:moveTo>
                    <a:pt x="720617" y="1587499"/>
                  </a:moveTo>
                  <a:lnTo>
                    <a:pt x="720488" y="1587499"/>
                  </a:lnTo>
                  <a:lnTo>
                    <a:pt x="722382" y="1583805"/>
                  </a:lnTo>
                  <a:lnTo>
                    <a:pt x="721394" y="1586643"/>
                  </a:lnTo>
                  <a:lnTo>
                    <a:pt x="720617" y="1587499"/>
                  </a:lnTo>
                  <a:close/>
                </a:path>
                <a:path w="1256665" h="2692400">
                  <a:moveTo>
                    <a:pt x="699552" y="1597166"/>
                  </a:moveTo>
                  <a:lnTo>
                    <a:pt x="700603" y="1588747"/>
                  </a:lnTo>
                  <a:lnTo>
                    <a:pt x="700840" y="1587268"/>
                  </a:lnTo>
                  <a:lnTo>
                    <a:pt x="701550" y="1583888"/>
                  </a:lnTo>
                  <a:lnTo>
                    <a:pt x="701084" y="1587499"/>
                  </a:lnTo>
                  <a:lnTo>
                    <a:pt x="701225" y="1587499"/>
                  </a:lnTo>
                  <a:lnTo>
                    <a:pt x="699988" y="1595322"/>
                  </a:lnTo>
                  <a:lnTo>
                    <a:pt x="699864" y="1596008"/>
                  </a:lnTo>
                  <a:lnTo>
                    <a:pt x="699552" y="1597166"/>
                  </a:lnTo>
                  <a:close/>
                </a:path>
                <a:path w="1256665" h="2692400">
                  <a:moveTo>
                    <a:pt x="715739" y="1585812"/>
                  </a:moveTo>
                  <a:lnTo>
                    <a:pt x="715972" y="1584750"/>
                  </a:lnTo>
                  <a:lnTo>
                    <a:pt x="716367" y="1584017"/>
                  </a:lnTo>
                  <a:lnTo>
                    <a:pt x="716241" y="1584930"/>
                  </a:lnTo>
                  <a:lnTo>
                    <a:pt x="715739" y="1585812"/>
                  </a:lnTo>
                  <a:close/>
                </a:path>
                <a:path w="1256665" h="2692400">
                  <a:moveTo>
                    <a:pt x="735721" y="1586042"/>
                  </a:moveTo>
                  <a:lnTo>
                    <a:pt x="736132" y="1584431"/>
                  </a:lnTo>
                  <a:lnTo>
                    <a:pt x="736257" y="1584055"/>
                  </a:lnTo>
                  <a:lnTo>
                    <a:pt x="735721" y="1586042"/>
                  </a:lnTo>
                  <a:close/>
                </a:path>
                <a:path w="1256665" h="2692400">
                  <a:moveTo>
                    <a:pt x="694709" y="1587499"/>
                  </a:moveTo>
                  <a:lnTo>
                    <a:pt x="694297" y="1587499"/>
                  </a:lnTo>
                  <a:lnTo>
                    <a:pt x="694845" y="1584064"/>
                  </a:lnTo>
                  <a:lnTo>
                    <a:pt x="694709" y="1587499"/>
                  </a:lnTo>
                  <a:close/>
                </a:path>
                <a:path w="1256665" h="2692400">
                  <a:moveTo>
                    <a:pt x="719646" y="1586672"/>
                  </a:moveTo>
                  <a:lnTo>
                    <a:pt x="719755" y="1586003"/>
                  </a:lnTo>
                  <a:lnTo>
                    <a:pt x="720695" y="1584106"/>
                  </a:lnTo>
                  <a:lnTo>
                    <a:pt x="719646" y="1586672"/>
                  </a:lnTo>
                  <a:close/>
                </a:path>
                <a:path w="1256665" h="2692400">
                  <a:moveTo>
                    <a:pt x="719941" y="1587499"/>
                  </a:moveTo>
                  <a:lnTo>
                    <a:pt x="720651" y="1585260"/>
                  </a:lnTo>
                  <a:lnTo>
                    <a:pt x="721184" y="1584128"/>
                  </a:lnTo>
                  <a:lnTo>
                    <a:pt x="720773" y="1585368"/>
                  </a:lnTo>
                  <a:lnTo>
                    <a:pt x="719941" y="1587499"/>
                  </a:lnTo>
                  <a:close/>
                </a:path>
                <a:path w="1256665" h="2692400">
                  <a:moveTo>
                    <a:pt x="724082" y="1586220"/>
                  </a:moveTo>
                  <a:lnTo>
                    <a:pt x="724377" y="1584964"/>
                  </a:lnTo>
                  <a:lnTo>
                    <a:pt x="724823" y="1584135"/>
                  </a:lnTo>
                  <a:lnTo>
                    <a:pt x="724082" y="1586220"/>
                  </a:lnTo>
                  <a:close/>
                </a:path>
                <a:path w="1256665" h="2692400">
                  <a:moveTo>
                    <a:pt x="710788" y="1589195"/>
                  </a:moveTo>
                  <a:lnTo>
                    <a:pt x="711303" y="1587499"/>
                  </a:lnTo>
                  <a:lnTo>
                    <a:pt x="712671" y="1584165"/>
                  </a:lnTo>
                  <a:lnTo>
                    <a:pt x="711584" y="1587499"/>
                  </a:lnTo>
                  <a:lnTo>
                    <a:pt x="711345" y="1587931"/>
                  </a:lnTo>
                  <a:lnTo>
                    <a:pt x="710788" y="1589195"/>
                  </a:lnTo>
                  <a:close/>
                </a:path>
                <a:path w="1256665" h="2692400">
                  <a:moveTo>
                    <a:pt x="691986" y="1587499"/>
                  </a:moveTo>
                  <a:lnTo>
                    <a:pt x="692087" y="1584322"/>
                  </a:lnTo>
                  <a:lnTo>
                    <a:pt x="691986" y="1587499"/>
                  </a:lnTo>
                  <a:close/>
                </a:path>
                <a:path w="1256665" h="2692400">
                  <a:moveTo>
                    <a:pt x="733526" y="1587499"/>
                  </a:moveTo>
                  <a:lnTo>
                    <a:pt x="732720" y="1587499"/>
                  </a:lnTo>
                  <a:lnTo>
                    <a:pt x="733431" y="1585128"/>
                  </a:lnTo>
                  <a:lnTo>
                    <a:pt x="734078" y="1584352"/>
                  </a:lnTo>
                  <a:lnTo>
                    <a:pt x="733526" y="1587499"/>
                  </a:lnTo>
                  <a:close/>
                </a:path>
                <a:path w="1256665" h="2692400">
                  <a:moveTo>
                    <a:pt x="715887" y="1587499"/>
                  </a:moveTo>
                  <a:lnTo>
                    <a:pt x="716263" y="1584891"/>
                  </a:lnTo>
                  <a:lnTo>
                    <a:pt x="716568" y="1584356"/>
                  </a:lnTo>
                  <a:lnTo>
                    <a:pt x="716078" y="1586997"/>
                  </a:lnTo>
                  <a:lnTo>
                    <a:pt x="715887" y="1587499"/>
                  </a:lnTo>
                  <a:close/>
                </a:path>
                <a:path w="1256665" h="2692400">
                  <a:moveTo>
                    <a:pt x="718972" y="1587499"/>
                  </a:moveTo>
                  <a:lnTo>
                    <a:pt x="719093" y="1586733"/>
                  </a:lnTo>
                  <a:lnTo>
                    <a:pt x="719933" y="1584431"/>
                  </a:lnTo>
                  <a:lnTo>
                    <a:pt x="719813" y="1585368"/>
                  </a:lnTo>
                  <a:lnTo>
                    <a:pt x="719701" y="1586064"/>
                  </a:lnTo>
                  <a:lnTo>
                    <a:pt x="718972" y="1587499"/>
                  </a:lnTo>
                  <a:close/>
                </a:path>
                <a:path w="1256665" h="2692400">
                  <a:moveTo>
                    <a:pt x="722231" y="1587499"/>
                  </a:moveTo>
                  <a:lnTo>
                    <a:pt x="721673" y="1587499"/>
                  </a:lnTo>
                  <a:lnTo>
                    <a:pt x="722198" y="1585883"/>
                  </a:lnTo>
                  <a:lnTo>
                    <a:pt x="722314" y="1585629"/>
                  </a:lnTo>
                  <a:lnTo>
                    <a:pt x="723320" y="1584520"/>
                  </a:lnTo>
                  <a:lnTo>
                    <a:pt x="722231" y="1587499"/>
                  </a:lnTo>
                  <a:close/>
                </a:path>
                <a:path w="1256665" h="2692400">
                  <a:moveTo>
                    <a:pt x="714475" y="1587499"/>
                  </a:moveTo>
                  <a:lnTo>
                    <a:pt x="713971" y="1587499"/>
                  </a:lnTo>
                  <a:lnTo>
                    <a:pt x="715381" y="1584687"/>
                  </a:lnTo>
                  <a:lnTo>
                    <a:pt x="715134" y="1585827"/>
                  </a:lnTo>
                  <a:lnTo>
                    <a:pt x="714475" y="1587499"/>
                  </a:lnTo>
                  <a:close/>
                </a:path>
                <a:path w="1256665" h="2692400">
                  <a:moveTo>
                    <a:pt x="723893" y="1585865"/>
                  </a:moveTo>
                  <a:lnTo>
                    <a:pt x="724019" y="1585512"/>
                  </a:lnTo>
                  <a:lnTo>
                    <a:pt x="724428" y="1584703"/>
                  </a:lnTo>
                  <a:lnTo>
                    <a:pt x="724320" y="1585071"/>
                  </a:lnTo>
                  <a:lnTo>
                    <a:pt x="723893" y="1585865"/>
                  </a:lnTo>
                  <a:close/>
                </a:path>
                <a:path w="1256665" h="2692400">
                  <a:moveTo>
                    <a:pt x="704417" y="1591428"/>
                  </a:moveTo>
                  <a:lnTo>
                    <a:pt x="704440" y="1591118"/>
                  </a:lnTo>
                  <a:lnTo>
                    <a:pt x="705278" y="1586578"/>
                  </a:lnTo>
                  <a:lnTo>
                    <a:pt x="705405" y="1586003"/>
                  </a:lnTo>
                  <a:lnTo>
                    <a:pt x="705850" y="1584823"/>
                  </a:lnTo>
                  <a:lnTo>
                    <a:pt x="705491" y="1587268"/>
                  </a:lnTo>
                  <a:lnTo>
                    <a:pt x="705398" y="1587499"/>
                  </a:lnTo>
                  <a:lnTo>
                    <a:pt x="704417" y="1591428"/>
                  </a:lnTo>
                  <a:close/>
                </a:path>
                <a:path w="1256665" h="2692400">
                  <a:moveTo>
                    <a:pt x="698140" y="1587499"/>
                  </a:moveTo>
                  <a:lnTo>
                    <a:pt x="697848" y="1587499"/>
                  </a:lnTo>
                  <a:lnTo>
                    <a:pt x="698272" y="1584891"/>
                  </a:lnTo>
                  <a:lnTo>
                    <a:pt x="698140" y="1587499"/>
                  </a:lnTo>
                  <a:close/>
                </a:path>
                <a:path w="1256665" h="2692400">
                  <a:moveTo>
                    <a:pt x="723627" y="1587499"/>
                  </a:moveTo>
                  <a:lnTo>
                    <a:pt x="723849" y="1586136"/>
                  </a:lnTo>
                  <a:lnTo>
                    <a:pt x="723975" y="1585712"/>
                  </a:lnTo>
                  <a:lnTo>
                    <a:pt x="724362" y="1584992"/>
                  </a:lnTo>
                  <a:lnTo>
                    <a:pt x="724117" y="1586064"/>
                  </a:lnTo>
                  <a:lnTo>
                    <a:pt x="723627" y="1587499"/>
                  </a:lnTo>
                  <a:close/>
                </a:path>
                <a:path w="1256665" h="2692400">
                  <a:moveTo>
                    <a:pt x="732720" y="1587499"/>
                  </a:moveTo>
                  <a:lnTo>
                    <a:pt x="732818" y="1586486"/>
                  </a:lnTo>
                  <a:lnTo>
                    <a:pt x="733063" y="1585512"/>
                  </a:lnTo>
                  <a:lnTo>
                    <a:pt x="733449" y="1585071"/>
                  </a:lnTo>
                  <a:lnTo>
                    <a:pt x="732720" y="1587499"/>
                  </a:lnTo>
                  <a:close/>
                </a:path>
                <a:path w="1256665" h="2692400">
                  <a:moveTo>
                    <a:pt x="736887" y="1587499"/>
                  </a:moveTo>
                  <a:lnTo>
                    <a:pt x="736918" y="1586873"/>
                  </a:lnTo>
                  <a:lnTo>
                    <a:pt x="737170" y="1585127"/>
                  </a:lnTo>
                  <a:lnTo>
                    <a:pt x="736887" y="1587499"/>
                  </a:lnTo>
                  <a:close/>
                </a:path>
                <a:path w="1256665" h="2692400">
                  <a:moveTo>
                    <a:pt x="735328" y="1587499"/>
                  </a:moveTo>
                  <a:lnTo>
                    <a:pt x="735101" y="1587499"/>
                  </a:lnTo>
                  <a:lnTo>
                    <a:pt x="735201" y="1586757"/>
                  </a:lnTo>
                  <a:lnTo>
                    <a:pt x="735320" y="1586136"/>
                  </a:lnTo>
                  <a:lnTo>
                    <a:pt x="735774" y="1585128"/>
                  </a:lnTo>
                  <a:lnTo>
                    <a:pt x="735652" y="1586263"/>
                  </a:lnTo>
                  <a:lnTo>
                    <a:pt x="735328" y="1587499"/>
                  </a:lnTo>
                  <a:close/>
                </a:path>
                <a:path w="1256665" h="2692400">
                  <a:moveTo>
                    <a:pt x="726332" y="1587499"/>
                  </a:moveTo>
                  <a:lnTo>
                    <a:pt x="726111" y="1587499"/>
                  </a:lnTo>
                  <a:lnTo>
                    <a:pt x="726866" y="1585244"/>
                  </a:lnTo>
                  <a:lnTo>
                    <a:pt x="726743" y="1586733"/>
                  </a:lnTo>
                  <a:lnTo>
                    <a:pt x="726332" y="1587499"/>
                  </a:lnTo>
                  <a:close/>
                </a:path>
                <a:path w="1256665" h="2692400">
                  <a:moveTo>
                    <a:pt x="708282" y="1587499"/>
                  </a:moveTo>
                  <a:lnTo>
                    <a:pt x="708028" y="1587499"/>
                  </a:lnTo>
                  <a:lnTo>
                    <a:pt x="708385" y="1585368"/>
                  </a:lnTo>
                  <a:lnTo>
                    <a:pt x="708282" y="1587499"/>
                  </a:lnTo>
                  <a:close/>
                </a:path>
                <a:path w="1256665" h="2692400">
                  <a:moveTo>
                    <a:pt x="732750" y="1586757"/>
                  </a:moveTo>
                  <a:lnTo>
                    <a:pt x="732834" y="1585773"/>
                  </a:lnTo>
                  <a:lnTo>
                    <a:pt x="733063" y="1585512"/>
                  </a:lnTo>
                  <a:lnTo>
                    <a:pt x="732750" y="1586757"/>
                  </a:lnTo>
                  <a:close/>
                </a:path>
                <a:path w="1256665" h="2692400">
                  <a:moveTo>
                    <a:pt x="726901" y="1587499"/>
                  </a:moveTo>
                  <a:lnTo>
                    <a:pt x="726875" y="1586486"/>
                  </a:lnTo>
                  <a:lnTo>
                    <a:pt x="727334" y="1585629"/>
                  </a:lnTo>
                  <a:lnTo>
                    <a:pt x="726901" y="1587499"/>
                  </a:lnTo>
                  <a:close/>
                </a:path>
                <a:path w="1256665" h="2692400">
                  <a:moveTo>
                    <a:pt x="723015" y="1587499"/>
                  </a:moveTo>
                  <a:lnTo>
                    <a:pt x="723918" y="1585712"/>
                  </a:lnTo>
                  <a:lnTo>
                    <a:pt x="723793" y="1586052"/>
                  </a:lnTo>
                  <a:lnTo>
                    <a:pt x="723015" y="1587499"/>
                  </a:lnTo>
                  <a:close/>
                </a:path>
                <a:path w="1256665" h="2692400">
                  <a:moveTo>
                    <a:pt x="715367" y="1587499"/>
                  </a:moveTo>
                  <a:lnTo>
                    <a:pt x="714778" y="1587499"/>
                  </a:lnTo>
                  <a:lnTo>
                    <a:pt x="715739" y="1585812"/>
                  </a:lnTo>
                  <a:lnTo>
                    <a:pt x="715367" y="1587499"/>
                  </a:lnTo>
                  <a:close/>
                </a:path>
                <a:path w="1256665" h="2692400">
                  <a:moveTo>
                    <a:pt x="723627" y="1587499"/>
                  </a:moveTo>
                  <a:lnTo>
                    <a:pt x="723015" y="1587499"/>
                  </a:lnTo>
                  <a:lnTo>
                    <a:pt x="723893" y="1585865"/>
                  </a:lnTo>
                  <a:lnTo>
                    <a:pt x="723627" y="1587499"/>
                  </a:lnTo>
                  <a:close/>
                </a:path>
                <a:path w="1256665" h="2692400">
                  <a:moveTo>
                    <a:pt x="729488" y="1587499"/>
                  </a:moveTo>
                  <a:lnTo>
                    <a:pt x="729898" y="1585992"/>
                  </a:lnTo>
                  <a:lnTo>
                    <a:pt x="729488" y="1587499"/>
                  </a:lnTo>
                  <a:close/>
                </a:path>
                <a:path w="1256665" h="2692400">
                  <a:moveTo>
                    <a:pt x="702156" y="1587499"/>
                  </a:moveTo>
                  <a:lnTo>
                    <a:pt x="702095" y="1586733"/>
                  </a:lnTo>
                  <a:lnTo>
                    <a:pt x="702221" y="1586041"/>
                  </a:lnTo>
                  <a:lnTo>
                    <a:pt x="702156" y="1587499"/>
                  </a:lnTo>
                  <a:close/>
                </a:path>
                <a:path w="1256665" h="2692400">
                  <a:moveTo>
                    <a:pt x="735523" y="1587499"/>
                  </a:moveTo>
                  <a:lnTo>
                    <a:pt x="735328" y="1587499"/>
                  </a:lnTo>
                  <a:lnTo>
                    <a:pt x="735721" y="1586042"/>
                  </a:lnTo>
                  <a:lnTo>
                    <a:pt x="735619" y="1587100"/>
                  </a:lnTo>
                  <a:lnTo>
                    <a:pt x="735523" y="1587499"/>
                  </a:lnTo>
                  <a:close/>
                </a:path>
                <a:path w="1256665" h="2692400">
                  <a:moveTo>
                    <a:pt x="719308" y="1587499"/>
                  </a:moveTo>
                  <a:lnTo>
                    <a:pt x="719726" y="1586052"/>
                  </a:lnTo>
                  <a:lnTo>
                    <a:pt x="719609" y="1586672"/>
                  </a:lnTo>
                  <a:lnTo>
                    <a:pt x="719491" y="1587051"/>
                  </a:lnTo>
                  <a:lnTo>
                    <a:pt x="719308" y="1587499"/>
                  </a:lnTo>
                  <a:close/>
                </a:path>
                <a:path w="1256665" h="2692400">
                  <a:moveTo>
                    <a:pt x="729082" y="1587499"/>
                  </a:moveTo>
                  <a:lnTo>
                    <a:pt x="729436" y="1586052"/>
                  </a:lnTo>
                  <a:lnTo>
                    <a:pt x="729082" y="1587499"/>
                  </a:lnTo>
                  <a:close/>
                </a:path>
                <a:path w="1256665" h="2692400">
                  <a:moveTo>
                    <a:pt x="736021" y="1587499"/>
                  </a:moveTo>
                  <a:lnTo>
                    <a:pt x="736249" y="1586136"/>
                  </a:lnTo>
                  <a:lnTo>
                    <a:pt x="736021" y="1587499"/>
                  </a:lnTo>
                  <a:close/>
                </a:path>
                <a:path w="1256665" h="2692400">
                  <a:moveTo>
                    <a:pt x="728779" y="1587499"/>
                  </a:moveTo>
                  <a:lnTo>
                    <a:pt x="728476" y="1587499"/>
                  </a:lnTo>
                  <a:lnTo>
                    <a:pt x="728874" y="1586211"/>
                  </a:lnTo>
                  <a:lnTo>
                    <a:pt x="728779" y="1587499"/>
                  </a:lnTo>
                  <a:close/>
                </a:path>
                <a:path w="1256665" h="2692400">
                  <a:moveTo>
                    <a:pt x="723790" y="1587499"/>
                  </a:moveTo>
                  <a:lnTo>
                    <a:pt x="723627" y="1587499"/>
                  </a:lnTo>
                  <a:lnTo>
                    <a:pt x="724082" y="1586220"/>
                  </a:lnTo>
                  <a:lnTo>
                    <a:pt x="723790" y="1587499"/>
                  </a:lnTo>
                  <a:close/>
                </a:path>
                <a:path w="1256665" h="2692400">
                  <a:moveTo>
                    <a:pt x="735101" y="1587499"/>
                  </a:moveTo>
                  <a:lnTo>
                    <a:pt x="734705" y="1587499"/>
                  </a:lnTo>
                  <a:lnTo>
                    <a:pt x="735271" y="1586245"/>
                  </a:lnTo>
                  <a:lnTo>
                    <a:pt x="735101" y="1587499"/>
                  </a:lnTo>
                  <a:close/>
                </a:path>
                <a:path w="1256665" h="2692400">
                  <a:moveTo>
                    <a:pt x="718778" y="1587499"/>
                  </a:moveTo>
                  <a:lnTo>
                    <a:pt x="719167" y="1586301"/>
                  </a:lnTo>
                  <a:lnTo>
                    <a:pt x="719057" y="1586757"/>
                  </a:lnTo>
                  <a:lnTo>
                    <a:pt x="718778" y="1587499"/>
                  </a:lnTo>
                  <a:close/>
                </a:path>
                <a:path w="1256665" h="2692400">
                  <a:moveTo>
                    <a:pt x="732254" y="1587499"/>
                  </a:moveTo>
                  <a:lnTo>
                    <a:pt x="731540" y="1587499"/>
                  </a:lnTo>
                  <a:lnTo>
                    <a:pt x="731570" y="1587268"/>
                  </a:lnTo>
                  <a:lnTo>
                    <a:pt x="731673" y="1587100"/>
                  </a:lnTo>
                  <a:lnTo>
                    <a:pt x="732354" y="1586322"/>
                  </a:lnTo>
                  <a:lnTo>
                    <a:pt x="732254" y="1587499"/>
                  </a:lnTo>
                  <a:close/>
                </a:path>
                <a:path w="1256665" h="2692400">
                  <a:moveTo>
                    <a:pt x="721256" y="1587499"/>
                  </a:moveTo>
                  <a:lnTo>
                    <a:pt x="721105" y="1587499"/>
                  </a:lnTo>
                  <a:lnTo>
                    <a:pt x="721420" y="1586615"/>
                  </a:lnTo>
                  <a:lnTo>
                    <a:pt x="721672" y="1586336"/>
                  </a:lnTo>
                  <a:lnTo>
                    <a:pt x="721256" y="1587499"/>
                  </a:lnTo>
                  <a:close/>
                </a:path>
                <a:path w="1256665" h="2692400">
                  <a:moveTo>
                    <a:pt x="702048" y="1587499"/>
                  </a:moveTo>
                  <a:lnTo>
                    <a:pt x="701820" y="1587499"/>
                  </a:lnTo>
                  <a:lnTo>
                    <a:pt x="702113" y="1586435"/>
                  </a:lnTo>
                  <a:lnTo>
                    <a:pt x="702048" y="1587499"/>
                  </a:lnTo>
                  <a:close/>
                </a:path>
                <a:path w="1256665" h="2692400">
                  <a:moveTo>
                    <a:pt x="698762" y="1587499"/>
                  </a:moveTo>
                  <a:lnTo>
                    <a:pt x="698870" y="1586486"/>
                  </a:lnTo>
                  <a:lnTo>
                    <a:pt x="698762" y="1587499"/>
                  </a:lnTo>
                  <a:close/>
                </a:path>
                <a:path w="1256665" h="2692400">
                  <a:moveTo>
                    <a:pt x="714778" y="1587499"/>
                  </a:moveTo>
                  <a:lnTo>
                    <a:pt x="714491" y="1587499"/>
                  </a:lnTo>
                  <a:lnTo>
                    <a:pt x="714967" y="1586615"/>
                  </a:lnTo>
                  <a:lnTo>
                    <a:pt x="714778" y="1587499"/>
                  </a:lnTo>
                  <a:close/>
                </a:path>
                <a:path w="1256665" h="2692400">
                  <a:moveTo>
                    <a:pt x="719427" y="1587499"/>
                  </a:moveTo>
                  <a:lnTo>
                    <a:pt x="719526" y="1587051"/>
                  </a:lnTo>
                  <a:lnTo>
                    <a:pt x="719646" y="1586672"/>
                  </a:lnTo>
                  <a:lnTo>
                    <a:pt x="719538" y="1587208"/>
                  </a:lnTo>
                  <a:lnTo>
                    <a:pt x="719427" y="1587499"/>
                  </a:lnTo>
                  <a:close/>
                </a:path>
                <a:path w="1256665" h="2692400">
                  <a:moveTo>
                    <a:pt x="724455" y="1587499"/>
                  </a:moveTo>
                  <a:lnTo>
                    <a:pt x="724054" y="1587499"/>
                  </a:lnTo>
                  <a:lnTo>
                    <a:pt x="724582" y="1586733"/>
                  </a:lnTo>
                  <a:lnTo>
                    <a:pt x="724455" y="1587499"/>
                  </a:lnTo>
                  <a:close/>
                </a:path>
                <a:path w="1256665" h="2692400">
                  <a:moveTo>
                    <a:pt x="732720" y="1587499"/>
                  </a:moveTo>
                  <a:lnTo>
                    <a:pt x="732563" y="1587499"/>
                  </a:lnTo>
                  <a:lnTo>
                    <a:pt x="732750" y="1586757"/>
                  </a:lnTo>
                  <a:lnTo>
                    <a:pt x="732720" y="1587499"/>
                  </a:lnTo>
                  <a:close/>
                </a:path>
                <a:path w="1256665" h="2692400">
                  <a:moveTo>
                    <a:pt x="735637" y="1587499"/>
                  </a:moveTo>
                  <a:lnTo>
                    <a:pt x="735673" y="1586873"/>
                  </a:lnTo>
                  <a:lnTo>
                    <a:pt x="735637" y="1587499"/>
                  </a:lnTo>
                  <a:close/>
                </a:path>
                <a:path w="1256665" h="2692400">
                  <a:moveTo>
                    <a:pt x="698784" y="1587499"/>
                  </a:moveTo>
                  <a:lnTo>
                    <a:pt x="698824" y="1587036"/>
                  </a:lnTo>
                  <a:lnTo>
                    <a:pt x="698784" y="1587499"/>
                  </a:lnTo>
                  <a:close/>
                </a:path>
                <a:path w="1256665" h="2692400">
                  <a:moveTo>
                    <a:pt x="698649" y="1587499"/>
                  </a:moveTo>
                  <a:lnTo>
                    <a:pt x="698726" y="1587100"/>
                  </a:lnTo>
                  <a:lnTo>
                    <a:pt x="698649" y="1587499"/>
                  </a:lnTo>
                  <a:close/>
                </a:path>
                <a:path w="1256665" h="2692400">
                  <a:moveTo>
                    <a:pt x="731540" y="1587499"/>
                  </a:moveTo>
                  <a:lnTo>
                    <a:pt x="731324" y="1587499"/>
                  </a:lnTo>
                  <a:lnTo>
                    <a:pt x="731578" y="1587208"/>
                  </a:lnTo>
                  <a:lnTo>
                    <a:pt x="731540" y="1587499"/>
                  </a:lnTo>
                  <a:close/>
                </a:path>
                <a:path w="1256665" h="2692400">
                  <a:moveTo>
                    <a:pt x="700803" y="1587499"/>
                  </a:moveTo>
                  <a:lnTo>
                    <a:pt x="700840" y="1587268"/>
                  </a:lnTo>
                  <a:lnTo>
                    <a:pt x="700803" y="1587499"/>
                  </a:lnTo>
                  <a:close/>
                </a:path>
                <a:path w="1256665" h="2692400">
                  <a:moveTo>
                    <a:pt x="688988" y="1600199"/>
                  </a:moveTo>
                  <a:lnTo>
                    <a:pt x="685144" y="1600199"/>
                  </a:lnTo>
                  <a:lnTo>
                    <a:pt x="687277" y="1587499"/>
                  </a:lnTo>
                  <a:lnTo>
                    <a:pt x="690108" y="1587499"/>
                  </a:lnTo>
                  <a:lnTo>
                    <a:pt x="688988" y="1600199"/>
                  </a:lnTo>
                  <a:close/>
                </a:path>
                <a:path w="1256665" h="2692400">
                  <a:moveTo>
                    <a:pt x="691954" y="1600199"/>
                  </a:moveTo>
                  <a:lnTo>
                    <a:pt x="692273" y="1587499"/>
                  </a:lnTo>
                  <a:lnTo>
                    <a:pt x="692468" y="1587499"/>
                  </a:lnTo>
                  <a:lnTo>
                    <a:pt x="691954" y="1600199"/>
                  </a:lnTo>
                  <a:close/>
                </a:path>
                <a:path w="1256665" h="2692400">
                  <a:moveTo>
                    <a:pt x="693177" y="1600199"/>
                  </a:moveTo>
                  <a:lnTo>
                    <a:pt x="693756" y="1587499"/>
                  </a:lnTo>
                  <a:lnTo>
                    <a:pt x="693924" y="1587499"/>
                  </a:lnTo>
                  <a:lnTo>
                    <a:pt x="693296" y="1598423"/>
                  </a:lnTo>
                  <a:lnTo>
                    <a:pt x="693177" y="1600199"/>
                  </a:lnTo>
                  <a:close/>
                </a:path>
                <a:path w="1256665" h="2692400">
                  <a:moveTo>
                    <a:pt x="695382" y="1597780"/>
                  </a:moveTo>
                  <a:lnTo>
                    <a:pt x="695780" y="1587499"/>
                  </a:lnTo>
                  <a:lnTo>
                    <a:pt x="696332" y="1587499"/>
                  </a:lnTo>
                  <a:lnTo>
                    <a:pt x="695382" y="1597780"/>
                  </a:lnTo>
                  <a:close/>
                </a:path>
                <a:path w="1256665" h="2692400">
                  <a:moveTo>
                    <a:pt x="696376" y="1589995"/>
                  </a:moveTo>
                  <a:lnTo>
                    <a:pt x="696619" y="1587499"/>
                  </a:lnTo>
                  <a:lnTo>
                    <a:pt x="696376" y="1589995"/>
                  </a:lnTo>
                  <a:close/>
                </a:path>
                <a:path w="1256665" h="2692400">
                  <a:moveTo>
                    <a:pt x="696565" y="1588662"/>
                  </a:moveTo>
                  <a:lnTo>
                    <a:pt x="696684" y="1587499"/>
                  </a:lnTo>
                  <a:lnTo>
                    <a:pt x="696565" y="1588662"/>
                  </a:lnTo>
                  <a:close/>
                </a:path>
                <a:path w="1256665" h="2692400">
                  <a:moveTo>
                    <a:pt x="696413" y="1600199"/>
                  </a:moveTo>
                  <a:lnTo>
                    <a:pt x="698164" y="1587499"/>
                  </a:lnTo>
                  <a:lnTo>
                    <a:pt x="696413" y="1600199"/>
                  </a:lnTo>
                  <a:close/>
                </a:path>
                <a:path w="1256665" h="2692400">
                  <a:moveTo>
                    <a:pt x="699861" y="1593287"/>
                  </a:moveTo>
                  <a:lnTo>
                    <a:pt x="700436" y="1587499"/>
                  </a:lnTo>
                  <a:lnTo>
                    <a:pt x="700759" y="1587499"/>
                  </a:lnTo>
                  <a:lnTo>
                    <a:pt x="700632" y="1588516"/>
                  </a:lnTo>
                  <a:lnTo>
                    <a:pt x="699861" y="1593287"/>
                  </a:lnTo>
                  <a:close/>
                </a:path>
                <a:path w="1256665" h="2692400">
                  <a:moveTo>
                    <a:pt x="699901" y="1595869"/>
                  </a:moveTo>
                  <a:lnTo>
                    <a:pt x="701225" y="1587499"/>
                  </a:lnTo>
                  <a:lnTo>
                    <a:pt x="699970" y="1595614"/>
                  </a:lnTo>
                  <a:lnTo>
                    <a:pt x="699901" y="1595869"/>
                  </a:lnTo>
                  <a:close/>
                </a:path>
                <a:path w="1256665" h="2692400">
                  <a:moveTo>
                    <a:pt x="702782" y="1597975"/>
                  </a:moveTo>
                  <a:lnTo>
                    <a:pt x="703996" y="1587499"/>
                  </a:lnTo>
                  <a:lnTo>
                    <a:pt x="704337" y="1587499"/>
                  </a:lnTo>
                  <a:lnTo>
                    <a:pt x="704085" y="1592296"/>
                  </a:lnTo>
                  <a:lnTo>
                    <a:pt x="703962" y="1593249"/>
                  </a:lnTo>
                  <a:lnTo>
                    <a:pt x="702782" y="1597975"/>
                  </a:lnTo>
                  <a:close/>
                </a:path>
                <a:path w="1256665" h="2692400">
                  <a:moveTo>
                    <a:pt x="704055" y="1592876"/>
                  </a:moveTo>
                  <a:lnTo>
                    <a:pt x="704337" y="1587499"/>
                  </a:lnTo>
                  <a:lnTo>
                    <a:pt x="704550" y="1587499"/>
                  </a:lnTo>
                  <a:lnTo>
                    <a:pt x="704298" y="1591883"/>
                  </a:lnTo>
                  <a:lnTo>
                    <a:pt x="704055" y="1592876"/>
                  </a:lnTo>
                  <a:close/>
                </a:path>
                <a:path w="1256665" h="2692400">
                  <a:moveTo>
                    <a:pt x="704305" y="1591847"/>
                  </a:moveTo>
                  <a:lnTo>
                    <a:pt x="704550" y="1587499"/>
                  </a:lnTo>
                  <a:lnTo>
                    <a:pt x="704678" y="1587499"/>
                  </a:lnTo>
                  <a:lnTo>
                    <a:pt x="704305" y="1591847"/>
                  </a:lnTo>
                  <a:close/>
                </a:path>
                <a:path w="1256665" h="2692400">
                  <a:moveTo>
                    <a:pt x="704436" y="1591138"/>
                  </a:moveTo>
                  <a:lnTo>
                    <a:pt x="704678" y="1587499"/>
                  </a:lnTo>
                  <a:lnTo>
                    <a:pt x="705108" y="1587499"/>
                  </a:lnTo>
                  <a:lnTo>
                    <a:pt x="704436" y="1591138"/>
                  </a:lnTo>
                  <a:close/>
                </a:path>
                <a:path w="1256665" h="2692400">
                  <a:moveTo>
                    <a:pt x="704301" y="1593165"/>
                  </a:moveTo>
                  <a:lnTo>
                    <a:pt x="704423" y="1591401"/>
                  </a:lnTo>
                  <a:lnTo>
                    <a:pt x="705398" y="1587499"/>
                  </a:lnTo>
                  <a:lnTo>
                    <a:pt x="705549" y="1587499"/>
                  </a:lnTo>
                  <a:lnTo>
                    <a:pt x="705298" y="1589180"/>
                  </a:lnTo>
                  <a:lnTo>
                    <a:pt x="704564" y="1592332"/>
                  </a:lnTo>
                  <a:lnTo>
                    <a:pt x="704301" y="1593165"/>
                  </a:lnTo>
                  <a:close/>
                </a:path>
                <a:path w="1256665" h="2692400">
                  <a:moveTo>
                    <a:pt x="705306" y="1589145"/>
                  </a:moveTo>
                  <a:lnTo>
                    <a:pt x="705549" y="1587499"/>
                  </a:lnTo>
                  <a:lnTo>
                    <a:pt x="705685" y="1587499"/>
                  </a:lnTo>
                  <a:lnTo>
                    <a:pt x="705306" y="1589145"/>
                  </a:lnTo>
                  <a:close/>
                </a:path>
                <a:path w="1256665" h="2692400">
                  <a:moveTo>
                    <a:pt x="705072" y="1590723"/>
                  </a:moveTo>
                  <a:lnTo>
                    <a:pt x="705325" y="1589060"/>
                  </a:lnTo>
                  <a:lnTo>
                    <a:pt x="705685" y="1587499"/>
                  </a:lnTo>
                  <a:lnTo>
                    <a:pt x="705598" y="1589060"/>
                  </a:lnTo>
                  <a:lnTo>
                    <a:pt x="705072" y="1590723"/>
                  </a:lnTo>
                  <a:close/>
                </a:path>
                <a:path w="1256665" h="2692400">
                  <a:moveTo>
                    <a:pt x="705703" y="1588727"/>
                  </a:moveTo>
                  <a:lnTo>
                    <a:pt x="705712" y="1587499"/>
                  </a:lnTo>
                  <a:lnTo>
                    <a:pt x="706090" y="1587499"/>
                  </a:lnTo>
                  <a:lnTo>
                    <a:pt x="705703" y="1588727"/>
                  </a:lnTo>
                  <a:close/>
                </a:path>
                <a:path w="1256665" h="2692400">
                  <a:moveTo>
                    <a:pt x="705686" y="1591001"/>
                  </a:moveTo>
                  <a:lnTo>
                    <a:pt x="705747" y="1588586"/>
                  </a:lnTo>
                  <a:lnTo>
                    <a:pt x="706090" y="1587499"/>
                  </a:lnTo>
                  <a:lnTo>
                    <a:pt x="706453" y="1587499"/>
                  </a:lnTo>
                  <a:lnTo>
                    <a:pt x="706341" y="1588845"/>
                  </a:lnTo>
                  <a:lnTo>
                    <a:pt x="705970" y="1590269"/>
                  </a:lnTo>
                  <a:lnTo>
                    <a:pt x="705686" y="1591001"/>
                  </a:lnTo>
                  <a:close/>
                </a:path>
                <a:path w="1256665" h="2692400">
                  <a:moveTo>
                    <a:pt x="706331" y="1589356"/>
                  </a:moveTo>
                  <a:lnTo>
                    <a:pt x="706452" y="1588418"/>
                  </a:lnTo>
                  <a:lnTo>
                    <a:pt x="706691" y="1587499"/>
                  </a:lnTo>
                  <a:lnTo>
                    <a:pt x="707038" y="1587499"/>
                  </a:lnTo>
                  <a:lnTo>
                    <a:pt x="706331" y="1589356"/>
                  </a:lnTo>
                  <a:close/>
                </a:path>
                <a:path w="1256665" h="2692400">
                  <a:moveTo>
                    <a:pt x="707031" y="1587571"/>
                  </a:moveTo>
                  <a:close/>
                </a:path>
                <a:path w="1256665" h="2692400">
                  <a:moveTo>
                    <a:pt x="706967" y="1588273"/>
                  </a:moveTo>
                  <a:lnTo>
                    <a:pt x="707059" y="1587499"/>
                  </a:lnTo>
                  <a:lnTo>
                    <a:pt x="707287" y="1587499"/>
                  </a:lnTo>
                  <a:lnTo>
                    <a:pt x="706967" y="1588273"/>
                  </a:lnTo>
                  <a:close/>
                </a:path>
                <a:path w="1256665" h="2692400">
                  <a:moveTo>
                    <a:pt x="706831" y="1589770"/>
                  </a:moveTo>
                  <a:lnTo>
                    <a:pt x="706926" y="1588727"/>
                  </a:lnTo>
                  <a:lnTo>
                    <a:pt x="707053" y="1588066"/>
                  </a:lnTo>
                  <a:lnTo>
                    <a:pt x="707287" y="1587499"/>
                  </a:lnTo>
                  <a:lnTo>
                    <a:pt x="707509" y="1587499"/>
                  </a:lnTo>
                  <a:lnTo>
                    <a:pt x="707384" y="1588066"/>
                  </a:lnTo>
                  <a:lnTo>
                    <a:pt x="706831" y="1589770"/>
                  </a:lnTo>
                  <a:close/>
                </a:path>
                <a:path w="1256665" h="2692400">
                  <a:moveTo>
                    <a:pt x="707470" y="1587803"/>
                  </a:moveTo>
                  <a:lnTo>
                    <a:pt x="707509" y="1587499"/>
                  </a:lnTo>
                  <a:lnTo>
                    <a:pt x="707470" y="1587803"/>
                  </a:lnTo>
                  <a:close/>
                </a:path>
                <a:path w="1256665" h="2692400">
                  <a:moveTo>
                    <a:pt x="707400" y="1588343"/>
                  </a:moveTo>
                  <a:lnTo>
                    <a:pt x="707447" y="1587981"/>
                  </a:lnTo>
                  <a:lnTo>
                    <a:pt x="707568" y="1587499"/>
                  </a:lnTo>
                  <a:lnTo>
                    <a:pt x="707400" y="1588343"/>
                  </a:lnTo>
                  <a:close/>
                </a:path>
                <a:path w="1256665" h="2692400">
                  <a:moveTo>
                    <a:pt x="707576" y="1587729"/>
                  </a:moveTo>
                  <a:lnTo>
                    <a:pt x="707628" y="1587499"/>
                  </a:lnTo>
                  <a:lnTo>
                    <a:pt x="707576" y="1587729"/>
                  </a:lnTo>
                  <a:close/>
                </a:path>
                <a:path w="1256665" h="2692400">
                  <a:moveTo>
                    <a:pt x="707103" y="1590665"/>
                  </a:moveTo>
                  <a:lnTo>
                    <a:pt x="707393" y="1588548"/>
                  </a:lnTo>
                  <a:lnTo>
                    <a:pt x="707642" y="1587499"/>
                  </a:lnTo>
                  <a:lnTo>
                    <a:pt x="707925" y="1587499"/>
                  </a:lnTo>
                  <a:lnTo>
                    <a:pt x="707103" y="1590665"/>
                  </a:lnTo>
                  <a:close/>
                </a:path>
                <a:path w="1256665" h="2692400">
                  <a:moveTo>
                    <a:pt x="707098" y="1590704"/>
                  </a:moveTo>
                  <a:lnTo>
                    <a:pt x="707925" y="1587499"/>
                  </a:lnTo>
                  <a:lnTo>
                    <a:pt x="707812" y="1588418"/>
                  </a:lnTo>
                  <a:lnTo>
                    <a:pt x="707098" y="1590704"/>
                  </a:lnTo>
                  <a:close/>
                </a:path>
                <a:path w="1256665" h="2692400">
                  <a:moveTo>
                    <a:pt x="707890" y="1588168"/>
                  </a:moveTo>
                  <a:lnTo>
                    <a:pt x="708044" y="1587499"/>
                  </a:lnTo>
                  <a:lnTo>
                    <a:pt x="707890" y="1588168"/>
                  </a:lnTo>
                  <a:close/>
                </a:path>
                <a:path w="1256665" h="2692400">
                  <a:moveTo>
                    <a:pt x="707219" y="1591068"/>
                  </a:moveTo>
                  <a:lnTo>
                    <a:pt x="707863" y="1588284"/>
                  </a:lnTo>
                  <a:lnTo>
                    <a:pt x="708099" y="1587499"/>
                  </a:lnTo>
                  <a:lnTo>
                    <a:pt x="708245" y="1587499"/>
                  </a:lnTo>
                  <a:lnTo>
                    <a:pt x="707633" y="1590024"/>
                  </a:lnTo>
                  <a:lnTo>
                    <a:pt x="707219" y="1591068"/>
                  </a:lnTo>
                  <a:close/>
                </a:path>
                <a:path w="1256665" h="2692400">
                  <a:moveTo>
                    <a:pt x="707607" y="1590128"/>
                  </a:moveTo>
                  <a:lnTo>
                    <a:pt x="708245" y="1587499"/>
                  </a:lnTo>
                  <a:lnTo>
                    <a:pt x="708694" y="1587499"/>
                  </a:lnTo>
                  <a:lnTo>
                    <a:pt x="707607" y="1590128"/>
                  </a:lnTo>
                  <a:close/>
                </a:path>
                <a:path w="1256665" h="2692400">
                  <a:moveTo>
                    <a:pt x="708192" y="1589520"/>
                  </a:moveTo>
                  <a:lnTo>
                    <a:pt x="708867" y="1587499"/>
                  </a:lnTo>
                  <a:lnTo>
                    <a:pt x="708278" y="1589329"/>
                  </a:lnTo>
                  <a:lnTo>
                    <a:pt x="708192" y="1589520"/>
                  </a:lnTo>
                  <a:close/>
                </a:path>
                <a:path w="1256665" h="2692400">
                  <a:moveTo>
                    <a:pt x="708756" y="1588267"/>
                  </a:moveTo>
                  <a:lnTo>
                    <a:pt x="708938" y="1587499"/>
                  </a:lnTo>
                  <a:lnTo>
                    <a:pt x="709102" y="1587499"/>
                  </a:lnTo>
                  <a:lnTo>
                    <a:pt x="708756" y="1588267"/>
                  </a:lnTo>
                  <a:close/>
                </a:path>
                <a:path w="1256665" h="2692400">
                  <a:moveTo>
                    <a:pt x="708554" y="1591397"/>
                  </a:moveTo>
                  <a:lnTo>
                    <a:pt x="709111" y="1587499"/>
                  </a:lnTo>
                  <a:lnTo>
                    <a:pt x="708859" y="1590476"/>
                  </a:lnTo>
                  <a:lnTo>
                    <a:pt x="708733" y="1591001"/>
                  </a:lnTo>
                  <a:lnTo>
                    <a:pt x="708554" y="1591397"/>
                  </a:lnTo>
                  <a:close/>
                </a:path>
                <a:path w="1256665" h="2692400">
                  <a:moveTo>
                    <a:pt x="708836" y="1590843"/>
                  </a:moveTo>
                  <a:lnTo>
                    <a:pt x="708963" y="1590045"/>
                  </a:lnTo>
                  <a:lnTo>
                    <a:pt x="709576" y="1587499"/>
                  </a:lnTo>
                  <a:lnTo>
                    <a:pt x="709814" y="1587499"/>
                  </a:lnTo>
                  <a:lnTo>
                    <a:pt x="709097" y="1590329"/>
                  </a:lnTo>
                  <a:lnTo>
                    <a:pt x="708836" y="1590843"/>
                  </a:lnTo>
                  <a:close/>
                </a:path>
                <a:path w="1256665" h="2692400">
                  <a:moveTo>
                    <a:pt x="709160" y="1590205"/>
                  </a:moveTo>
                  <a:lnTo>
                    <a:pt x="709950" y="1587499"/>
                  </a:lnTo>
                  <a:lnTo>
                    <a:pt x="710399" y="1587499"/>
                  </a:lnTo>
                  <a:lnTo>
                    <a:pt x="710290" y="1587981"/>
                  </a:lnTo>
                  <a:lnTo>
                    <a:pt x="709160" y="1590205"/>
                  </a:lnTo>
                  <a:close/>
                </a:path>
                <a:path w="1256665" h="2692400">
                  <a:moveTo>
                    <a:pt x="710362" y="1588122"/>
                  </a:moveTo>
                  <a:lnTo>
                    <a:pt x="710417" y="1587729"/>
                  </a:lnTo>
                  <a:lnTo>
                    <a:pt x="710534" y="1587499"/>
                  </a:lnTo>
                  <a:lnTo>
                    <a:pt x="710461" y="1587931"/>
                  </a:lnTo>
                  <a:lnTo>
                    <a:pt x="710362" y="1588122"/>
                  </a:lnTo>
                  <a:close/>
                </a:path>
                <a:path w="1256665" h="2692400">
                  <a:moveTo>
                    <a:pt x="710514" y="1587829"/>
                  </a:moveTo>
                  <a:lnTo>
                    <a:pt x="710583" y="1587499"/>
                  </a:lnTo>
                  <a:lnTo>
                    <a:pt x="710514" y="1587829"/>
                  </a:lnTo>
                  <a:close/>
                </a:path>
                <a:path w="1256665" h="2692400">
                  <a:moveTo>
                    <a:pt x="710672" y="1587526"/>
                  </a:moveTo>
                  <a:close/>
                </a:path>
                <a:path w="1256665" h="2692400">
                  <a:moveTo>
                    <a:pt x="710566" y="1588505"/>
                  </a:moveTo>
                  <a:lnTo>
                    <a:pt x="710686" y="1587499"/>
                  </a:lnTo>
                  <a:lnTo>
                    <a:pt x="710566" y="1588505"/>
                  </a:lnTo>
                  <a:close/>
                </a:path>
                <a:path w="1256665" h="2692400">
                  <a:moveTo>
                    <a:pt x="711461" y="1587669"/>
                  </a:moveTo>
                  <a:lnTo>
                    <a:pt x="711471" y="1587499"/>
                  </a:lnTo>
                  <a:lnTo>
                    <a:pt x="711461" y="1587669"/>
                  </a:lnTo>
                  <a:close/>
                </a:path>
                <a:path w="1256665" h="2692400">
                  <a:moveTo>
                    <a:pt x="711446" y="1587923"/>
                  </a:moveTo>
                  <a:lnTo>
                    <a:pt x="711535" y="1587499"/>
                  </a:lnTo>
                  <a:lnTo>
                    <a:pt x="711446" y="1587923"/>
                  </a:lnTo>
                  <a:close/>
                </a:path>
                <a:path w="1256665" h="2692400">
                  <a:moveTo>
                    <a:pt x="711412" y="1588516"/>
                  </a:moveTo>
                  <a:lnTo>
                    <a:pt x="711466" y="1587862"/>
                  </a:lnTo>
                  <a:lnTo>
                    <a:pt x="711584" y="1587499"/>
                  </a:lnTo>
                  <a:lnTo>
                    <a:pt x="711497" y="1588174"/>
                  </a:lnTo>
                  <a:lnTo>
                    <a:pt x="711412" y="1588516"/>
                  </a:lnTo>
                  <a:close/>
                </a:path>
                <a:path w="1256665" h="2692400">
                  <a:moveTo>
                    <a:pt x="711554" y="1587944"/>
                  </a:moveTo>
                  <a:lnTo>
                    <a:pt x="711617" y="1587499"/>
                  </a:lnTo>
                  <a:lnTo>
                    <a:pt x="711554" y="1587944"/>
                  </a:lnTo>
                  <a:close/>
                </a:path>
                <a:path w="1256665" h="2692400">
                  <a:moveTo>
                    <a:pt x="711413" y="1588949"/>
                  </a:moveTo>
                  <a:lnTo>
                    <a:pt x="711549" y="1587981"/>
                  </a:lnTo>
                  <a:lnTo>
                    <a:pt x="711665" y="1587499"/>
                  </a:lnTo>
                  <a:lnTo>
                    <a:pt x="711898" y="1587499"/>
                  </a:lnTo>
                  <a:lnTo>
                    <a:pt x="711524" y="1588727"/>
                  </a:lnTo>
                  <a:lnTo>
                    <a:pt x="711413" y="1588949"/>
                  </a:lnTo>
                  <a:close/>
                </a:path>
                <a:path w="1256665" h="2692400">
                  <a:moveTo>
                    <a:pt x="711552" y="1588671"/>
                  </a:moveTo>
                  <a:lnTo>
                    <a:pt x="711898" y="1587499"/>
                  </a:lnTo>
                  <a:lnTo>
                    <a:pt x="712136" y="1587499"/>
                  </a:lnTo>
                  <a:lnTo>
                    <a:pt x="711552" y="1588671"/>
                  </a:lnTo>
                  <a:close/>
                </a:path>
                <a:path w="1256665" h="2692400">
                  <a:moveTo>
                    <a:pt x="711233" y="1591596"/>
                  </a:moveTo>
                  <a:lnTo>
                    <a:pt x="711313" y="1590223"/>
                  </a:lnTo>
                  <a:lnTo>
                    <a:pt x="711437" y="1589060"/>
                  </a:lnTo>
                  <a:lnTo>
                    <a:pt x="711551" y="1588674"/>
                  </a:lnTo>
                  <a:lnTo>
                    <a:pt x="712136" y="1587499"/>
                  </a:lnTo>
                  <a:lnTo>
                    <a:pt x="712080" y="1588586"/>
                  </a:lnTo>
                  <a:lnTo>
                    <a:pt x="711233" y="1591596"/>
                  </a:lnTo>
                  <a:close/>
                </a:path>
                <a:path w="1256665" h="2692400">
                  <a:moveTo>
                    <a:pt x="712141" y="1588366"/>
                  </a:moveTo>
                  <a:lnTo>
                    <a:pt x="712201" y="1587499"/>
                  </a:lnTo>
                  <a:lnTo>
                    <a:pt x="712385" y="1587499"/>
                  </a:lnTo>
                  <a:lnTo>
                    <a:pt x="712141" y="1588366"/>
                  </a:lnTo>
                  <a:close/>
                </a:path>
                <a:path w="1256665" h="2692400">
                  <a:moveTo>
                    <a:pt x="711946" y="1591197"/>
                  </a:moveTo>
                  <a:lnTo>
                    <a:pt x="712134" y="1588476"/>
                  </a:lnTo>
                  <a:lnTo>
                    <a:pt x="712385" y="1587499"/>
                  </a:lnTo>
                  <a:lnTo>
                    <a:pt x="712851" y="1587499"/>
                  </a:lnTo>
                  <a:lnTo>
                    <a:pt x="711946" y="1591197"/>
                  </a:lnTo>
                  <a:close/>
                </a:path>
                <a:path w="1256665" h="2692400">
                  <a:moveTo>
                    <a:pt x="712828" y="1587633"/>
                  </a:moveTo>
                  <a:lnTo>
                    <a:pt x="712851" y="1587499"/>
                  </a:lnTo>
                  <a:lnTo>
                    <a:pt x="712828" y="1587633"/>
                  </a:lnTo>
                  <a:close/>
                </a:path>
                <a:path w="1256665" h="2692400">
                  <a:moveTo>
                    <a:pt x="713372" y="1588272"/>
                  </a:moveTo>
                  <a:lnTo>
                    <a:pt x="713500" y="1587499"/>
                  </a:lnTo>
                  <a:lnTo>
                    <a:pt x="713372" y="1588272"/>
                  </a:lnTo>
                  <a:close/>
                </a:path>
                <a:path w="1256665" h="2692400">
                  <a:moveTo>
                    <a:pt x="714235" y="1589394"/>
                  </a:moveTo>
                  <a:lnTo>
                    <a:pt x="714545" y="1587499"/>
                  </a:lnTo>
                  <a:lnTo>
                    <a:pt x="714235" y="1589394"/>
                  </a:lnTo>
                  <a:close/>
                </a:path>
                <a:path w="1256665" h="2692400">
                  <a:moveTo>
                    <a:pt x="714293" y="1589177"/>
                  </a:moveTo>
                  <a:lnTo>
                    <a:pt x="714631" y="1587499"/>
                  </a:lnTo>
                  <a:lnTo>
                    <a:pt x="714293" y="1589177"/>
                  </a:lnTo>
                  <a:close/>
                </a:path>
                <a:path w="1256665" h="2692400">
                  <a:moveTo>
                    <a:pt x="714146" y="1589936"/>
                  </a:moveTo>
                  <a:lnTo>
                    <a:pt x="714257" y="1589356"/>
                  </a:lnTo>
                  <a:lnTo>
                    <a:pt x="714745" y="1587499"/>
                  </a:lnTo>
                  <a:lnTo>
                    <a:pt x="714146" y="1589936"/>
                  </a:lnTo>
                  <a:close/>
                </a:path>
                <a:path w="1256665" h="2692400">
                  <a:moveTo>
                    <a:pt x="714014" y="1590744"/>
                  </a:moveTo>
                  <a:lnTo>
                    <a:pt x="714188" y="1589781"/>
                  </a:lnTo>
                  <a:lnTo>
                    <a:pt x="714799" y="1587499"/>
                  </a:lnTo>
                  <a:lnTo>
                    <a:pt x="715108" y="1587499"/>
                  </a:lnTo>
                  <a:lnTo>
                    <a:pt x="714985" y="1588476"/>
                  </a:lnTo>
                  <a:lnTo>
                    <a:pt x="714634" y="1589575"/>
                  </a:lnTo>
                  <a:lnTo>
                    <a:pt x="714014" y="1590744"/>
                  </a:lnTo>
                  <a:close/>
                </a:path>
                <a:path w="1256665" h="2692400">
                  <a:moveTo>
                    <a:pt x="715003" y="1588418"/>
                  </a:moveTo>
                  <a:lnTo>
                    <a:pt x="715108" y="1587499"/>
                  </a:lnTo>
                  <a:lnTo>
                    <a:pt x="715292" y="1587499"/>
                  </a:lnTo>
                  <a:lnTo>
                    <a:pt x="715003" y="1588418"/>
                  </a:lnTo>
                  <a:close/>
                </a:path>
                <a:path w="1256665" h="2692400">
                  <a:moveTo>
                    <a:pt x="714936" y="1589007"/>
                  </a:moveTo>
                  <a:lnTo>
                    <a:pt x="715068" y="1588210"/>
                  </a:lnTo>
                  <a:lnTo>
                    <a:pt x="715292" y="1587499"/>
                  </a:lnTo>
                  <a:lnTo>
                    <a:pt x="715046" y="1588644"/>
                  </a:lnTo>
                  <a:lnTo>
                    <a:pt x="714936" y="1589007"/>
                  </a:lnTo>
                  <a:close/>
                </a:path>
                <a:path w="1256665" h="2692400">
                  <a:moveTo>
                    <a:pt x="714990" y="1588905"/>
                  </a:moveTo>
                  <a:lnTo>
                    <a:pt x="715292" y="1587499"/>
                  </a:lnTo>
                  <a:lnTo>
                    <a:pt x="715276" y="1588366"/>
                  </a:lnTo>
                  <a:lnTo>
                    <a:pt x="714990" y="1588905"/>
                  </a:lnTo>
                  <a:close/>
                </a:path>
                <a:path w="1256665" h="2692400">
                  <a:moveTo>
                    <a:pt x="715294" y="1588332"/>
                  </a:moveTo>
                  <a:lnTo>
                    <a:pt x="715400" y="1587499"/>
                  </a:lnTo>
                  <a:lnTo>
                    <a:pt x="715649" y="1587499"/>
                  </a:lnTo>
                  <a:lnTo>
                    <a:pt x="715543" y="1587862"/>
                  </a:lnTo>
                  <a:lnTo>
                    <a:pt x="715294" y="1588332"/>
                  </a:lnTo>
                  <a:close/>
                </a:path>
                <a:path w="1256665" h="2692400">
                  <a:moveTo>
                    <a:pt x="715578" y="1587796"/>
                  </a:moveTo>
                  <a:lnTo>
                    <a:pt x="715649" y="1587499"/>
                  </a:lnTo>
                  <a:lnTo>
                    <a:pt x="715578" y="1587796"/>
                  </a:lnTo>
                  <a:close/>
                </a:path>
                <a:path w="1256665" h="2692400">
                  <a:moveTo>
                    <a:pt x="715415" y="1588476"/>
                  </a:moveTo>
                  <a:lnTo>
                    <a:pt x="715614" y="1587729"/>
                  </a:lnTo>
                  <a:lnTo>
                    <a:pt x="715736" y="1587499"/>
                  </a:lnTo>
                  <a:lnTo>
                    <a:pt x="715925" y="1587499"/>
                  </a:lnTo>
                  <a:lnTo>
                    <a:pt x="715415" y="1588476"/>
                  </a:lnTo>
                  <a:close/>
                </a:path>
                <a:path w="1256665" h="2692400">
                  <a:moveTo>
                    <a:pt x="714916" y="1591288"/>
                  </a:moveTo>
                  <a:lnTo>
                    <a:pt x="715077" y="1590024"/>
                  </a:lnTo>
                  <a:lnTo>
                    <a:pt x="715202" y="1589368"/>
                  </a:lnTo>
                  <a:lnTo>
                    <a:pt x="715446" y="1588418"/>
                  </a:lnTo>
                  <a:lnTo>
                    <a:pt x="715925" y="1587499"/>
                  </a:lnTo>
                  <a:lnTo>
                    <a:pt x="715025" y="1591098"/>
                  </a:lnTo>
                  <a:lnTo>
                    <a:pt x="714916" y="1591288"/>
                  </a:lnTo>
                  <a:close/>
                </a:path>
                <a:path w="1256665" h="2692400">
                  <a:moveTo>
                    <a:pt x="715051" y="1591052"/>
                  </a:moveTo>
                  <a:lnTo>
                    <a:pt x="716005" y="1587499"/>
                  </a:lnTo>
                  <a:lnTo>
                    <a:pt x="715743" y="1589520"/>
                  </a:lnTo>
                  <a:lnTo>
                    <a:pt x="715628" y="1590045"/>
                  </a:lnTo>
                  <a:lnTo>
                    <a:pt x="715051" y="1591052"/>
                  </a:lnTo>
                  <a:close/>
                </a:path>
                <a:path w="1256665" h="2692400">
                  <a:moveTo>
                    <a:pt x="715658" y="1589980"/>
                  </a:moveTo>
                  <a:lnTo>
                    <a:pt x="716115" y="1587499"/>
                  </a:lnTo>
                  <a:lnTo>
                    <a:pt x="716315" y="1587499"/>
                  </a:lnTo>
                  <a:lnTo>
                    <a:pt x="716190" y="1588122"/>
                  </a:lnTo>
                  <a:lnTo>
                    <a:pt x="715658" y="1589980"/>
                  </a:lnTo>
                  <a:close/>
                </a:path>
                <a:path w="1256665" h="2692400">
                  <a:moveTo>
                    <a:pt x="716179" y="1588174"/>
                  </a:moveTo>
                  <a:lnTo>
                    <a:pt x="716315" y="1587499"/>
                  </a:lnTo>
                  <a:lnTo>
                    <a:pt x="716179" y="1588174"/>
                  </a:lnTo>
                  <a:close/>
                </a:path>
                <a:path w="1256665" h="2692400">
                  <a:moveTo>
                    <a:pt x="715898" y="1589575"/>
                  </a:moveTo>
                  <a:lnTo>
                    <a:pt x="716130" y="1588418"/>
                  </a:lnTo>
                  <a:lnTo>
                    <a:pt x="716374" y="1587499"/>
                  </a:lnTo>
                  <a:lnTo>
                    <a:pt x="716012" y="1589195"/>
                  </a:lnTo>
                  <a:lnTo>
                    <a:pt x="715898" y="1589575"/>
                  </a:lnTo>
                  <a:close/>
                </a:path>
                <a:path w="1256665" h="2692400">
                  <a:moveTo>
                    <a:pt x="715949" y="1589486"/>
                  </a:moveTo>
                  <a:lnTo>
                    <a:pt x="716374" y="1587499"/>
                  </a:lnTo>
                  <a:lnTo>
                    <a:pt x="716813" y="1587499"/>
                  </a:lnTo>
                  <a:lnTo>
                    <a:pt x="716562" y="1588418"/>
                  </a:lnTo>
                  <a:lnTo>
                    <a:pt x="715949" y="1589486"/>
                  </a:lnTo>
                  <a:close/>
                </a:path>
                <a:path w="1256665" h="2692400">
                  <a:moveTo>
                    <a:pt x="716581" y="1588385"/>
                  </a:moveTo>
                  <a:lnTo>
                    <a:pt x="716813" y="1587499"/>
                  </a:lnTo>
                  <a:lnTo>
                    <a:pt x="716679" y="1588174"/>
                  </a:lnTo>
                  <a:lnTo>
                    <a:pt x="716581" y="1588385"/>
                  </a:lnTo>
                  <a:close/>
                </a:path>
                <a:path w="1256665" h="2692400">
                  <a:moveTo>
                    <a:pt x="716639" y="1588284"/>
                  </a:moveTo>
                  <a:lnTo>
                    <a:pt x="716926" y="1587499"/>
                  </a:lnTo>
                  <a:lnTo>
                    <a:pt x="717089" y="1587499"/>
                  </a:lnTo>
                  <a:lnTo>
                    <a:pt x="716639" y="1588284"/>
                  </a:lnTo>
                  <a:close/>
                </a:path>
                <a:path w="1256665" h="2692400">
                  <a:moveTo>
                    <a:pt x="716260" y="1589607"/>
                  </a:moveTo>
                  <a:lnTo>
                    <a:pt x="716513" y="1588644"/>
                  </a:lnTo>
                  <a:lnTo>
                    <a:pt x="716639" y="1588284"/>
                  </a:lnTo>
                  <a:lnTo>
                    <a:pt x="717089" y="1587499"/>
                  </a:lnTo>
                  <a:lnTo>
                    <a:pt x="716973" y="1588493"/>
                  </a:lnTo>
                  <a:lnTo>
                    <a:pt x="716850" y="1588747"/>
                  </a:lnTo>
                  <a:lnTo>
                    <a:pt x="716260" y="1589607"/>
                  </a:lnTo>
                  <a:close/>
                </a:path>
                <a:path w="1256665" h="2692400">
                  <a:moveTo>
                    <a:pt x="716961" y="1588585"/>
                  </a:moveTo>
                  <a:lnTo>
                    <a:pt x="717100" y="1587499"/>
                  </a:lnTo>
                  <a:lnTo>
                    <a:pt x="717706" y="1587499"/>
                  </a:lnTo>
                  <a:lnTo>
                    <a:pt x="716961" y="1588585"/>
                  </a:lnTo>
                  <a:close/>
                </a:path>
                <a:path w="1256665" h="2692400">
                  <a:moveTo>
                    <a:pt x="716895" y="1589107"/>
                  </a:moveTo>
                  <a:lnTo>
                    <a:pt x="716950" y="1588674"/>
                  </a:lnTo>
                  <a:lnTo>
                    <a:pt x="717076" y="1588418"/>
                  </a:lnTo>
                  <a:lnTo>
                    <a:pt x="717706" y="1587499"/>
                  </a:lnTo>
                  <a:lnTo>
                    <a:pt x="716895" y="1589107"/>
                  </a:lnTo>
                  <a:close/>
                </a:path>
                <a:path w="1256665" h="2692400">
                  <a:moveTo>
                    <a:pt x="716636" y="1591135"/>
                  </a:moveTo>
                  <a:lnTo>
                    <a:pt x="716867" y="1589324"/>
                  </a:lnTo>
                  <a:lnTo>
                    <a:pt x="716994" y="1588910"/>
                  </a:lnTo>
                  <a:lnTo>
                    <a:pt x="717706" y="1587499"/>
                  </a:lnTo>
                  <a:lnTo>
                    <a:pt x="718031" y="1587499"/>
                  </a:lnTo>
                  <a:lnTo>
                    <a:pt x="716636" y="1591135"/>
                  </a:lnTo>
                  <a:close/>
                </a:path>
                <a:path w="1256665" h="2692400">
                  <a:moveTo>
                    <a:pt x="718650" y="1589127"/>
                  </a:moveTo>
                  <a:lnTo>
                    <a:pt x="718756" y="1587499"/>
                  </a:lnTo>
                  <a:lnTo>
                    <a:pt x="718891" y="1587499"/>
                  </a:lnTo>
                  <a:lnTo>
                    <a:pt x="718650" y="1589127"/>
                  </a:lnTo>
                  <a:close/>
                </a:path>
                <a:path w="1256665" h="2692400">
                  <a:moveTo>
                    <a:pt x="718637" y="1589324"/>
                  </a:moveTo>
                  <a:lnTo>
                    <a:pt x="718891" y="1587499"/>
                  </a:lnTo>
                  <a:lnTo>
                    <a:pt x="718766" y="1588910"/>
                  </a:lnTo>
                  <a:lnTo>
                    <a:pt x="718637" y="1589324"/>
                  </a:lnTo>
                  <a:close/>
                </a:path>
                <a:path w="1256665" h="2692400">
                  <a:moveTo>
                    <a:pt x="718752" y="1589060"/>
                  </a:moveTo>
                  <a:lnTo>
                    <a:pt x="718891" y="1587499"/>
                  </a:lnTo>
                  <a:lnTo>
                    <a:pt x="719432" y="1587499"/>
                  </a:lnTo>
                  <a:lnTo>
                    <a:pt x="718752" y="1589060"/>
                  </a:lnTo>
                  <a:close/>
                </a:path>
                <a:path w="1256665" h="2692400">
                  <a:moveTo>
                    <a:pt x="718623" y="1590507"/>
                  </a:moveTo>
                  <a:lnTo>
                    <a:pt x="718720" y="1589422"/>
                  </a:lnTo>
                  <a:lnTo>
                    <a:pt x="718846" y="1588845"/>
                  </a:lnTo>
                  <a:lnTo>
                    <a:pt x="719432" y="1587499"/>
                  </a:lnTo>
                  <a:lnTo>
                    <a:pt x="718942" y="1589689"/>
                  </a:lnTo>
                  <a:lnTo>
                    <a:pt x="718835" y="1590085"/>
                  </a:lnTo>
                  <a:lnTo>
                    <a:pt x="718623" y="1590507"/>
                  </a:lnTo>
                  <a:close/>
                </a:path>
                <a:path w="1256665" h="2692400">
                  <a:moveTo>
                    <a:pt x="718868" y="1590020"/>
                  </a:moveTo>
                  <a:lnTo>
                    <a:pt x="719432" y="1587499"/>
                  </a:lnTo>
                  <a:lnTo>
                    <a:pt x="719392" y="1588674"/>
                  </a:lnTo>
                  <a:lnTo>
                    <a:pt x="719281" y="1589195"/>
                  </a:lnTo>
                  <a:lnTo>
                    <a:pt x="718868" y="1590020"/>
                  </a:lnTo>
                  <a:close/>
                </a:path>
                <a:path w="1256665" h="2692400">
                  <a:moveTo>
                    <a:pt x="719364" y="1588937"/>
                  </a:moveTo>
                  <a:lnTo>
                    <a:pt x="719741" y="1587499"/>
                  </a:lnTo>
                  <a:lnTo>
                    <a:pt x="719364" y="1588937"/>
                  </a:lnTo>
                  <a:close/>
                </a:path>
                <a:path w="1256665" h="2692400">
                  <a:moveTo>
                    <a:pt x="719750" y="1587546"/>
                  </a:moveTo>
                  <a:close/>
                </a:path>
                <a:path w="1256665" h="2692400">
                  <a:moveTo>
                    <a:pt x="719605" y="1588548"/>
                  </a:moveTo>
                  <a:lnTo>
                    <a:pt x="719763" y="1587499"/>
                  </a:lnTo>
                  <a:lnTo>
                    <a:pt x="720131" y="1587499"/>
                  </a:lnTo>
                  <a:lnTo>
                    <a:pt x="719605" y="1588548"/>
                  </a:lnTo>
                  <a:close/>
                </a:path>
                <a:path w="1256665" h="2692400">
                  <a:moveTo>
                    <a:pt x="719992" y="1588210"/>
                  </a:moveTo>
                  <a:lnTo>
                    <a:pt x="720185" y="1587499"/>
                  </a:lnTo>
                  <a:lnTo>
                    <a:pt x="720358" y="1587499"/>
                  </a:lnTo>
                  <a:lnTo>
                    <a:pt x="719992" y="1588210"/>
                  </a:lnTo>
                  <a:close/>
                </a:path>
                <a:path w="1256665" h="2692400">
                  <a:moveTo>
                    <a:pt x="720399" y="1588692"/>
                  </a:moveTo>
                  <a:lnTo>
                    <a:pt x="720491" y="1587944"/>
                  </a:lnTo>
                  <a:lnTo>
                    <a:pt x="720617" y="1587499"/>
                  </a:lnTo>
                  <a:lnTo>
                    <a:pt x="721051" y="1587499"/>
                  </a:lnTo>
                  <a:lnTo>
                    <a:pt x="720399" y="1588692"/>
                  </a:lnTo>
                  <a:close/>
                </a:path>
                <a:path w="1256665" h="2692400">
                  <a:moveTo>
                    <a:pt x="720243" y="1589944"/>
                  </a:moveTo>
                  <a:lnTo>
                    <a:pt x="720336" y="1589195"/>
                  </a:lnTo>
                  <a:lnTo>
                    <a:pt x="720456" y="1588586"/>
                  </a:lnTo>
                  <a:lnTo>
                    <a:pt x="721051" y="1587499"/>
                  </a:lnTo>
                  <a:lnTo>
                    <a:pt x="721278" y="1587499"/>
                  </a:lnTo>
                  <a:lnTo>
                    <a:pt x="720243" y="1589944"/>
                  </a:lnTo>
                  <a:close/>
                </a:path>
                <a:path w="1256665" h="2692400">
                  <a:moveTo>
                    <a:pt x="719626" y="1594923"/>
                  </a:moveTo>
                  <a:lnTo>
                    <a:pt x="720187" y="1590400"/>
                  </a:lnTo>
                  <a:lnTo>
                    <a:pt x="720313" y="1589781"/>
                  </a:lnTo>
                  <a:lnTo>
                    <a:pt x="721278" y="1587499"/>
                  </a:lnTo>
                  <a:lnTo>
                    <a:pt x="722078" y="1587499"/>
                  </a:lnTo>
                  <a:lnTo>
                    <a:pt x="720790" y="1591699"/>
                  </a:lnTo>
                  <a:lnTo>
                    <a:pt x="719626" y="1594923"/>
                  </a:lnTo>
                  <a:close/>
                </a:path>
                <a:path w="1256665" h="2692400">
                  <a:moveTo>
                    <a:pt x="722203" y="1587783"/>
                  </a:moveTo>
                  <a:lnTo>
                    <a:pt x="722241" y="1587499"/>
                  </a:lnTo>
                  <a:lnTo>
                    <a:pt x="722203" y="1587783"/>
                  </a:lnTo>
                  <a:close/>
                </a:path>
                <a:path w="1256665" h="2692400">
                  <a:moveTo>
                    <a:pt x="721678" y="1591759"/>
                  </a:moveTo>
                  <a:lnTo>
                    <a:pt x="722187" y="1587981"/>
                  </a:lnTo>
                  <a:lnTo>
                    <a:pt x="722306" y="1587499"/>
                  </a:lnTo>
                  <a:lnTo>
                    <a:pt x="723215" y="1587499"/>
                  </a:lnTo>
                  <a:lnTo>
                    <a:pt x="722859" y="1589060"/>
                  </a:lnTo>
                  <a:lnTo>
                    <a:pt x="722735" y="1589505"/>
                  </a:lnTo>
                  <a:lnTo>
                    <a:pt x="721678" y="1591759"/>
                  </a:lnTo>
                  <a:close/>
                </a:path>
                <a:path w="1256665" h="2692400">
                  <a:moveTo>
                    <a:pt x="722656" y="1589952"/>
                  </a:moveTo>
                  <a:lnTo>
                    <a:pt x="722842" y="1589277"/>
                  </a:lnTo>
                  <a:lnTo>
                    <a:pt x="723675" y="1587499"/>
                  </a:lnTo>
                  <a:lnTo>
                    <a:pt x="722656" y="1589952"/>
                  </a:lnTo>
                  <a:close/>
                </a:path>
                <a:path w="1256665" h="2692400">
                  <a:moveTo>
                    <a:pt x="720694" y="1599208"/>
                  </a:moveTo>
                  <a:lnTo>
                    <a:pt x="720898" y="1597660"/>
                  </a:lnTo>
                  <a:lnTo>
                    <a:pt x="721401" y="1595477"/>
                  </a:lnTo>
                  <a:lnTo>
                    <a:pt x="723940" y="1587499"/>
                  </a:lnTo>
                  <a:lnTo>
                    <a:pt x="721868" y="1596262"/>
                  </a:lnTo>
                  <a:lnTo>
                    <a:pt x="721380" y="1597597"/>
                  </a:lnTo>
                  <a:lnTo>
                    <a:pt x="720694" y="1599208"/>
                  </a:lnTo>
                  <a:close/>
                </a:path>
                <a:path w="1256665" h="2692400">
                  <a:moveTo>
                    <a:pt x="723331" y="1592158"/>
                  </a:moveTo>
                  <a:lnTo>
                    <a:pt x="724357" y="1587499"/>
                  </a:lnTo>
                  <a:lnTo>
                    <a:pt x="724990" y="1587499"/>
                  </a:lnTo>
                  <a:lnTo>
                    <a:pt x="723331" y="1592158"/>
                  </a:lnTo>
                  <a:close/>
                </a:path>
                <a:path w="1256665" h="2692400">
                  <a:moveTo>
                    <a:pt x="725280" y="1587795"/>
                  </a:moveTo>
                  <a:lnTo>
                    <a:pt x="725310" y="1587499"/>
                  </a:lnTo>
                  <a:lnTo>
                    <a:pt x="725280" y="1587795"/>
                  </a:lnTo>
                  <a:close/>
                </a:path>
                <a:path w="1256665" h="2692400">
                  <a:moveTo>
                    <a:pt x="725197" y="1588643"/>
                  </a:moveTo>
                  <a:lnTo>
                    <a:pt x="725262" y="1587981"/>
                  </a:lnTo>
                  <a:lnTo>
                    <a:pt x="725385" y="1587499"/>
                  </a:lnTo>
                  <a:lnTo>
                    <a:pt x="725684" y="1587499"/>
                  </a:lnTo>
                  <a:lnTo>
                    <a:pt x="725197" y="1588643"/>
                  </a:lnTo>
                  <a:close/>
                </a:path>
                <a:path w="1256665" h="2692400">
                  <a:moveTo>
                    <a:pt x="724767" y="1592992"/>
                  </a:moveTo>
                  <a:lnTo>
                    <a:pt x="725095" y="1589673"/>
                  </a:lnTo>
                  <a:lnTo>
                    <a:pt x="725221" y="1588586"/>
                  </a:lnTo>
                  <a:lnTo>
                    <a:pt x="725684" y="1587499"/>
                  </a:lnTo>
                  <a:lnTo>
                    <a:pt x="726187" y="1587499"/>
                  </a:lnTo>
                  <a:lnTo>
                    <a:pt x="725564" y="1591182"/>
                  </a:lnTo>
                  <a:lnTo>
                    <a:pt x="725442" y="1591596"/>
                  </a:lnTo>
                  <a:lnTo>
                    <a:pt x="724767" y="1592992"/>
                  </a:lnTo>
                  <a:close/>
                </a:path>
                <a:path w="1256665" h="2692400">
                  <a:moveTo>
                    <a:pt x="725522" y="1591429"/>
                  </a:moveTo>
                  <a:lnTo>
                    <a:pt x="726187" y="1587499"/>
                  </a:lnTo>
                  <a:lnTo>
                    <a:pt x="726620" y="1587499"/>
                  </a:lnTo>
                  <a:lnTo>
                    <a:pt x="726004" y="1590329"/>
                  </a:lnTo>
                  <a:lnTo>
                    <a:pt x="725878" y="1590693"/>
                  </a:lnTo>
                  <a:lnTo>
                    <a:pt x="725522" y="1591429"/>
                  </a:lnTo>
                  <a:close/>
                </a:path>
                <a:path w="1256665" h="2692400">
                  <a:moveTo>
                    <a:pt x="726501" y="1589404"/>
                  </a:moveTo>
                  <a:lnTo>
                    <a:pt x="726620" y="1587499"/>
                  </a:lnTo>
                  <a:lnTo>
                    <a:pt x="727421" y="1587499"/>
                  </a:lnTo>
                  <a:lnTo>
                    <a:pt x="726501" y="1589404"/>
                  </a:lnTo>
                  <a:close/>
                </a:path>
                <a:path w="1256665" h="2692400">
                  <a:moveTo>
                    <a:pt x="727655" y="1587820"/>
                  </a:moveTo>
                  <a:lnTo>
                    <a:pt x="727713" y="1587499"/>
                  </a:lnTo>
                  <a:lnTo>
                    <a:pt x="727655" y="1587820"/>
                  </a:lnTo>
                  <a:close/>
                </a:path>
                <a:path w="1256665" h="2692400">
                  <a:moveTo>
                    <a:pt x="727669" y="1588371"/>
                  </a:moveTo>
                  <a:lnTo>
                    <a:pt x="727925" y="1587499"/>
                  </a:lnTo>
                  <a:lnTo>
                    <a:pt x="727669" y="1588371"/>
                  </a:lnTo>
                  <a:close/>
                </a:path>
                <a:path w="1256665" h="2692400">
                  <a:moveTo>
                    <a:pt x="725884" y="1600199"/>
                  </a:moveTo>
                  <a:lnTo>
                    <a:pt x="725905" y="1598915"/>
                  </a:lnTo>
                  <a:lnTo>
                    <a:pt x="726031" y="1598273"/>
                  </a:lnTo>
                  <a:lnTo>
                    <a:pt x="729213" y="1587499"/>
                  </a:lnTo>
                  <a:lnTo>
                    <a:pt x="730122" y="1587499"/>
                  </a:lnTo>
                  <a:lnTo>
                    <a:pt x="725884" y="1600199"/>
                  </a:lnTo>
                  <a:close/>
                </a:path>
                <a:path w="1256665" h="2692400">
                  <a:moveTo>
                    <a:pt x="728961" y="1592296"/>
                  </a:moveTo>
                  <a:lnTo>
                    <a:pt x="730122" y="1587499"/>
                  </a:lnTo>
                  <a:lnTo>
                    <a:pt x="730799" y="1587499"/>
                  </a:lnTo>
                  <a:lnTo>
                    <a:pt x="728961" y="1592296"/>
                  </a:lnTo>
                  <a:close/>
                </a:path>
                <a:path w="1256665" h="2692400">
                  <a:moveTo>
                    <a:pt x="728778" y="1593051"/>
                  </a:moveTo>
                  <a:lnTo>
                    <a:pt x="729007" y="1592176"/>
                  </a:lnTo>
                  <a:lnTo>
                    <a:pt x="730799" y="1587499"/>
                  </a:lnTo>
                  <a:lnTo>
                    <a:pt x="728778" y="1593051"/>
                  </a:lnTo>
                  <a:close/>
                </a:path>
                <a:path w="1256665" h="2692400">
                  <a:moveTo>
                    <a:pt x="731831" y="1600199"/>
                  </a:moveTo>
                  <a:lnTo>
                    <a:pt x="727048" y="1600199"/>
                  </a:lnTo>
                  <a:lnTo>
                    <a:pt x="728750" y="1593168"/>
                  </a:lnTo>
                  <a:lnTo>
                    <a:pt x="730799" y="1587499"/>
                  </a:lnTo>
                  <a:lnTo>
                    <a:pt x="733071" y="1587499"/>
                  </a:lnTo>
                  <a:lnTo>
                    <a:pt x="731831" y="1600199"/>
                  </a:lnTo>
                  <a:close/>
                </a:path>
                <a:path w="1256665" h="2692400">
                  <a:moveTo>
                    <a:pt x="732579" y="1598326"/>
                  </a:moveTo>
                  <a:lnTo>
                    <a:pt x="734776" y="1587499"/>
                  </a:lnTo>
                  <a:lnTo>
                    <a:pt x="736042" y="1587499"/>
                  </a:lnTo>
                  <a:lnTo>
                    <a:pt x="735917" y="1589195"/>
                  </a:lnTo>
                  <a:lnTo>
                    <a:pt x="735797" y="1590269"/>
                  </a:lnTo>
                  <a:lnTo>
                    <a:pt x="732579" y="1598326"/>
                  </a:lnTo>
                  <a:close/>
                </a:path>
                <a:path w="1256665" h="2692400">
                  <a:moveTo>
                    <a:pt x="736434" y="1588674"/>
                  </a:moveTo>
                  <a:lnTo>
                    <a:pt x="736497" y="1587499"/>
                  </a:lnTo>
                  <a:lnTo>
                    <a:pt x="736654" y="1587499"/>
                  </a:lnTo>
                  <a:lnTo>
                    <a:pt x="736529" y="1588343"/>
                  </a:lnTo>
                  <a:lnTo>
                    <a:pt x="736434" y="1588674"/>
                  </a:lnTo>
                  <a:close/>
                </a:path>
                <a:path w="1256665" h="2692400">
                  <a:moveTo>
                    <a:pt x="736506" y="1588493"/>
                  </a:moveTo>
                  <a:lnTo>
                    <a:pt x="736654" y="1587499"/>
                  </a:lnTo>
                  <a:lnTo>
                    <a:pt x="736903" y="1587499"/>
                  </a:lnTo>
                  <a:lnTo>
                    <a:pt x="736506" y="1588493"/>
                  </a:lnTo>
                  <a:close/>
                </a:path>
                <a:path w="1256665" h="2692400">
                  <a:moveTo>
                    <a:pt x="736348" y="1590269"/>
                  </a:moveTo>
                  <a:lnTo>
                    <a:pt x="736409" y="1589145"/>
                  </a:lnTo>
                  <a:lnTo>
                    <a:pt x="736536" y="1588418"/>
                  </a:lnTo>
                  <a:lnTo>
                    <a:pt x="736903" y="1587499"/>
                  </a:lnTo>
                  <a:lnTo>
                    <a:pt x="736761" y="1589195"/>
                  </a:lnTo>
                  <a:lnTo>
                    <a:pt x="736348" y="1590269"/>
                  </a:lnTo>
                  <a:close/>
                </a:path>
                <a:path w="1256665" h="2692400">
                  <a:moveTo>
                    <a:pt x="736405" y="1591969"/>
                  </a:moveTo>
                  <a:lnTo>
                    <a:pt x="736689" y="1589781"/>
                  </a:lnTo>
                  <a:lnTo>
                    <a:pt x="736813" y="1589060"/>
                  </a:lnTo>
                  <a:lnTo>
                    <a:pt x="737412" y="1587499"/>
                  </a:lnTo>
                  <a:lnTo>
                    <a:pt x="737899" y="1587499"/>
                  </a:lnTo>
                  <a:lnTo>
                    <a:pt x="737152" y="1590507"/>
                  </a:lnTo>
                  <a:lnTo>
                    <a:pt x="736405" y="1591969"/>
                  </a:lnTo>
                  <a:close/>
                </a:path>
                <a:path w="1256665" h="2692400">
                  <a:moveTo>
                    <a:pt x="737707" y="1589422"/>
                  </a:moveTo>
                  <a:lnTo>
                    <a:pt x="737904" y="1587499"/>
                  </a:lnTo>
                  <a:lnTo>
                    <a:pt x="738689" y="1587499"/>
                  </a:lnTo>
                  <a:lnTo>
                    <a:pt x="737707" y="1589422"/>
                  </a:lnTo>
                  <a:close/>
                </a:path>
                <a:path w="1256665" h="2692400">
                  <a:moveTo>
                    <a:pt x="737298" y="1600199"/>
                  </a:moveTo>
                  <a:lnTo>
                    <a:pt x="736600" y="1600199"/>
                  </a:lnTo>
                  <a:lnTo>
                    <a:pt x="737290" y="1593477"/>
                  </a:lnTo>
                  <a:lnTo>
                    <a:pt x="737414" y="1592759"/>
                  </a:lnTo>
                  <a:lnTo>
                    <a:pt x="739003" y="1587499"/>
                  </a:lnTo>
                  <a:lnTo>
                    <a:pt x="739225" y="1587499"/>
                  </a:lnTo>
                  <a:lnTo>
                    <a:pt x="738345" y="1596008"/>
                  </a:lnTo>
                  <a:lnTo>
                    <a:pt x="738219" y="1596662"/>
                  </a:lnTo>
                  <a:lnTo>
                    <a:pt x="737298" y="1600199"/>
                  </a:lnTo>
                  <a:close/>
                </a:path>
                <a:path w="1256665" h="2692400">
                  <a:moveTo>
                    <a:pt x="738357" y="1595946"/>
                  </a:moveTo>
                  <a:lnTo>
                    <a:pt x="739225" y="1587499"/>
                  </a:lnTo>
                  <a:lnTo>
                    <a:pt x="739988" y="1587499"/>
                  </a:lnTo>
                  <a:lnTo>
                    <a:pt x="738357" y="1595946"/>
                  </a:lnTo>
                  <a:close/>
                </a:path>
                <a:path w="1256665" h="2692400">
                  <a:moveTo>
                    <a:pt x="738323" y="1596283"/>
                  </a:moveTo>
                  <a:lnTo>
                    <a:pt x="738380" y="1595829"/>
                  </a:lnTo>
                  <a:lnTo>
                    <a:pt x="739988" y="1587499"/>
                  </a:lnTo>
                  <a:lnTo>
                    <a:pt x="740313" y="1587499"/>
                  </a:lnTo>
                  <a:lnTo>
                    <a:pt x="738697" y="1594851"/>
                  </a:lnTo>
                  <a:lnTo>
                    <a:pt x="738323" y="1596283"/>
                  </a:lnTo>
                  <a:close/>
                </a:path>
                <a:path w="1256665" h="2692400">
                  <a:moveTo>
                    <a:pt x="738746" y="1594666"/>
                  </a:moveTo>
                  <a:lnTo>
                    <a:pt x="740313" y="1587499"/>
                  </a:lnTo>
                  <a:lnTo>
                    <a:pt x="740508" y="1587499"/>
                  </a:lnTo>
                  <a:lnTo>
                    <a:pt x="740381" y="1588418"/>
                  </a:lnTo>
                  <a:lnTo>
                    <a:pt x="738746" y="1594666"/>
                  </a:lnTo>
                  <a:close/>
                </a:path>
                <a:path w="1256665" h="2692400">
                  <a:moveTo>
                    <a:pt x="740459" y="1588120"/>
                  </a:moveTo>
                  <a:lnTo>
                    <a:pt x="740508" y="1587499"/>
                  </a:lnTo>
                  <a:lnTo>
                    <a:pt x="740459" y="1588120"/>
                  </a:lnTo>
                  <a:close/>
                </a:path>
                <a:path w="1256665" h="2692400">
                  <a:moveTo>
                    <a:pt x="740336" y="1589689"/>
                  </a:moveTo>
                  <a:lnTo>
                    <a:pt x="740495" y="1587981"/>
                  </a:lnTo>
                  <a:lnTo>
                    <a:pt x="740621" y="1587499"/>
                  </a:lnTo>
                  <a:lnTo>
                    <a:pt x="740886" y="1587499"/>
                  </a:lnTo>
                  <a:lnTo>
                    <a:pt x="740336" y="1589689"/>
                  </a:lnTo>
                  <a:close/>
                </a:path>
                <a:path w="1256665" h="2692400">
                  <a:moveTo>
                    <a:pt x="740308" y="1590045"/>
                  </a:moveTo>
                  <a:lnTo>
                    <a:pt x="740392" y="1589466"/>
                  </a:lnTo>
                  <a:lnTo>
                    <a:pt x="740886" y="1587499"/>
                  </a:lnTo>
                  <a:lnTo>
                    <a:pt x="740308" y="1590045"/>
                  </a:lnTo>
                  <a:close/>
                </a:path>
                <a:path w="1256665" h="2692400">
                  <a:moveTo>
                    <a:pt x="739512" y="1600199"/>
                  </a:moveTo>
                  <a:lnTo>
                    <a:pt x="740253" y="1590744"/>
                  </a:lnTo>
                  <a:lnTo>
                    <a:pt x="740379" y="1589781"/>
                  </a:lnTo>
                  <a:lnTo>
                    <a:pt x="740995" y="1587499"/>
                  </a:lnTo>
                  <a:lnTo>
                    <a:pt x="741417" y="1587499"/>
                  </a:lnTo>
                  <a:lnTo>
                    <a:pt x="739798" y="1599210"/>
                  </a:lnTo>
                  <a:lnTo>
                    <a:pt x="739512" y="1600199"/>
                  </a:lnTo>
                  <a:close/>
                </a:path>
                <a:path w="1256665" h="2692400">
                  <a:moveTo>
                    <a:pt x="739821" y="1599129"/>
                  </a:moveTo>
                  <a:lnTo>
                    <a:pt x="741417" y="1587499"/>
                  </a:lnTo>
                  <a:lnTo>
                    <a:pt x="742229" y="1587499"/>
                  </a:lnTo>
                  <a:lnTo>
                    <a:pt x="740624" y="1596349"/>
                  </a:lnTo>
                  <a:lnTo>
                    <a:pt x="739821" y="1599129"/>
                  </a:lnTo>
                  <a:close/>
                </a:path>
                <a:path w="1256665" h="2692400">
                  <a:moveTo>
                    <a:pt x="740639" y="1596299"/>
                  </a:moveTo>
                  <a:lnTo>
                    <a:pt x="742229" y="1587499"/>
                  </a:lnTo>
                  <a:lnTo>
                    <a:pt x="743181" y="1587499"/>
                  </a:lnTo>
                  <a:lnTo>
                    <a:pt x="740639" y="1596299"/>
                  </a:lnTo>
                  <a:close/>
                </a:path>
                <a:path w="1256665" h="2692400">
                  <a:moveTo>
                    <a:pt x="740610" y="1600199"/>
                  </a:moveTo>
                  <a:lnTo>
                    <a:pt x="739934" y="1600199"/>
                  </a:lnTo>
                  <a:lnTo>
                    <a:pt x="740615" y="1596430"/>
                  </a:lnTo>
                  <a:lnTo>
                    <a:pt x="743181" y="1587499"/>
                  </a:lnTo>
                  <a:lnTo>
                    <a:pt x="743311" y="1587499"/>
                  </a:lnTo>
                  <a:lnTo>
                    <a:pt x="740610" y="1600199"/>
                  </a:lnTo>
                  <a:close/>
                </a:path>
                <a:path w="1256665" h="2692400">
                  <a:moveTo>
                    <a:pt x="742937" y="1589368"/>
                  </a:moveTo>
                  <a:lnTo>
                    <a:pt x="743311" y="1587499"/>
                  </a:lnTo>
                  <a:lnTo>
                    <a:pt x="742937" y="1589368"/>
                  </a:lnTo>
                  <a:close/>
                </a:path>
                <a:path w="1256665" h="2692400">
                  <a:moveTo>
                    <a:pt x="710312" y="1588963"/>
                  </a:moveTo>
                  <a:lnTo>
                    <a:pt x="710443" y="1588174"/>
                  </a:lnTo>
                  <a:lnTo>
                    <a:pt x="710566" y="1587729"/>
                  </a:lnTo>
                  <a:lnTo>
                    <a:pt x="710672" y="1587526"/>
                  </a:lnTo>
                  <a:lnTo>
                    <a:pt x="710312" y="1588963"/>
                  </a:lnTo>
                  <a:close/>
                </a:path>
                <a:path w="1256665" h="2692400">
                  <a:moveTo>
                    <a:pt x="710223" y="1590476"/>
                  </a:moveTo>
                  <a:lnTo>
                    <a:pt x="710291" y="1589319"/>
                  </a:lnTo>
                  <a:lnTo>
                    <a:pt x="710418" y="1588548"/>
                  </a:lnTo>
                  <a:lnTo>
                    <a:pt x="710667" y="1587573"/>
                  </a:lnTo>
                  <a:lnTo>
                    <a:pt x="710417" y="1589607"/>
                  </a:lnTo>
                  <a:lnTo>
                    <a:pt x="710291" y="1590322"/>
                  </a:lnTo>
                  <a:lnTo>
                    <a:pt x="710223" y="1590476"/>
                  </a:lnTo>
                  <a:close/>
                </a:path>
                <a:path w="1256665" h="2692400">
                  <a:moveTo>
                    <a:pt x="711770" y="1593745"/>
                  </a:moveTo>
                  <a:lnTo>
                    <a:pt x="711978" y="1591069"/>
                  </a:lnTo>
                  <a:lnTo>
                    <a:pt x="712828" y="1587633"/>
                  </a:lnTo>
                  <a:lnTo>
                    <a:pt x="711829" y="1593559"/>
                  </a:lnTo>
                  <a:lnTo>
                    <a:pt x="711770" y="1593745"/>
                  </a:lnTo>
                  <a:close/>
                </a:path>
                <a:path w="1256665" h="2692400">
                  <a:moveTo>
                    <a:pt x="710270" y="1591243"/>
                  </a:moveTo>
                  <a:lnTo>
                    <a:pt x="710374" y="1590557"/>
                  </a:lnTo>
                  <a:lnTo>
                    <a:pt x="710747" y="1589329"/>
                  </a:lnTo>
                  <a:lnTo>
                    <a:pt x="711461" y="1587669"/>
                  </a:lnTo>
                  <a:lnTo>
                    <a:pt x="711334" y="1588267"/>
                  </a:lnTo>
                  <a:lnTo>
                    <a:pt x="710601" y="1590517"/>
                  </a:lnTo>
                  <a:lnTo>
                    <a:pt x="710490" y="1590802"/>
                  </a:lnTo>
                  <a:lnTo>
                    <a:pt x="710270" y="1591243"/>
                  </a:lnTo>
                  <a:close/>
                </a:path>
                <a:path w="1256665" h="2692400">
                  <a:moveTo>
                    <a:pt x="707349" y="1588747"/>
                  </a:moveTo>
                  <a:lnTo>
                    <a:pt x="707451" y="1588168"/>
                  </a:lnTo>
                  <a:lnTo>
                    <a:pt x="707576" y="1587729"/>
                  </a:lnTo>
                  <a:lnTo>
                    <a:pt x="707349" y="1588747"/>
                  </a:lnTo>
                  <a:close/>
                </a:path>
                <a:path w="1256665" h="2692400">
                  <a:moveTo>
                    <a:pt x="719421" y="1596573"/>
                  </a:moveTo>
                  <a:lnTo>
                    <a:pt x="719531" y="1595800"/>
                  </a:lnTo>
                  <a:lnTo>
                    <a:pt x="720878" y="1591454"/>
                  </a:lnTo>
                  <a:lnTo>
                    <a:pt x="722203" y="1587783"/>
                  </a:lnTo>
                  <a:lnTo>
                    <a:pt x="722079" y="1588418"/>
                  </a:lnTo>
                  <a:lnTo>
                    <a:pt x="720854" y="1593381"/>
                  </a:lnTo>
                  <a:lnTo>
                    <a:pt x="720747" y="1593745"/>
                  </a:lnTo>
                  <a:lnTo>
                    <a:pt x="719421" y="1596573"/>
                  </a:lnTo>
                  <a:close/>
                </a:path>
                <a:path w="1256665" h="2692400">
                  <a:moveTo>
                    <a:pt x="723897" y="1591692"/>
                  </a:moveTo>
                  <a:lnTo>
                    <a:pt x="725280" y="1587795"/>
                  </a:lnTo>
                  <a:lnTo>
                    <a:pt x="724920" y="1589195"/>
                  </a:lnTo>
                  <a:lnTo>
                    <a:pt x="724799" y="1589575"/>
                  </a:lnTo>
                  <a:lnTo>
                    <a:pt x="723897" y="1591692"/>
                  </a:lnTo>
                  <a:close/>
                </a:path>
                <a:path w="1256665" h="2692400">
                  <a:moveTo>
                    <a:pt x="715230" y="1588832"/>
                  </a:moveTo>
                  <a:lnTo>
                    <a:pt x="715358" y="1588210"/>
                  </a:lnTo>
                  <a:lnTo>
                    <a:pt x="715576" y="1587800"/>
                  </a:lnTo>
                  <a:lnTo>
                    <a:pt x="715459" y="1588284"/>
                  </a:lnTo>
                  <a:lnTo>
                    <a:pt x="715358" y="1588586"/>
                  </a:lnTo>
                  <a:lnTo>
                    <a:pt x="715230" y="1588832"/>
                  </a:lnTo>
                  <a:close/>
                </a:path>
                <a:path w="1256665" h="2692400">
                  <a:moveTo>
                    <a:pt x="709007" y="1590728"/>
                  </a:moveTo>
                  <a:lnTo>
                    <a:pt x="709126" y="1590322"/>
                  </a:lnTo>
                  <a:lnTo>
                    <a:pt x="710381" y="1587801"/>
                  </a:lnTo>
                  <a:lnTo>
                    <a:pt x="710278" y="1588284"/>
                  </a:lnTo>
                  <a:lnTo>
                    <a:pt x="709007" y="1590728"/>
                  </a:lnTo>
                  <a:close/>
                </a:path>
                <a:path w="1256665" h="2692400">
                  <a:moveTo>
                    <a:pt x="707212" y="1589001"/>
                  </a:moveTo>
                  <a:lnTo>
                    <a:pt x="707470" y="1587803"/>
                  </a:lnTo>
                  <a:lnTo>
                    <a:pt x="707351" y="1588516"/>
                  </a:lnTo>
                  <a:lnTo>
                    <a:pt x="707212" y="1589001"/>
                  </a:lnTo>
                  <a:close/>
                </a:path>
                <a:path w="1256665" h="2692400">
                  <a:moveTo>
                    <a:pt x="726356" y="1591711"/>
                  </a:moveTo>
                  <a:lnTo>
                    <a:pt x="726470" y="1590557"/>
                  </a:lnTo>
                  <a:lnTo>
                    <a:pt x="727655" y="1587820"/>
                  </a:lnTo>
                  <a:lnTo>
                    <a:pt x="727417" y="1589010"/>
                  </a:lnTo>
                  <a:lnTo>
                    <a:pt x="726356" y="1591711"/>
                  </a:lnTo>
                  <a:close/>
                </a:path>
                <a:path w="1256665" h="2692400">
                  <a:moveTo>
                    <a:pt x="720315" y="1588845"/>
                  </a:moveTo>
                  <a:lnTo>
                    <a:pt x="720502" y="1587862"/>
                  </a:lnTo>
                  <a:lnTo>
                    <a:pt x="720380" y="1588727"/>
                  </a:lnTo>
                  <a:close/>
                </a:path>
                <a:path w="1256665" h="2692400">
                  <a:moveTo>
                    <a:pt x="710541" y="1590698"/>
                  </a:moveTo>
                  <a:lnTo>
                    <a:pt x="711446" y="1587923"/>
                  </a:lnTo>
                  <a:lnTo>
                    <a:pt x="711329" y="1588845"/>
                  </a:lnTo>
                  <a:lnTo>
                    <a:pt x="711209" y="1589329"/>
                  </a:lnTo>
                  <a:lnTo>
                    <a:pt x="710541" y="1590698"/>
                  </a:lnTo>
                  <a:close/>
                </a:path>
                <a:path w="1256665" h="2692400">
                  <a:moveTo>
                    <a:pt x="711383" y="1589010"/>
                  </a:moveTo>
                  <a:lnTo>
                    <a:pt x="711436" y="1588418"/>
                  </a:lnTo>
                  <a:lnTo>
                    <a:pt x="711554" y="1587944"/>
                  </a:lnTo>
                  <a:lnTo>
                    <a:pt x="711428" y="1588845"/>
                  </a:lnTo>
                  <a:lnTo>
                    <a:pt x="711383" y="1589010"/>
                  </a:lnTo>
                  <a:close/>
                </a:path>
                <a:path w="1256665" h="2692400">
                  <a:moveTo>
                    <a:pt x="706756" y="1590591"/>
                  </a:moveTo>
                  <a:lnTo>
                    <a:pt x="706797" y="1590142"/>
                  </a:lnTo>
                  <a:lnTo>
                    <a:pt x="706923" y="1589486"/>
                  </a:lnTo>
                  <a:lnTo>
                    <a:pt x="707416" y="1587968"/>
                  </a:lnTo>
                  <a:lnTo>
                    <a:pt x="707169" y="1589151"/>
                  </a:lnTo>
                  <a:lnTo>
                    <a:pt x="706756" y="1590591"/>
                  </a:lnTo>
                  <a:close/>
                </a:path>
                <a:path w="1256665" h="2692400">
                  <a:moveTo>
                    <a:pt x="720013" y="1589398"/>
                  </a:moveTo>
                  <a:lnTo>
                    <a:pt x="720464" y="1587981"/>
                  </a:lnTo>
                  <a:lnTo>
                    <a:pt x="720341" y="1588692"/>
                  </a:lnTo>
                  <a:lnTo>
                    <a:pt x="720225" y="1589010"/>
                  </a:lnTo>
                  <a:lnTo>
                    <a:pt x="720013" y="1589398"/>
                  </a:lnTo>
                  <a:close/>
                </a:path>
                <a:path w="1256665" h="2692400">
                  <a:moveTo>
                    <a:pt x="738137" y="1598094"/>
                  </a:moveTo>
                  <a:lnTo>
                    <a:pt x="738220" y="1597288"/>
                  </a:lnTo>
                  <a:lnTo>
                    <a:pt x="738345" y="1596501"/>
                  </a:lnTo>
                  <a:lnTo>
                    <a:pt x="738844" y="1594293"/>
                  </a:lnTo>
                  <a:lnTo>
                    <a:pt x="740459" y="1588120"/>
                  </a:lnTo>
                  <a:lnTo>
                    <a:pt x="740336" y="1589689"/>
                  </a:lnTo>
                  <a:lnTo>
                    <a:pt x="738137" y="1598094"/>
                  </a:lnTo>
                  <a:close/>
                </a:path>
                <a:path w="1256665" h="2692400">
                  <a:moveTo>
                    <a:pt x="708555" y="1594257"/>
                  </a:moveTo>
                  <a:lnTo>
                    <a:pt x="710362" y="1588122"/>
                  </a:lnTo>
                  <a:lnTo>
                    <a:pt x="710240" y="1589151"/>
                  </a:lnTo>
                  <a:lnTo>
                    <a:pt x="709495" y="1592126"/>
                  </a:lnTo>
                  <a:lnTo>
                    <a:pt x="708555" y="1594257"/>
                  </a:lnTo>
                  <a:close/>
                </a:path>
                <a:path w="1256665" h="2692400">
                  <a:moveTo>
                    <a:pt x="706975" y="1591657"/>
                  </a:moveTo>
                  <a:lnTo>
                    <a:pt x="707034" y="1591197"/>
                  </a:lnTo>
                  <a:lnTo>
                    <a:pt x="707156" y="1590517"/>
                  </a:lnTo>
                  <a:lnTo>
                    <a:pt x="707890" y="1588168"/>
                  </a:lnTo>
                  <a:lnTo>
                    <a:pt x="707280" y="1590802"/>
                  </a:lnTo>
                  <a:lnTo>
                    <a:pt x="707165" y="1591197"/>
                  </a:lnTo>
                  <a:lnTo>
                    <a:pt x="706975" y="1591657"/>
                  </a:lnTo>
                  <a:close/>
                </a:path>
                <a:path w="1256665" h="2692400">
                  <a:moveTo>
                    <a:pt x="715654" y="1590001"/>
                  </a:moveTo>
                  <a:lnTo>
                    <a:pt x="716179" y="1588174"/>
                  </a:lnTo>
                  <a:lnTo>
                    <a:pt x="715940" y="1589368"/>
                  </a:lnTo>
                  <a:lnTo>
                    <a:pt x="715833" y="1589689"/>
                  </a:lnTo>
                  <a:lnTo>
                    <a:pt x="715654" y="1590001"/>
                  </a:lnTo>
                  <a:close/>
                </a:path>
                <a:path w="1256665" h="2692400">
                  <a:moveTo>
                    <a:pt x="719292" y="1590716"/>
                  </a:moveTo>
                  <a:lnTo>
                    <a:pt x="719512" y="1589195"/>
                  </a:lnTo>
                  <a:lnTo>
                    <a:pt x="719992" y="1588210"/>
                  </a:lnTo>
                  <a:lnTo>
                    <a:pt x="719376" y="1590490"/>
                  </a:lnTo>
                  <a:lnTo>
                    <a:pt x="719292" y="1590716"/>
                  </a:lnTo>
                  <a:close/>
                </a:path>
                <a:path w="1256665" h="2692400">
                  <a:moveTo>
                    <a:pt x="706487" y="1595467"/>
                  </a:moveTo>
                  <a:lnTo>
                    <a:pt x="706631" y="1594459"/>
                  </a:lnTo>
                  <a:lnTo>
                    <a:pt x="708302" y="1589277"/>
                  </a:lnTo>
                  <a:lnTo>
                    <a:pt x="708756" y="1588267"/>
                  </a:lnTo>
                  <a:lnTo>
                    <a:pt x="707546" y="1593381"/>
                  </a:lnTo>
                  <a:lnTo>
                    <a:pt x="706487" y="1595467"/>
                  </a:lnTo>
                  <a:close/>
                </a:path>
                <a:path w="1256665" h="2692400">
                  <a:moveTo>
                    <a:pt x="712735" y="1590687"/>
                  </a:moveTo>
                  <a:lnTo>
                    <a:pt x="713372" y="1588272"/>
                  </a:lnTo>
                  <a:lnTo>
                    <a:pt x="713250" y="1589010"/>
                  </a:lnTo>
                  <a:lnTo>
                    <a:pt x="712735" y="1590687"/>
                  </a:lnTo>
                  <a:close/>
                </a:path>
                <a:path w="1256665" h="2692400">
                  <a:moveTo>
                    <a:pt x="706171" y="1591802"/>
                  </a:moveTo>
                  <a:lnTo>
                    <a:pt x="706256" y="1590507"/>
                  </a:lnTo>
                  <a:lnTo>
                    <a:pt x="706383" y="1589689"/>
                  </a:lnTo>
                  <a:lnTo>
                    <a:pt x="706967" y="1588273"/>
                  </a:lnTo>
                  <a:lnTo>
                    <a:pt x="706841" y="1589663"/>
                  </a:lnTo>
                  <a:lnTo>
                    <a:pt x="706171" y="1591802"/>
                  </a:lnTo>
                  <a:close/>
                </a:path>
                <a:path w="1256665" h="2692400">
                  <a:moveTo>
                    <a:pt x="714879" y="1589505"/>
                  </a:moveTo>
                  <a:lnTo>
                    <a:pt x="714957" y="1589060"/>
                  </a:lnTo>
                  <a:lnTo>
                    <a:pt x="715074" y="1588747"/>
                  </a:lnTo>
                  <a:lnTo>
                    <a:pt x="715294" y="1588332"/>
                  </a:lnTo>
                  <a:lnTo>
                    <a:pt x="715168" y="1588951"/>
                  </a:lnTo>
                  <a:lnTo>
                    <a:pt x="714879" y="1589505"/>
                  </a:lnTo>
                  <a:close/>
                </a:path>
                <a:path w="1256665" h="2692400">
                  <a:moveTo>
                    <a:pt x="706632" y="1591950"/>
                  </a:moveTo>
                  <a:lnTo>
                    <a:pt x="707173" y="1589195"/>
                  </a:lnTo>
                  <a:lnTo>
                    <a:pt x="707400" y="1588343"/>
                  </a:lnTo>
                  <a:lnTo>
                    <a:pt x="707279" y="1589060"/>
                  </a:lnTo>
                  <a:lnTo>
                    <a:pt x="706632" y="1591950"/>
                  </a:lnTo>
                  <a:close/>
                </a:path>
                <a:path w="1256665" h="2692400">
                  <a:moveTo>
                    <a:pt x="711045" y="1594834"/>
                  </a:moveTo>
                  <a:lnTo>
                    <a:pt x="711193" y="1592296"/>
                  </a:lnTo>
                  <a:lnTo>
                    <a:pt x="711319" y="1591291"/>
                  </a:lnTo>
                  <a:lnTo>
                    <a:pt x="712141" y="1588366"/>
                  </a:lnTo>
                  <a:lnTo>
                    <a:pt x="712015" y="1590205"/>
                  </a:lnTo>
                  <a:lnTo>
                    <a:pt x="711889" y="1591429"/>
                  </a:lnTo>
                  <a:lnTo>
                    <a:pt x="711045" y="1594834"/>
                  </a:lnTo>
                  <a:close/>
                </a:path>
                <a:path w="1256665" h="2692400">
                  <a:moveTo>
                    <a:pt x="727369" y="1589390"/>
                  </a:moveTo>
                  <a:lnTo>
                    <a:pt x="727416" y="1589132"/>
                  </a:lnTo>
                  <a:lnTo>
                    <a:pt x="727543" y="1588692"/>
                  </a:lnTo>
                  <a:lnTo>
                    <a:pt x="727669" y="1588371"/>
                  </a:lnTo>
                  <a:lnTo>
                    <a:pt x="727369" y="1589390"/>
                  </a:lnTo>
                  <a:close/>
                </a:path>
                <a:path w="1256665" h="2692400">
                  <a:moveTo>
                    <a:pt x="715771" y="1590322"/>
                  </a:moveTo>
                  <a:lnTo>
                    <a:pt x="715886" y="1589781"/>
                  </a:lnTo>
                  <a:lnTo>
                    <a:pt x="716000" y="1589398"/>
                  </a:lnTo>
                  <a:lnTo>
                    <a:pt x="716581" y="1588385"/>
                  </a:lnTo>
                  <a:lnTo>
                    <a:pt x="716106" y="1589737"/>
                  </a:lnTo>
                  <a:lnTo>
                    <a:pt x="715980" y="1590016"/>
                  </a:lnTo>
                  <a:lnTo>
                    <a:pt x="715771" y="1590322"/>
                  </a:lnTo>
                  <a:close/>
                </a:path>
                <a:path w="1256665" h="2692400">
                  <a:moveTo>
                    <a:pt x="714646" y="1589553"/>
                  </a:moveTo>
                  <a:lnTo>
                    <a:pt x="715003" y="1588418"/>
                  </a:lnTo>
                  <a:lnTo>
                    <a:pt x="714883" y="1589107"/>
                  </a:lnTo>
                  <a:lnTo>
                    <a:pt x="714646" y="1589553"/>
                  </a:lnTo>
                  <a:close/>
                </a:path>
                <a:path w="1256665" h="2692400">
                  <a:moveTo>
                    <a:pt x="715124" y="1589663"/>
                  </a:moveTo>
                  <a:lnTo>
                    <a:pt x="715285" y="1588727"/>
                  </a:lnTo>
                  <a:lnTo>
                    <a:pt x="715408" y="1588490"/>
                  </a:lnTo>
                  <a:lnTo>
                    <a:pt x="715124" y="1589663"/>
                  </a:lnTo>
                  <a:close/>
                </a:path>
                <a:path w="1256665" h="2692400">
                  <a:moveTo>
                    <a:pt x="710334" y="1590223"/>
                  </a:moveTo>
                  <a:lnTo>
                    <a:pt x="710566" y="1588505"/>
                  </a:lnTo>
                  <a:lnTo>
                    <a:pt x="710440" y="1589673"/>
                  </a:lnTo>
                  <a:lnTo>
                    <a:pt x="710334" y="1590223"/>
                  </a:lnTo>
                  <a:close/>
                </a:path>
                <a:path w="1256665" h="2692400">
                  <a:moveTo>
                    <a:pt x="719297" y="1589565"/>
                  </a:moveTo>
                  <a:lnTo>
                    <a:pt x="719397" y="1588963"/>
                  </a:lnTo>
                  <a:lnTo>
                    <a:pt x="719605" y="1588548"/>
                  </a:lnTo>
                  <a:lnTo>
                    <a:pt x="719487" y="1589195"/>
                  </a:lnTo>
                  <a:lnTo>
                    <a:pt x="719297" y="1589565"/>
                  </a:lnTo>
                  <a:close/>
                </a:path>
                <a:path w="1256665" h="2692400">
                  <a:moveTo>
                    <a:pt x="715848" y="1591182"/>
                  </a:moveTo>
                  <a:lnTo>
                    <a:pt x="716172" y="1589944"/>
                  </a:lnTo>
                  <a:lnTo>
                    <a:pt x="716297" y="1589553"/>
                  </a:lnTo>
                  <a:lnTo>
                    <a:pt x="716961" y="1588585"/>
                  </a:lnTo>
                  <a:lnTo>
                    <a:pt x="716850" y="1589195"/>
                  </a:lnTo>
                  <a:lnTo>
                    <a:pt x="715848" y="1591182"/>
                  </a:lnTo>
                  <a:close/>
                </a:path>
                <a:path w="1256665" h="2692400">
                  <a:moveTo>
                    <a:pt x="716031" y="1589941"/>
                  </a:moveTo>
                  <a:lnTo>
                    <a:pt x="716528" y="1588586"/>
                  </a:lnTo>
                  <a:lnTo>
                    <a:pt x="716283" y="1589520"/>
                  </a:lnTo>
                  <a:lnTo>
                    <a:pt x="716171" y="1589737"/>
                  </a:lnTo>
                  <a:lnTo>
                    <a:pt x="716031" y="1589941"/>
                  </a:lnTo>
                  <a:close/>
                </a:path>
                <a:path w="1256665" h="2692400">
                  <a:moveTo>
                    <a:pt x="722710" y="1597248"/>
                  </a:moveTo>
                  <a:lnTo>
                    <a:pt x="724835" y="1589505"/>
                  </a:lnTo>
                  <a:lnTo>
                    <a:pt x="725197" y="1588643"/>
                  </a:lnTo>
                  <a:lnTo>
                    <a:pt x="724819" y="1592464"/>
                  </a:lnTo>
                  <a:lnTo>
                    <a:pt x="724692" y="1593147"/>
                  </a:lnTo>
                  <a:lnTo>
                    <a:pt x="722710" y="1597248"/>
                  </a:lnTo>
                  <a:close/>
                </a:path>
                <a:path w="1256665" h="2692400">
                  <a:moveTo>
                    <a:pt x="695380" y="1600199"/>
                  </a:moveTo>
                  <a:lnTo>
                    <a:pt x="696314" y="1590728"/>
                  </a:lnTo>
                  <a:lnTo>
                    <a:pt x="696565" y="1588662"/>
                  </a:lnTo>
                  <a:lnTo>
                    <a:pt x="695380" y="1600199"/>
                  </a:lnTo>
                  <a:close/>
                </a:path>
                <a:path w="1256665" h="2692400">
                  <a:moveTo>
                    <a:pt x="711366" y="1589301"/>
                  </a:moveTo>
                  <a:lnTo>
                    <a:pt x="711433" y="1588910"/>
                  </a:lnTo>
                  <a:lnTo>
                    <a:pt x="711552" y="1588671"/>
                  </a:lnTo>
                  <a:lnTo>
                    <a:pt x="711366" y="1589301"/>
                  </a:lnTo>
                  <a:close/>
                </a:path>
                <a:path w="1256665" h="2692400">
                  <a:moveTo>
                    <a:pt x="735717" y="1591913"/>
                  </a:moveTo>
                  <a:lnTo>
                    <a:pt x="735871" y="1590085"/>
                  </a:lnTo>
                  <a:lnTo>
                    <a:pt x="736434" y="1588674"/>
                  </a:lnTo>
                  <a:lnTo>
                    <a:pt x="736315" y="1589781"/>
                  </a:lnTo>
                  <a:lnTo>
                    <a:pt x="736188" y="1590635"/>
                  </a:lnTo>
                  <a:lnTo>
                    <a:pt x="735717" y="1591913"/>
                  </a:lnTo>
                  <a:close/>
                </a:path>
                <a:path w="1256665" h="2692400">
                  <a:moveTo>
                    <a:pt x="720045" y="1590413"/>
                  </a:moveTo>
                  <a:lnTo>
                    <a:pt x="720278" y="1589060"/>
                  </a:lnTo>
                  <a:lnTo>
                    <a:pt x="720399" y="1588692"/>
                  </a:lnTo>
                  <a:lnTo>
                    <a:pt x="720275" y="1589689"/>
                  </a:lnTo>
                  <a:lnTo>
                    <a:pt x="720160" y="1590142"/>
                  </a:lnTo>
                  <a:lnTo>
                    <a:pt x="720045" y="1590413"/>
                  </a:lnTo>
                  <a:close/>
                </a:path>
                <a:path w="1256665" h="2692400">
                  <a:moveTo>
                    <a:pt x="706600" y="1592295"/>
                  </a:moveTo>
                  <a:lnTo>
                    <a:pt x="706616" y="1592120"/>
                  </a:lnTo>
                  <a:lnTo>
                    <a:pt x="707349" y="1588747"/>
                  </a:lnTo>
                  <a:lnTo>
                    <a:pt x="707101" y="1590669"/>
                  </a:lnTo>
                  <a:lnTo>
                    <a:pt x="706600" y="1592295"/>
                  </a:lnTo>
                  <a:close/>
                </a:path>
                <a:path w="1256665" h="2692400">
                  <a:moveTo>
                    <a:pt x="714628" y="1591704"/>
                  </a:moveTo>
                  <a:lnTo>
                    <a:pt x="714860" y="1589673"/>
                  </a:lnTo>
                  <a:lnTo>
                    <a:pt x="714985" y="1589301"/>
                  </a:lnTo>
                  <a:lnTo>
                    <a:pt x="715230" y="1588832"/>
                  </a:lnTo>
                  <a:lnTo>
                    <a:pt x="715105" y="1589737"/>
                  </a:lnTo>
                  <a:lnTo>
                    <a:pt x="714628" y="1591704"/>
                  </a:lnTo>
                  <a:close/>
                </a:path>
                <a:path w="1256665" h="2692400">
                  <a:moveTo>
                    <a:pt x="718968" y="1592959"/>
                  </a:moveTo>
                  <a:lnTo>
                    <a:pt x="719095" y="1592282"/>
                  </a:lnTo>
                  <a:lnTo>
                    <a:pt x="719956" y="1589575"/>
                  </a:lnTo>
                  <a:lnTo>
                    <a:pt x="720079" y="1589277"/>
                  </a:lnTo>
                  <a:lnTo>
                    <a:pt x="720315" y="1588845"/>
                  </a:lnTo>
                  <a:lnTo>
                    <a:pt x="720066" y="1590293"/>
                  </a:lnTo>
                  <a:lnTo>
                    <a:pt x="718968" y="1592959"/>
                  </a:lnTo>
                  <a:close/>
                </a:path>
                <a:path w="1256665" h="2692400">
                  <a:moveTo>
                    <a:pt x="726266" y="1593147"/>
                  </a:moveTo>
                  <a:lnTo>
                    <a:pt x="726397" y="1591607"/>
                  </a:lnTo>
                  <a:lnTo>
                    <a:pt x="727457" y="1588910"/>
                  </a:lnTo>
                  <a:lnTo>
                    <a:pt x="727331" y="1589520"/>
                  </a:lnTo>
                  <a:lnTo>
                    <a:pt x="726266" y="1593147"/>
                  </a:lnTo>
                  <a:close/>
                </a:path>
                <a:path w="1256665" h="2692400">
                  <a:moveTo>
                    <a:pt x="709733" y="1591586"/>
                  </a:moveTo>
                  <a:lnTo>
                    <a:pt x="710195" y="1589422"/>
                  </a:lnTo>
                  <a:lnTo>
                    <a:pt x="710312" y="1588963"/>
                  </a:lnTo>
                  <a:lnTo>
                    <a:pt x="710187" y="1590557"/>
                  </a:lnTo>
                  <a:lnTo>
                    <a:pt x="709733" y="1591586"/>
                  </a:lnTo>
                  <a:close/>
                </a:path>
                <a:path w="1256665" h="2692400">
                  <a:moveTo>
                    <a:pt x="706635" y="1591919"/>
                  </a:moveTo>
                  <a:lnTo>
                    <a:pt x="706737" y="1590802"/>
                  </a:lnTo>
                  <a:lnTo>
                    <a:pt x="706861" y="1590223"/>
                  </a:lnTo>
                  <a:lnTo>
                    <a:pt x="707212" y="1589001"/>
                  </a:lnTo>
                  <a:lnTo>
                    <a:pt x="706635" y="1591919"/>
                  </a:lnTo>
                  <a:close/>
                </a:path>
                <a:path w="1256665" h="2692400">
                  <a:moveTo>
                    <a:pt x="714330" y="1590557"/>
                  </a:moveTo>
                  <a:lnTo>
                    <a:pt x="714603" y="1589689"/>
                  </a:lnTo>
                  <a:lnTo>
                    <a:pt x="714936" y="1589007"/>
                  </a:lnTo>
                  <a:lnTo>
                    <a:pt x="714826" y="1589607"/>
                  </a:lnTo>
                  <a:lnTo>
                    <a:pt x="714330" y="1590557"/>
                  </a:lnTo>
                  <a:close/>
                </a:path>
                <a:path w="1256665" h="2692400">
                  <a:moveTo>
                    <a:pt x="710391" y="1592603"/>
                  </a:moveTo>
                  <a:lnTo>
                    <a:pt x="711165" y="1589505"/>
                  </a:lnTo>
                  <a:lnTo>
                    <a:pt x="711383" y="1589010"/>
                  </a:lnTo>
                  <a:lnTo>
                    <a:pt x="711256" y="1589673"/>
                  </a:lnTo>
                  <a:lnTo>
                    <a:pt x="710391" y="1592603"/>
                  </a:lnTo>
                  <a:close/>
                </a:path>
                <a:path w="1256665" h="2692400">
                  <a:moveTo>
                    <a:pt x="718550" y="1590653"/>
                  </a:moveTo>
                  <a:lnTo>
                    <a:pt x="718626" y="1589486"/>
                  </a:lnTo>
                  <a:lnTo>
                    <a:pt x="718752" y="1589060"/>
                  </a:lnTo>
                  <a:lnTo>
                    <a:pt x="718626" y="1590476"/>
                  </a:lnTo>
                  <a:lnTo>
                    <a:pt x="718550" y="1590653"/>
                  </a:lnTo>
                  <a:close/>
                </a:path>
                <a:path w="1256665" h="2692400">
                  <a:moveTo>
                    <a:pt x="714431" y="1596884"/>
                  </a:moveTo>
                  <a:lnTo>
                    <a:pt x="714712" y="1595515"/>
                  </a:lnTo>
                  <a:lnTo>
                    <a:pt x="715819" y="1591291"/>
                  </a:lnTo>
                  <a:lnTo>
                    <a:pt x="716895" y="1589107"/>
                  </a:lnTo>
                  <a:lnTo>
                    <a:pt x="716645" y="1591069"/>
                  </a:lnTo>
                  <a:lnTo>
                    <a:pt x="714431" y="1596884"/>
                  </a:lnTo>
                  <a:close/>
                </a:path>
                <a:path w="1256665" h="2692400">
                  <a:moveTo>
                    <a:pt x="719144" y="1590987"/>
                  </a:moveTo>
                  <a:lnTo>
                    <a:pt x="719273" y="1589781"/>
                  </a:lnTo>
                  <a:lnTo>
                    <a:pt x="719397" y="1589368"/>
                  </a:lnTo>
                  <a:lnTo>
                    <a:pt x="719521" y="1589127"/>
                  </a:lnTo>
                  <a:lnTo>
                    <a:pt x="719276" y="1590744"/>
                  </a:lnTo>
                  <a:lnTo>
                    <a:pt x="719144" y="1590987"/>
                  </a:lnTo>
                  <a:close/>
                </a:path>
                <a:path w="1256665" h="2692400">
                  <a:moveTo>
                    <a:pt x="704594" y="1592238"/>
                  </a:moveTo>
                  <a:lnTo>
                    <a:pt x="705306" y="1589145"/>
                  </a:lnTo>
                  <a:lnTo>
                    <a:pt x="705057" y="1590771"/>
                  </a:lnTo>
                  <a:lnTo>
                    <a:pt x="704594" y="1592238"/>
                  </a:lnTo>
                  <a:close/>
                </a:path>
                <a:path w="1256665" h="2692400">
                  <a:moveTo>
                    <a:pt x="736240" y="1592293"/>
                  </a:moveTo>
                  <a:lnTo>
                    <a:pt x="736293" y="1591291"/>
                  </a:lnTo>
                  <a:lnTo>
                    <a:pt x="736419" y="1590085"/>
                  </a:lnTo>
                  <a:lnTo>
                    <a:pt x="736766" y="1589180"/>
                  </a:lnTo>
                  <a:lnTo>
                    <a:pt x="736390" y="1591999"/>
                  </a:lnTo>
                  <a:lnTo>
                    <a:pt x="736240" y="1592293"/>
                  </a:lnTo>
                  <a:close/>
                </a:path>
                <a:path w="1256665" h="2692400">
                  <a:moveTo>
                    <a:pt x="710328" y="1590709"/>
                  </a:moveTo>
                  <a:lnTo>
                    <a:pt x="710422" y="1590024"/>
                  </a:lnTo>
                  <a:lnTo>
                    <a:pt x="710788" y="1589195"/>
                  </a:lnTo>
                  <a:lnTo>
                    <a:pt x="710328" y="1590709"/>
                  </a:lnTo>
                  <a:close/>
                </a:path>
                <a:path w="1256665" h="2692400">
                  <a:moveTo>
                    <a:pt x="710853" y="1592948"/>
                  </a:moveTo>
                  <a:lnTo>
                    <a:pt x="711366" y="1589301"/>
                  </a:lnTo>
                  <a:lnTo>
                    <a:pt x="711240" y="1591474"/>
                  </a:lnTo>
                  <a:lnTo>
                    <a:pt x="710853" y="1592948"/>
                  </a:lnTo>
                  <a:close/>
                </a:path>
                <a:path w="1256665" h="2692400">
                  <a:moveTo>
                    <a:pt x="718370" y="1591012"/>
                  </a:moveTo>
                  <a:lnTo>
                    <a:pt x="718637" y="1589324"/>
                  </a:lnTo>
                  <a:lnTo>
                    <a:pt x="718513" y="1590728"/>
                  </a:lnTo>
                  <a:lnTo>
                    <a:pt x="718370" y="1591012"/>
                  </a:lnTo>
                  <a:close/>
                </a:path>
                <a:path w="1256665" h="2692400">
                  <a:moveTo>
                    <a:pt x="705684" y="1591381"/>
                  </a:moveTo>
                  <a:lnTo>
                    <a:pt x="705955" y="1590329"/>
                  </a:lnTo>
                  <a:lnTo>
                    <a:pt x="706331" y="1589356"/>
                  </a:lnTo>
                  <a:lnTo>
                    <a:pt x="706219" y="1590085"/>
                  </a:lnTo>
                  <a:lnTo>
                    <a:pt x="705684" y="1591381"/>
                  </a:lnTo>
                  <a:close/>
                </a:path>
                <a:path w="1256665" h="2692400">
                  <a:moveTo>
                    <a:pt x="716066" y="1595609"/>
                  </a:moveTo>
                  <a:lnTo>
                    <a:pt x="716164" y="1594995"/>
                  </a:lnTo>
                  <a:lnTo>
                    <a:pt x="718612" y="1589381"/>
                  </a:lnTo>
                  <a:lnTo>
                    <a:pt x="718363" y="1591027"/>
                  </a:lnTo>
                  <a:lnTo>
                    <a:pt x="716066" y="1595609"/>
                  </a:lnTo>
                  <a:close/>
                </a:path>
                <a:path w="1256665" h="2692400">
                  <a:moveTo>
                    <a:pt x="726046" y="1596662"/>
                  </a:moveTo>
                  <a:lnTo>
                    <a:pt x="726254" y="1593347"/>
                  </a:lnTo>
                  <a:lnTo>
                    <a:pt x="726380" y="1592759"/>
                  </a:lnTo>
                  <a:lnTo>
                    <a:pt x="727369" y="1589390"/>
                  </a:lnTo>
                  <a:lnTo>
                    <a:pt x="726046" y="1596662"/>
                  </a:lnTo>
                  <a:close/>
                </a:path>
                <a:path w="1256665" h="2692400">
                  <a:moveTo>
                    <a:pt x="713724" y="1591291"/>
                  </a:moveTo>
                  <a:lnTo>
                    <a:pt x="714235" y="1589394"/>
                  </a:lnTo>
                  <a:lnTo>
                    <a:pt x="714117" y="1590045"/>
                  </a:lnTo>
                  <a:lnTo>
                    <a:pt x="713864" y="1590987"/>
                  </a:lnTo>
                  <a:lnTo>
                    <a:pt x="713724" y="1591291"/>
                  </a:lnTo>
                  <a:close/>
                </a:path>
                <a:path w="1256665" h="2692400">
                  <a:moveTo>
                    <a:pt x="719041" y="1592449"/>
                  </a:moveTo>
                  <a:lnTo>
                    <a:pt x="719193" y="1591401"/>
                  </a:lnTo>
                  <a:lnTo>
                    <a:pt x="719319" y="1590698"/>
                  </a:lnTo>
                  <a:lnTo>
                    <a:pt x="720013" y="1589398"/>
                  </a:lnTo>
                  <a:lnTo>
                    <a:pt x="719041" y="1592449"/>
                  </a:lnTo>
                  <a:close/>
                </a:path>
                <a:path w="1256665" h="2692400">
                  <a:moveTo>
                    <a:pt x="725432" y="1592953"/>
                  </a:moveTo>
                  <a:lnTo>
                    <a:pt x="725901" y="1590802"/>
                  </a:lnTo>
                  <a:lnTo>
                    <a:pt x="726019" y="1590400"/>
                  </a:lnTo>
                  <a:lnTo>
                    <a:pt x="726501" y="1589404"/>
                  </a:lnTo>
                  <a:lnTo>
                    <a:pt x="726377" y="1590771"/>
                  </a:lnTo>
                  <a:lnTo>
                    <a:pt x="725432" y="1592953"/>
                  </a:lnTo>
                  <a:close/>
                </a:path>
                <a:path w="1256665" h="2692400">
                  <a:moveTo>
                    <a:pt x="735955" y="1597585"/>
                  </a:moveTo>
                  <a:lnTo>
                    <a:pt x="736105" y="1594802"/>
                  </a:lnTo>
                  <a:lnTo>
                    <a:pt x="737098" y="1590744"/>
                  </a:lnTo>
                  <a:lnTo>
                    <a:pt x="737224" y="1590367"/>
                  </a:lnTo>
                  <a:lnTo>
                    <a:pt x="737707" y="1589422"/>
                  </a:lnTo>
                  <a:lnTo>
                    <a:pt x="737338" y="1593008"/>
                  </a:lnTo>
                  <a:lnTo>
                    <a:pt x="735955" y="1597585"/>
                  </a:lnTo>
                  <a:close/>
                </a:path>
                <a:path w="1256665" h="2692400">
                  <a:moveTo>
                    <a:pt x="715739" y="1590367"/>
                  </a:moveTo>
                  <a:lnTo>
                    <a:pt x="715822" y="1589953"/>
                  </a:lnTo>
                  <a:lnTo>
                    <a:pt x="715949" y="1589486"/>
                  </a:lnTo>
                  <a:lnTo>
                    <a:pt x="715830" y="1590045"/>
                  </a:lnTo>
                  <a:lnTo>
                    <a:pt x="715739" y="1590367"/>
                  </a:lnTo>
                  <a:close/>
                </a:path>
                <a:path w="1256665" h="2692400">
                  <a:moveTo>
                    <a:pt x="714216" y="1592507"/>
                  </a:moveTo>
                  <a:lnTo>
                    <a:pt x="714753" y="1590008"/>
                  </a:lnTo>
                  <a:lnTo>
                    <a:pt x="714879" y="1589505"/>
                  </a:lnTo>
                  <a:lnTo>
                    <a:pt x="714628" y="1591699"/>
                  </a:lnTo>
                  <a:lnTo>
                    <a:pt x="714508" y="1591999"/>
                  </a:lnTo>
                  <a:lnTo>
                    <a:pt x="714216" y="1592507"/>
                  </a:lnTo>
                  <a:close/>
                </a:path>
                <a:path w="1256665" h="2692400">
                  <a:moveTo>
                    <a:pt x="706662" y="1594099"/>
                  </a:moveTo>
                  <a:lnTo>
                    <a:pt x="707223" y="1591715"/>
                  </a:lnTo>
                  <a:lnTo>
                    <a:pt x="708192" y="1589520"/>
                  </a:lnTo>
                  <a:lnTo>
                    <a:pt x="706662" y="1594099"/>
                  </a:lnTo>
                  <a:close/>
                </a:path>
                <a:path w="1256665" h="2692400">
                  <a:moveTo>
                    <a:pt x="713914" y="1591355"/>
                  </a:moveTo>
                  <a:lnTo>
                    <a:pt x="714052" y="1590672"/>
                  </a:lnTo>
                  <a:lnTo>
                    <a:pt x="714646" y="1589553"/>
                  </a:lnTo>
                  <a:lnTo>
                    <a:pt x="714402" y="1590329"/>
                  </a:lnTo>
                  <a:lnTo>
                    <a:pt x="714280" y="1590653"/>
                  </a:lnTo>
                  <a:lnTo>
                    <a:pt x="713914" y="1591355"/>
                  </a:lnTo>
                  <a:close/>
                </a:path>
                <a:path w="1256665" h="2692400">
                  <a:moveTo>
                    <a:pt x="713554" y="1593554"/>
                  </a:moveTo>
                  <a:lnTo>
                    <a:pt x="713772" y="1592332"/>
                  </a:lnTo>
                  <a:lnTo>
                    <a:pt x="714271" y="1590744"/>
                  </a:lnTo>
                  <a:lnTo>
                    <a:pt x="714394" y="1590435"/>
                  </a:lnTo>
                  <a:lnTo>
                    <a:pt x="714849" y="1589563"/>
                  </a:lnTo>
                  <a:lnTo>
                    <a:pt x="714239" y="1592399"/>
                  </a:lnTo>
                  <a:lnTo>
                    <a:pt x="714137" y="1592645"/>
                  </a:lnTo>
                  <a:lnTo>
                    <a:pt x="713554" y="1593554"/>
                  </a:lnTo>
                  <a:close/>
                </a:path>
                <a:path w="1256665" h="2692400">
                  <a:moveTo>
                    <a:pt x="718531" y="1592107"/>
                  </a:moveTo>
                  <a:lnTo>
                    <a:pt x="719062" y="1590085"/>
                  </a:lnTo>
                  <a:lnTo>
                    <a:pt x="719297" y="1589565"/>
                  </a:lnTo>
                  <a:lnTo>
                    <a:pt x="719170" y="1590744"/>
                  </a:lnTo>
                  <a:lnTo>
                    <a:pt x="719061" y="1591138"/>
                  </a:lnTo>
                  <a:lnTo>
                    <a:pt x="718531" y="1592107"/>
                  </a:lnTo>
                  <a:close/>
                </a:path>
                <a:path w="1256665" h="2692400">
                  <a:moveTo>
                    <a:pt x="715396" y="1592077"/>
                  </a:moveTo>
                  <a:lnTo>
                    <a:pt x="715643" y="1591001"/>
                  </a:lnTo>
                  <a:lnTo>
                    <a:pt x="716017" y="1589980"/>
                  </a:lnTo>
                  <a:lnTo>
                    <a:pt x="716260" y="1589607"/>
                  </a:lnTo>
                  <a:lnTo>
                    <a:pt x="715888" y="1591027"/>
                  </a:lnTo>
                  <a:lnTo>
                    <a:pt x="715793" y="1591291"/>
                  </a:lnTo>
                  <a:lnTo>
                    <a:pt x="715396" y="1592077"/>
                  </a:lnTo>
                  <a:close/>
                </a:path>
                <a:path w="1256665" h="2692400">
                  <a:moveTo>
                    <a:pt x="709518" y="1592073"/>
                  </a:moveTo>
                  <a:lnTo>
                    <a:pt x="710131" y="1589673"/>
                  </a:lnTo>
                  <a:lnTo>
                    <a:pt x="709761" y="1591454"/>
                  </a:lnTo>
                  <a:lnTo>
                    <a:pt x="709518" y="1592073"/>
                  </a:lnTo>
                  <a:close/>
                </a:path>
                <a:path w="1256665" h="2692400">
                  <a:moveTo>
                    <a:pt x="739400" y="1593412"/>
                  </a:moveTo>
                  <a:lnTo>
                    <a:pt x="740336" y="1589689"/>
                  </a:lnTo>
                  <a:lnTo>
                    <a:pt x="740212" y="1590400"/>
                  </a:lnTo>
                  <a:lnTo>
                    <a:pt x="739400" y="1593412"/>
                  </a:lnTo>
                  <a:close/>
                </a:path>
                <a:path w="1256665" h="2692400">
                  <a:moveTo>
                    <a:pt x="714620" y="1591803"/>
                  </a:moveTo>
                  <a:lnTo>
                    <a:pt x="715114" y="1589737"/>
                  </a:lnTo>
                  <a:lnTo>
                    <a:pt x="714987" y="1590728"/>
                  </a:lnTo>
                  <a:lnTo>
                    <a:pt x="714862" y="1591381"/>
                  </a:lnTo>
                  <a:lnTo>
                    <a:pt x="714620" y="1591803"/>
                  </a:lnTo>
                  <a:close/>
                </a:path>
                <a:path w="1256665" h="2692400">
                  <a:moveTo>
                    <a:pt x="706100" y="1592878"/>
                  </a:moveTo>
                  <a:lnTo>
                    <a:pt x="706226" y="1591632"/>
                  </a:lnTo>
                  <a:lnTo>
                    <a:pt x="706831" y="1589770"/>
                  </a:lnTo>
                  <a:lnTo>
                    <a:pt x="706704" y="1590771"/>
                  </a:lnTo>
                  <a:lnTo>
                    <a:pt x="706100" y="1592878"/>
                  </a:lnTo>
                  <a:close/>
                </a:path>
                <a:path w="1256665" h="2692400">
                  <a:moveTo>
                    <a:pt x="713955" y="1590855"/>
                  </a:moveTo>
                  <a:lnTo>
                    <a:pt x="714146" y="1589936"/>
                  </a:lnTo>
                  <a:lnTo>
                    <a:pt x="714020" y="1590709"/>
                  </a:lnTo>
                  <a:lnTo>
                    <a:pt x="713955" y="1590855"/>
                  </a:lnTo>
                  <a:close/>
                </a:path>
                <a:path w="1256665" h="2692400">
                  <a:moveTo>
                    <a:pt x="715600" y="1591118"/>
                  </a:moveTo>
                  <a:lnTo>
                    <a:pt x="715807" y="1590269"/>
                  </a:lnTo>
                  <a:lnTo>
                    <a:pt x="716031" y="1589941"/>
                  </a:lnTo>
                  <a:lnTo>
                    <a:pt x="715600" y="1591118"/>
                  </a:lnTo>
                  <a:close/>
                </a:path>
                <a:path w="1256665" h="2692400">
                  <a:moveTo>
                    <a:pt x="718942" y="1596817"/>
                  </a:moveTo>
                  <a:lnTo>
                    <a:pt x="720000" y="1590672"/>
                  </a:lnTo>
                  <a:lnTo>
                    <a:pt x="720125" y="1590223"/>
                  </a:lnTo>
                  <a:lnTo>
                    <a:pt x="720243" y="1589944"/>
                  </a:lnTo>
                  <a:lnTo>
                    <a:pt x="719620" y="1594940"/>
                  </a:lnTo>
                  <a:lnTo>
                    <a:pt x="718942" y="1596817"/>
                  </a:lnTo>
                  <a:close/>
                </a:path>
                <a:path w="1256665" h="2692400">
                  <a:moveTo>
                    <a:pt x="721035" y="1596625"/>
                  </a:moveTo>
                  <a:lnTo>
                    <a:pt x="721561" y="1592645"/>
                  </a:lnTo>
                  <a:lnTo>
                    <a:pt x="722656" y="1589952"/>
                  </a:lnTo>
                  <a:lnTo>
                    <a:pt x="721414" y="1595398"/>
                  </a:lnTo>
                  <a:lnTo>
                    <a:pt x="721035" y="1596625"/>
                  </a:lnTo>
                  <a:close/>
                </a:path>
                <a:path w="1256665" h="2692400">
                  <a:moveTo>
                    <a:pt x="718471" y="1592217"/>
                  </a:moveTo>
                  <a:lnTo>
                    <a:pt x="718492" y="1592080"/>
                  </a:lnTo>
                  <a:lnTo>
                    <a:pt x="719097" y="1589953"/>
                  </a:lnTo>
                  <a:lnTo>
                    <a:pt x="718598" y="1591853"/>
                  </a:lnTo>
                  <a:lnTo>
                    <a:pt x="718471" y="1592217"/>
                  </a:lnTo>
                  <a:close/>
                </a:path>
                <a:path w="1256665" h="2692400">
                  <a:moveTo>
                    <a:pt x="715405" y="1590854"/>
                  </a:moveTo>
                  <a:lnTo>
                    <a:pt x="715654" y="1590001"/>
                  </a:lnTo>
                  <a:lnTo>
                    <a:pt x="715531" y="1590672"/>
                  </a:lnTo>
                  <a:lnTo>
                    <a:pt x="715405" y="1590854"/>
                  </a:lnTo>
                  <a:close/>
                </a:path>
                <a:path w="1256665" h="2692400">
                  <a:moveTo>
                    <a:pt x="714910" y="1591577"/>
                  </a:moveTo>
                  <a:lnTo>
                    <a:pt x="715038" y="1591098"/>
                  </a:lnTo>
                  <a:lnTo>
                    <a:pt x="715650" y="1590008"/>
                  </a:lnTo>
                  <a:lnTo>
                    <a:pt x="715405" y="1590855"/>
                  </a:lnTo>
                  <a:lnTo>
                    <a:pt x="714910" y="1591577"/>
                  </a:lnTo>
                  <a:close/>
                </a:path>
                <a:path w="1256665" h="2692400">
                  <a:moveTo>
                    <a:pt x="718479" y="1592126"/>
                  </a:moveTo>
                  <a:lnTo>
                    <a:pt x="718604" y="1591197"/>
                  </a:lnTo>
                  <a:lnTo>
                    <a:pt x="718727" y="1590672"/>
                  </a:lnTo>
                  <a:lnTo>
                    <a:pt x="719065" y="1590016"/>
                  </a:lnTo>
                  <a:lnTo>
                    <a:pt x="718479" y="1592126"/>
                  </a:lnTo>
                  <a:close/>
                </a:path>
                <a:path w="1256665" h="2692400">
                  <a:moveTo>
                    <a:pt x="718584" y="1590951"/>
                  </a:moveTo>
                  <a:lnTo>
                    <a:pt x="718616" y="1590591"/>
                  </a:lnTo>
                  <a:lnTo>
                    <a:pt x="718743" y="1590269"/>
                  </a:lnTo>
                  <a:lnTo>
                    <a:pt x="718868" y="1590020"/>
                  </a:lnTo>
                  <a:lnTo>
                    <a:pt x="718747" y="1590557"/>
                  </a:lnTo>
                  <a:lnTo>
                    <a:pt x="718584" y="1590951"/>
                  </a:lnTo>
                  <a:close/>
                </a:path>
                <a:path w="1256665" h="2692400">
                  <a:moveTo>
                    <a:pt x="713843" y="1591066"/>
                  </a:moveTo>
                  <a:lnTo>
                    <a:pt x="714123" y="1590024"/>
                  </a:lnTo>
                  <a:lnTo>
                    <a:pt x="713996" y="1590653"/>
                  </a:lnTo>
                  <a:lnTo>
                    <a:pt x="713843" y="1591066"/>
                  </a:lnTo>
                  <a:close/>
                </a:path>
                <a:path w="1256665" h="2692400">
                  <a:moveTo>
                    <a:pt x="739512" y="1600199"/>
                  </a:moveTo>
                  <a:lnTo>
                    <a:pt x="737921" y="1600199"/>
                  </a:lnTo>
                  <a:lnTo>
                    <a:pt x="738097" y="1598592"/>
                  </a:lnTo>
                  <a:lnTo>
                    <a:pt x="740308" y="1590045"/>
                  </a:lnTo>
                  <a:lnTo>
                    <a:pt x="739512" y="1600199"/>
                  </a:lnTo>
                  <a:close/>
                </a:path>
                <a:path w="1256665" h="2692400">
                  <a:moveTo>
                    <a:pt x="710221" y="1591060"/>
                  </a:moveTo>
                  <a:lnTo>
                    <a:pt x="710268" y="1590709"/>
                  </a:lnTo>
                  <a:lnTo>
                    <a:pt x="710395" y="1590085"/>
                  </a:lnTo>
                  <a:lnTo>
                    <a:pt x="710271" y="1590895"/>
                  </a:lnTo>
                  <a:lnTo>
                    <a:pt x="710221" y="1591060"/>
                  </a:lnTo>
                  <a:close/>
                </a:path>
                <a:path w="1256665" h="2692400">
                  <a:moveTo>
                    <a:pt x="706926" y="1592332"/>
                  </a:moveTo>
                  <a:lnTo>
                    <a:pt x="707236" y="1591027"/>
                  </a:lnTo>
                  <a:lnTo>
                    <a:pt x="707607" y="1590128"/>
                  </a:lnTo>
                  <a:lnTo>
                    <a:pt x="707241" y="1591632"/>
                  </a:lnTo>
                  <a:lnTo>
                    <a:pt x="706926" y="1592332"/>
                  </a:lnTo>
                  <a:close/>
                </a:path>
                <a:path w="1256665" h="2692400">
                  <a:moveTo>
                    <a:pt x="732199" y="1600199"/>
                  </a:moveTo>
                  <a:lnTo>
                    <a:pt x="732601" y="1598273"/>
                  </a:lnTo>
                  <a:lnTo>
                    <a:pt x="735847" y="1590142"/>
                  </a:lnTo>
                  <a:lnTo>
                    <a:pt x="735721" y="1591853"/>
                  </a:lnTo>
                  <a:lnTo>
                    <a:pt x="733535" y="1597585"/>
                  </a:lnTo>
                  <a:lnTo>
                    <a:pt x="732199" y="1600199"/>
                  </a:lnTo>
                  <a:close/>
                </a:path>
                <a:path w="1256665" h="2692400">
                  <a:moveTo>
                    <a:pt x="710180" y="1591195"/>
                  </a:moveTo>
                  <a:lnTo>
                    <a:pt x="710208" y="1590728"/>
                  </a:lnTo>
                  <a:lnTo>
                    <a:pt x="710334" y="1590223"/>
                  </a:lnTo>
                  <a:lnTo>
                    <a:pt x="710209" y="1591098"/>
                  </a:lnTo>
                  <a:close/>
                </a:path>
                <a:path w="1256665" h="2692400">
                  <a:moveTo>
                    <a:pt x="735818" y="1593117"/>
                  </a:moveTo>
                  <a:lnTo>
                    <a:pt x="736104" y="1591197"/>
                  </a:lnTo>
                  <a:lnTo>
                    <a:pt x="736224" y="1590591"/>
                  </a:lnTo>
                  <a:lnTo>
                    <a:pt x="736348" y="1590269"/>
                  </a:lnTo>
                  <a:lnTo>
                    <a:pt x="736238" y="1592296"/>
                  </a:lnTo>
                  <a:lnTo>
                    <a:pt x="735818" y="1593117"/>
                  </a:lnTo>
                  <a:close/>
                </a:path>
                <a:path w="1256665" h="2692400">
                  <a:moveTo>
                    <a:pt x="705684" y="1591369"/>
                  </a:moveTo>
                  <a:lnTo>
                    <a:pt x="705728" y="1590895"/>
                  </a:lnTo>
                  <a:lnTo>
                    <a:pt x="705964" y="1590293"/>
                  </a:lnTo>
                  <a:lnTo>
                    <a:pt x="705684" y="1591369"/>
                  </a:lnTo>
                  <a:close/>
                </a:path>
                <a:path w="1256665" h="2692400">
                  <a:moveTo>
                    <a:pt x="715295" y="1591950"/>
                  </a:moveTo>
                  <a:lnTo>
                    <a:pt x="715512" y="1590771"/>
                  </a:lnTo>
                  <a:lnTo>
                    <a:pt x="715637" y="1590517"/>
                  </a:lnTo>
                  <a:lnTo>
                    <a:pt x="715739" y="1590367"/>
                  </a:lnTo>
                  <a:lnTo>
                    <a:pt x="715615" y="1590987"/>
                  </a:lnTo>
                  <a:lnTo>
                    <a:pt x="715496" y="1591401"/>
                  </a:lnTo>
                  <a:lnTo>
                    <a:pt x="715295" y="1591950"/>
                  </a:lnTo>
                  <a:close/>
                </a:path>
                <a:path w="1256665" h="2692400">
                  <a:moveTo>
                    <a:pt x="711673" y="1595157"/>
                  </a:moveTo>
                  <a:lnTo>
                    <a:pt x="711793" y="1594257"/>
                  </a:lnTo>
                  <a:lnTo>
                    <a:pt x="713019" y="1590400"/>
                  </a:lnTo>
                  <a:lnTo>
                    <a:pt x="712523" y="1593394"/>
                  </a:lnTo>
                  <a:lnTo>
                    <a:pt x="712422" y="1593745"/>
                  </a:lnTo>
                  <a:lnTo>
                    <a:pt x="711673" y="1595157"/>
                  </a:lnTo>
                  <a:close/>
                </a:path>
                <a:path w="1256665" h="2692400">
                  <a:moveTo>
                    <a:pt x="718338" y="1598492"/>
                  </a:moveTo>
                  <a:lnTo>
                    <a:pt x="718799" y="1594198"/>
                  </a:lnTo>
                  <a:lnTo>
                    <a:pt x="718926" y="1593249"/>
                  </a:lnTo>
                  <a:lnTo>
                    <a:pt x="719052" y="1592759"/>
                  </a:lnTo>
                  <a:lnTo>
                    <a:pt x="720045" y="1590413"/>
                  </a:lnTo>
                  <a:lnTo>
                    <a:pt x="718929" y="1596853"/>
                  </a:lnTo>
                  <a:lnTo>
                    <a:pt x="718338" y="1598492"/>
                  </a:lnTo>
                  <a:close/>
                </a:path>
                <a:path w="1256665" h="2692400">
                  <a:moveTo>
                    <a:pt x="708713" y="1591085"/>
                  </a:moveTo>
                  <a:lnTo>
                    <a:pt x="708869" y="1590435"/>
                  </a:lnTo>
                  <a:lnTo>
                    <a:pt x="708742" y="1591027"/>
                  </a:lnTo>
                  <a:close/>
                </a:path>
                <a:path w="1256665" h="2692400">
                  <a:moveTo>
                    <a:pt x="709471" y="1592844"/>
                  </a:moveTo>
                  <a:lnTo>
                    <a:pt x="709737" y="1591577"/>
                  </a:lnTo>
                  <a:lnTo>
                    <a:pt x="710223" y="1590476"/>
                  </a:lnTo>
                  <a:lnTo>
                    <a:pt x="710101" y="1591454"/>
                  </a:lnTo>
                  <a:lnTo>
                    <a:pt x="709975" y="1591834"/>
                  </a:lnTo>
                  <a:lnTo>
                    <a:pt x="709471" y="1592844"/>
                  </a:lnTo>
                  <a:close/>
                </a:path>
                <a:path w="1256665" h="2692400">
                  <a:moveTo>
                    <a:pt x="736107" y="1594760"/>
                  </a:moveTo>
                  <a:lnTo>
                    <a:pt x="736175" y="1593745"/>
                  </a:lnTo>
                  <a:lnTo>
                    <a:pt x="736420" y="1591939"/>
                  </a:lnTo>
                  <a:lnTo>
                    <a:pt x="737161" y="1590490"/>
                  </a:lnTo>
                  <a:lnTo>
                    <a:pt x="736107" y="1594760"/>
                  </a:lnTo>
                  <a:close/>
                </a:path>
                <a:path w="1256665" h="2692400">
                  <a:moveTo>
                    <a:pt x="713735" y="1592450"/>
                  </a:moveTo>
                  <a:lnTo>
                    <a:pt x="713848" y="1591759"/>
                  </a:lnTo>
                  <a:lnTo>
                    <a:pt x="713972" y="1591243"/>
                  </a:lnTo>
                  <a:lnTo>
                    <a:pt x="714330" y="1590557"/>
                  </a:lnTo>
                  <a:lnTo>
                    <a:pt x="713735" y="1592450"/>
                  </a:lnTo>
                  <a:close/>
                </a:path>
                <a:path w="1256665" h="2692400">
                  <a:moveTo>
                    <a:pt x="706030" y="1593943"/>
                  </a:moveTo>
                  <a:lnTo>
                    <a:pt x="706149" y="1592708"/>
                  </a:lnTo>
                  <a:lnTo>
                    <a:pt x="706756" y="1590591"/>
                  </a:lnTo>
                  <a:lnTo>
                    <a:pt x="706630" y="1591942"/>
                  </a:lnTo>
                  <a:lnTo>
                    <a:pt x="706379" y="1593004"/>
                  </a:lnTo>
                  <a:lnTo>
                    <a:pt x="706257" y="1593394"/>
                  </a:lnTo>
                  <a:lnTo>
                    <a:pt x="706030" y="1593943"/>
                  </a:lnTo>
                  <a:close/>
                </a:path>
                <a:path w="1256665" h="2692400">
                  <a:moveTo>
                    <a:pt x="718296" y="1591511"/>
                  </a:moveTo>
                  <a:lnTo>
                    <a:pt x="718429" y="1590895"/>
                  </a:lnTo>
                  <a:lnTo>
                    <a:pt x="718550" y="1590653"/>
                  </a:lnTo>
                  <a:lnTo>
                    <a:pt x="718434" y="1591243"/>
                  </a:lnTo>
                  <a:lnTo>
                    <a:pt x="718296" y="1591511"/>
                  </a:lnTo>
                  <a:close/>
                </a:path>
                <a:path w="1256665" h="2692400">
                  <a:moveTo>
                    <a:pt x="724891" y="1595441"/>
                  </a:moveTo>
                  <a:lnTo>
                    <a:pt x="725447" y="1592919"/>
                  </a:lnTo>
                  <a:lnTo>
                    <a:pt x="726422" y="1590669"/>
                  </a:lnTo>
                  <a:lnTo>
                    <a:pt x="726300" y="1591853"/>
                  </a:lnTo>
                  <a:lnTo>
                    <a:pt x="724891" y="1595441"/>
                  </a:lnTo>
                  <a:close/>
                </a:path>
                <a:path w="1256665" h="2692400">
                  <a:moveTo>
                    <a:pt x="714618" y="1593620"/>
                  </a:moveTo>
                  <a:lnTo>
                    <a:pt x="715405" y="1590855"/>
                  </a:lnTo>
                  <a:lnTo>
                    <a:pt x="715531" y="1590672"/>
                  </a:lnTo>
                  <a:lnTo>
                    <a:pt x="715288" y="1591969"/>
                  </a:lnTo>
                  <a:lnTo>
                    <a:pt x="714805" y="1593249"/>
                  </a:lnTo>
                  <a:lnTo>
                    <a:pt x="714618" y="1593620"/>
                  </a:lnTo>
                  <a:close/>
                </a:path>
                <a:path w="1256665" h="2692400">
                  <a:moveTo>
                    <a:pt x="711730" y="1594330"/>
                  </a:moveTo>
                  <a:lnTo>
                    <a:pt x="711759" y="1594054"/>
                  </a:lnTo>
                  <a:lnTo>
                    <a:pt x="711881" y="1593394"/>
                  </a:lnTo>
                  <a:lnTo>
                    <a:pt x="712735" y="1590687"/>
                  </a:lnTo>
                  <a:lnTo>
                    <a:pt x="711999" y="1593477"/>
                  </a:lnTo>
                  <a:lnTo>
                    <a:pt x="711730" y="1594330"/>
                  </a:lnTo>
                  <a:close/>
                </a:path>
                <a:path w="1256665" h="2692400">
                  <a:moveTo>
                    <a:pt x="710223" y="1591674"/>
                  </a:moveTo>
                  <a:lnTo>
                    <a:pt x="710293" y="1591197"/>
                  </a:lnTo>
                  <a:lnTo>
                    <a:pt x="710541" y="1590698"/>
                  </a:lnTo>
                  <a:lnTo>
                    <a:pt x="710223" y="1591674"/>
                  </a:lnTo>
                  <a:close/>
                </a:path>
                <a:path w="1256665" h="2692400">
                  <a:moveTo>
                    <a:pt x="706623" y="1592508"/>
                  </a:moveTo>
                  <a:lnTo>
                    <a:pt x="707098" y="1590704"/>
                  </a:lnTo>
                  <a:lnTo>
                    <a:pt x="706975" y="1591657"/>
                  </a:lnTo>
                  <a:lnTo>
                    <a:pt x="706623" y="1592508"/>
                  </a:lnTo>
                  <a:close/>
                </a:path>
                <a:path w="1256665" h="2692400">
                  <a:moveTo>
                    <a:pt x="710169" y="1591445"/>
                  </a:moveTo>
                  <a:lnTo>
                    <a:pt x="710202" y="1591197"/>
                  </a:lnTo>
                  <a:lnTo>
                    <a:pt x="710328" y="1590709"/>
                  </a:lnTo>
                  <a:lnTo>
                    <a:pt x="710201" y="1591381"/>
                  </a:lnTo>
                  <a:close/>
                </a:path>
                <a:path w="1256665" h="2692400">
                  <a:moveTo>
                    <a:pt x="719080" y="1591583"/>
                  </a:moveTo>
                  <a:lnTo>
                    <a:pt x="719194" y="1590895"/>
                  </a:lnTo>
                  <a:lnTo>
                    <a:pt x="719292" y="1590716"/>
                  </a:lnTo>
                  <a:lnTo>
                    <a:pt x="719080" y="1591583"/>
                  </a:lnTo>
                  <a:close/>
                </a:path>
                <a:path w="1256665" h="2692400">
                  <a:moveTo>
                    <a:pt x="704192" y="1594813"/>
                  </a:moveTo>
                  <a:lnTo>
                    <a:pt x="704328" y="1593394"/>
                  </a:lnTo>
                  <a:lnTo>
                    <a:pt x="704581" y="1592296"/>
                  </a:lnTo>
                  <a:lnTo>
                    <a:pt x="705072" y="1590723"/>
                  </a:lnTo>
                  <a:lnTo>
                    <a:pt x="704699" y="1593249"/>
                  </a:lnTo>
                  <a:lnTo>
                    <a:pt x="704585" y="1593810"/>
                  </a:lnTo>
                  <a:lnTo>
                    <a:pt x="704192" y="1594813"/>
                  </a:lnTo>
                  <a:close/>
                </a:path>
                <a:path w="1256665" h="2692400">
                  <a:moveTo>
                    <a:pt x="713817" y="1591541"/>
                  </a:moveTo>
                  <a:lnTo>
                    <a:pt x="713888" y="1591188"/>
                  </a:lnTo>
                  <a:lnTo>
                    <a:pt x="714014" y="1590744"/>
                  </a:lnTo>
                  <a:lnTo>
                    <a:pt x="713890" y="1591401"/>
                  </a:lnTo>
                  <a:lnTo>
                    <a:pt x="713817" y="1591541"/>
                  </a:lnTo>
                  <a:close/>
                </a:path>
                <a:path w="1256665" h="2692400">
                  <a:moveTo>
                    <a:pt x="708782" y="1591500"/>
                  </a:moveTo>
                  <a:lnTo>
                    <a:pt x="708860" y="1591012"/>
                  </a:lnTo>
                  <a:lnTo>
                    <a:pt x="708985" y="1590771"/>
                  </a:lnTo>
                  <a:lnTo>
                    <a:pt x="708782" y="1591500"/>
                  </a:lnTo>
                  <a:close/>
                </a:path>
                <a:path w="1256665" h="2692400">
                  <a:moveTo>
                    <a:pt x="706569" y="1592640"/>
                  </a:moveTo>
                  <a:lnTo>
                    <a:pt x="706693" y="1591999"/>
                  </a:lnTo>
                  <a:lnTo>
                    <a:pt x="707067" y="1590802"/>
                  </a:lnTo>
                  <a:lnTo>
                    <a:pt x="706692" y="1592243"/>
                  </a:lnTo>
                  <a:lnTo>
                    <a:pt x="706569" y="1592640"/>
                  </a:lnTo>
                  <a:close/>
                </a:path>
                <a:path w="1256665" h="2692400">
                  <a:moveTo>
                    <a:pt x="708619" y="1591474"/>
                  </a:moveTo>
                  <a:lnTo>
                    <a:pt x="708710" y="1591098"/>
                  </a:lnTo>
                  <a:lnTo>
                    <a:pt x="708836" y="1590843"/>
                  </a:lnTo>
                  <a:lnTo>
                    <a:pt x="708714" y="1591291"/>
                  </a:lnTo>
                  <a:lnTo>
                    <a:pt x="708619" y="1591474"/>
                  </a:lnTo>
                  <a:close/>
                </a:path>
                <a:path w="1256665" h="2692400">
                  <a:moveTo>
                    <a:pt x="714626" y="1593551"/>
                  </a:moveTo>
                  <a:lnTo>
                    <a:pt x="714809" y="1592126"/>
                  </a:lnTo>
                  <a:lnTo>
                    <a:pt x="714934" y="1591541"/>
                  </a:lnTo>
                  <a:lnTo>
                    <a:pt x="715405" y="1590854"/>
                  </a:lnTo>
                  <a:lnTo>
                    <a:pt x="714626" y="1593551"/>
                  </a:lnTo>
                  <a:close/>
                </a:path>
                <a:path w="1256665" h="2692400">
                  <a:moveTo>
                    <a:pt x="713609" y="1591939"/>
                  </a:moveTo>
                  <a:lnTo>
                    <a:pt x="713829" y="1591118"/>
                  </a:lnTo>
                  <a:lnTo>
                    <a:pt x="713955" y="1590855"/>
                  </a:lnTo>
                  <a:lnTo>
                    <a:pt x="713830" y="1591474"/>
                  </a:lnTo>
                  <a:lnTo>
                    <a:pt x="713609" y="1591939"/>
                  </a:lnTo>
                  <a:close/>
                </a:path>
                <a:path w="1256665" h="2692400">
                  <a:moveTo>
                    <a:pt x="704580" y="1594054"/>
                  </a:moveTo>
                  <a:lnTo>
                    <a:pt x="704716" y="1593477"/>
                  </a:lnTo>
                  <a:lnTo>
                    <a:pt x="705686" y="1591001"/>
                  </a:lnTo>
                  <a:lnTo>
                    <a:pt x="705562" y="1591675"/>
                  </a:lnTo>
                  <a:lnTo>
                    <a:pt x="704580" y="1594054"/>
                  </a:lnTo>
                  <a:close/>
                </a:path>
                <a:path w="1256665" h="2692400">
                  <a:moveTo>
                    <a:pt x="714872" y="1591632"/>
                  </a:moveTo>
                  <a:lnTo>
                    <a:pt x="714942" y="1591243"/>
                  </a:lnTo>
                  <a:lnTo>
                    <a:pt x="715051" y="1591052"/>
                  </a:lnTo>
                  <a:lnTo>
                    <a:pt x="714928" y="1591511"/>
                  </a:lnTo>
                  <a:close/>
                </a:path>
                <a:path w="1256665" h="2692400">
                  <a:moveTo>
                    <a:pt x="706874" y="1592448"/>
                  </a:moveTo>
                  <a:lnTo>
                    <a:pt x="706968" y="1591715"/>
                  </a:lnTo>
                  <a:lnTo>
                    <a:pt x="707219" y="1591068"/>
                  </a:lnTo>
                  <a:lnTo>
                    <a:pt x="706970" y="1592144"/>
                  </a:lnTo>
                  <a:lnTo>
                    <a:pt x="706874" y="1592448"/>
                  </a:lnTo>
                  <a:close/>
                </a:path>
                <a:path w="1256665" h="2692400">
                  <a:moveTo>
                    <a:pt x="708308" y="1593124"/>
                  </a:moveTo>
                  <a:lnTo>
                    <a:pt x="708464" y="1592120"/>
                  </a:lnTo>
                  <a:lnTo>
                    <a:pt x="708590" y="1591596"/>
                  </a:lnTo>
                  <a:lnTo>
                    <a:pt x="708815" y="1591098"/>
                  </a:lnTo>
                  <a:lnTo>
                    <a:pt x="708691" y="1591811"/>
                  </a:lnTo>
                  <a:lnTo>
                    <a:pt x="708308" y="1593124"/>
                  </a:lnTo>
                  <a:close/>
                </a:path>
                <a:path w="1256665" h="2692400">
                  <a:moveTo>
                    <a:pt x="713783" y="1600166"/>
                  </a:moveTo>
                  <a:lnTo>
                    <a:pt x="714350" y="1597288"/>
                  </a:lnTo>
                  <a:lnTo>
                    <a:pt x="714472" y="1596776"/>
                  </a:lnTo>
                  <a:lnTo>
                    <a:pt x="716636" y="1591135"/>
                  </a:lnTo>
                  <a:lnTo>
                    <a:pt x="716136" y="1595060"/>
                  </a:lnTo>
                  <a:lnTo>
                    <a:pt x="714691" y="1598352"/>
                  </a:lnTo>
                  <a:lnTo>
                    <a:pt x="713783" y="1600166"/>
                  </a:lnTo>
                  <a:close/>
                </a:path>
                <a:path w="1256665" h="2692400">
                  <a:moveTo>
                    <a:pt x="714686" y="1595614"/>
                  </a:moveTo>
                  <a:lnTo>
                    <a:pt x="715352" y="1592296"/>
                  </a:lnTo>
                  <a:lnTo>
                    <a:pt x="715476" y="1591919"/>
                  </a:lnTo>
                  <a:lnTo>
                    <a:pt x="715848" y="1591182"/>
                  </a:lnTo>
                  <a:lnTo>
                    <a:pt x="714686" y="1595614"/>
                  </a:lnTo>
                  <a:close/>
                </a:path>
                <a:path w="1256665" h="2692400">
                  <a:moveTo>
                    <a:pt x="710002" y="1591779"/>
                  </a:moveTo>
                  <a:lnTo>
                    <a:pt x="710180" y="1591195"/>
                  </a:lnTo>
                  <a:lnTo>
                    <a:pt x="710054" y="1591675"/>
                  </a:lnTo>
                  <a:close/>
                </a:path>
                <a:path w="1256665" h="2692400">
                  <a:moveTo>
                    <a:pt x="710136" y="1591942"/>
                  </a:moveTo>
                  <a:lnTo>
                    <a:pt x="710143" y="1591811"/>
                  </a:lnTo>
                  <a:lnTo>
                    <a:pt x="710270" y="1591243"/>
                  </a:lnTo>
                  <a:lnTo>
                    <a:pt x="710136" y="1591942"/>
                  </a:lnTo>
                  <a:close/>
                </a:path>
                <a:path w="1256665" h="2692400">
                  <a:moveTo>
                    <a:pt x="712371" y="1594313"/>
                  </a:moveTo>
                  <a:lnTo>
                    <a:pt x="712440" y="1593894"/>
                  </a:lnTo>
                  <a:lnTo>
                    <a:pt x="712564" y="1593477"/>
                  </a:lnTo>
                  <a:lnTo>
                    <a:pt x="713724" y="1591291"/>
                  </a:lnTo>
                  <a:lnTo>
                    <a:pt x="713485" y="1592176"/>
                  </a:lnTo>
                  <a:lnTo>
                    <a:pt x="712371" y="1594313"/>
                  </a:lnTo>
                  <a:close/>
                </a:path>
                <a:path w="1256665" h="2692400">
                  <a:moveTo>
                    <a:pt x="713453" y="1593347"/>
                  </a:moveTo>
                  <a:lnTo>
                    <a:pt x="713790" y="1591675"/>
                  </a:lnTo>
                  <a:lnTo>
                    <a:pt x="713914" y="1591355"/>
                  </a:lnTo>
                  <a:lnTo>
                    <a:pt x="713788" y="1592126"/>
                  </a:lnTo>
                  <a:lnTo>
                    <a:pt x="713673" y="1592645"/>
                  </a:lnTo>
                  <a:lnTo>
                    <a:pt x="713453" y="1593347"/>
                  </a:lnTo>
                  <a:close/>
                </a:path>
                <a:path w="1256665" h="2692400">
                  <a:moveTo>
                    <a:pt x="703934" y="1598691"/>
                  </a:moveTo>
                  <a:lnTo>
                    <a:pt x="703977" y="1598131"/>
                  </a:lnTo>
                  <a:lnTo>
                    <a:pt x="704097" y="1597461"/>
                  </a:lnTo>
                  <a:lnTo>
                    <a:pt x="705684" y="1591381"/>
                  </a:lnTo>
                  <a:lnTo>
                    <a:pt x="705560" y="1593683"/>
                  </a:lnTo>
                  <a:lnTo>
                    <a:pt x="703934" y="1598691"/>
                  </a:lnTo>
                  <a:close/>
                </a:path>
                <a:path w="1256665" h="2692400">
                  <a:moveTo>
                    <a:pt x="707479" y="1593668"/>
                  </a:moveTo>
                  <a:lnTo>
                    <a:pt x="707614" y="1593249"/>
                  </a:lnTo>
                  <a:lnTo>
                    <a:pt x="708554" y="1591397"/>
                  </a:lnTo>
                  <a:lnTo>
                    <a:pt x="708432" y="1591834"/>
                  </a:lnTo>
                  <a:lnTo>
                    <a:pt x="707479" y="1593668"/>
                  </a:lnTo>
                  <a:close/>
                </a:path>
                <a:path w="1256665" h="2692400">
                  <a:moveTo>
                    <a:pt x="704215" y="1593438"/>
                  </a:moveTo>
                  <a:lnTo>
                    <a:pt x="704291" y="1592176"/>
                  </a:lnTo>
                  <a:lnTo>
                    <a:pt x="704417" y="1591428"/>
                  </a:lnTo>
                  <a:lnTo>
                    <a:pt x="704300" y="1593168"/>
                  </a:lnTo>
                  <a:lnTo>
                    <a:pt x="704215" y="1593438"/>
                  </a:lnTo>
                  <a:close/>
                </a:path>
                <a:path w="1256665" h="2692400">
                  <a:moveTo>
                    <a:pt x="724574" y="1594935"/>
                  </a:moveTo>
                  <a:lnTo>
                    <a:pt x="724696" y="1593704"/>
                  </a:lnTo>
                  <a:lnTo>
                    <a:pt x="724822" y="1592878"/>
                  </a:lnTo>
                  <a:lnTo>
                    <a:pt x="725522" y="1591429"/>
                  </a:lnTo>
                  <a:lnTo>
                    <a:pt x="725144" y="1593620"/>
                  </a:lnTo>
                  <a:lnTo>
                    <a:pt x="724574" y="1594935"/>
                  </a:lnTo>
                  <a:close/>
                </a:path>
                <a:path w="1256665" h="2692400">
                  <a:moveTo>
                    <a:pt x="708819" y="1595981"/>
                  </a:moveTo>
                  <a:lnTo>
                    <a:pt x="709069" y="1594851"/>
                  </a:lnTo>
                  <a:lnTo>
                    <a:pt x="710040" y="1591704"/>
                  </a:lnTo>
                  <a:lnTo>
                    <a:pt x="710165" y="1591454"/>
                  </a:lnTo>
                  <a:lnTo>
                    <a:pt x="710038" y="1592243"/>
                  </a:lnTo>
                  <a:lnTo>
                    <a:pt x="708819" y="1595981"/>
                  </a:lnTo>
                  <a:close/>
                </a:path>
                <a:path w="1256665" h="2692400">
                  <a:moveTo>
                    <a:pt x="708433" y="1592248"/>
                  </a:moveTo>
                  <a:lnTo>
                    <a:pt x="708495" y="1591811"/>
                  </a:lnTo>
                  <a:lnTo>
                    <a:pt x="708619" y="1591474"/>
                  </a:lnTo>
                  <a:lnTo>
                    <a:pt x="708433" y="1592248"/>
                  </a:lnTo>
                  <a:close/>
                </a:path>
                <a:path w="1256665" h="2692400">
                  <a:moveTo>
                    <a:pt x="708204" y="1593850"/>
                  </a:moveTo>
                  <a:lnTo>
                    <a:pt x="708290" y="1593249"/>
                  </a:lnTo>
                  <a:lnTo>
                    <a:pt x="708782" y="1591500"/>
                  </a:lnTo>
                  <a:lnTo>
                    <a:pt x="708204" y="1593850"/>
                  </a:lnTo>
                  <a:close/>
                </a:path>
                <a:path w="1256665" h="2692400">
                  <a:moveTo>
                    <a:pt x="715899" y="1596921"/>
                  </a:moveTo>
                  <a:lnTo>
                    <a:pt x="716015" y="1596008"/>
                  </a:lnTo>
                  <a:lnTo>
                    <a:pt x="716129" y="1595727"/>
                  </a:lnTo>
                  <a:lnTo>
                    <a:pt x="718296" y="1591511"/>
                  </a:lnTo>
                  <a:lnTo>
                    <a:pt x="718170" y="1592361"/>
                  </a:lnTo>
                  <a:lnTo>
                    <a:pt x="718045" y="1592996"/>
                  </a:lnTo>
                  <a:lnTo>
                    <a:pt x="715899" y="1596921"/>
                  </a:lnTo>
                  <a:close/>
                </a:path>
                <a:path w="1256665" h="2692400">
                  <a:moveTo>
                    <a:pt x="718297" y="1594545"/>
                  </a:moveTo>
                  <a:lnTo>
                    <a:pt x="719080" y="1591583"/>
                  </a:lnTo>
                  <a:lnTo>
                    <a:pt x="718959" y="1592708"/>
                  </a:lnTo>
                  <a:lnTo>
                    <a:pt x="718608" y="1593810"/>
                  </a:lnTo>
                  <a:lnTo>
                    <a:pt x="718297" y="1594545"/>
                  </a:lnTo>
                  <a:close/>
                </a:path>
                <a:path w="1256665" h="2692400">
                  <a:moveTo>
                    <a:pt x="709164" y="1593460"/>
                  </a:moveTo>
                  <a:lnTo>
                    <a:pt x="709492" y="1592176"/>
                  </a:lnTo>
                  <a:lnTo>
                    <a:pt x="709733" y="1591586"/>
                  </a:lnTo>
                  <a:lnTo>
                    <a:pt x="709489" y="1592759"/>
                  </a:lnTo>
                  <a:lnTo>
                    <a:pt x="709164" y="1593460"/>
                  </a:lnTo>
                  <a:close/>
                </a:path>
                <a:path w="1256665" h="2692400">
                  <a:moveTo>
                    <a:pt x="714444" y="1593311"/>
                  </a:moveTo>
                  <a:lnTo>
                    <a:pt x="714514" y="1592695"/>
                  </a:lnTo>
                  <a:lnTo>
                    <a:pt x="714641" y="1591969"/>
                  </a:lnTo>
                  <a:lnTo>
                    <a:pt x="714872" y="1591632"/>
                  </a:lnTo>
                  <a:lnTo>
                    <a:pt x="714444" y="1593311"/>
                  </a:lnTo>
                  <a:close/>
                </a:path>
                <a:path w="1256665" h="2692400">
                  <a:moveTo>
                    <a:pt x="706513" y="1593249"/>
                  </a:moveTo>
                  <a:lnTo>
                    <a:pt x="706610" y="1592560"/>
                  </a:lnTo>
                  <a:lnTo>
                    <a:pt x="706975" y="1591657"/>
                  </a:lnTo>
                  <a:lnTo>
                    <a:pt x="706854" y="1592492"/>
                  </a:lnTo>
                  <a:lnTo>
                    <a:pt x="706513" y="1593249"/>
                  </a:lnTo>
                  <a:close/>
                </a:path>
                <a:path w="1256665" h="2692400">
                  <a:moveTo>
                    <a:pt x="710065" y="1593133"/>
                  </a:moveTo>
                  <a:lnTo>
                    <a:pt x="710097" y="1592603"/>
                  </a:lnTo>
                  <a:lnTo>
                    <a:pt x="710223" y="1591674"/>
                  </a:lnTo>
                  <a:lnTo>
                    <a:pt x="710065" y="1593133"/>
                  </a:lnTo>
                  <a:close/>
                </a:path>
                <a:path w="1256665" h="2692400">
                  <a:moveTo>
                    <a:pt x="722674" y="1595136"/>
                  </a:moveTo>
                  <a:lnTo>
                    <a:pt x="722913" y="1594054"/>
                  </a:lnTo>
                  <a:lnTo>
                    <a:pt x="723897" y="1591692"/>
                  </a:lnTo>
                  <a:lnTo>
                    <a:pt x="722674" y="1595136"/>
                  </a:lnTo>
                  <a:close/>
                </a:path>
                <a:path w="1256665" h="2692400">
                  <a:moveTo>
                    <a:pt x="724195" y="1600199"/>
                  </a:moveTo>
                  <a:lnTo>
                    <a:pt x="724054" y="1600199"/>
                  </a:lnTo>
                  <a:lnTo>
                    <a:pt x="724722" y="1596215"/>
                  </a:lnTo>
                  <a:lnTo>
                    <a:pt x="724844" y="1595654"/>
                  </a:lnTo>
                  <a:lnTo>
                    <a:pt x="724967" y="1595246"/>
                  </a:lnTo>
                  <a:lnTo>
                    <a:pt x="726356" y="1591711"/>
                  </a:lnTo>
                  <a:lnTo>
                    <a:pt x="726236" y="1593249"/>
                  </a:lnTo>
                  <a:lnTo>
                    <a:pt x="724195" y="1600199"/>
                  </a:lnTo>
                  <a:close/>
                </a:path>
                <a:path w="1256665" h="2692400">
                  <a:moveTo>
                    <a:pt x="718308" y="1592515"/>
                  </a:moveTo>
                  <a:lnTo>
                    <a:pt x="718478" y="1591755"/>
                  </a:lnTo>
                  <a:lnTo>
                    <a:pt x="718372" y="1592399"/>
                  </a:lnTo>
                  <a:close/>
                </a:path>
                <a:path w="1256665" h="2692400">
                  <a:moveTo>
                    <a:pt x="720304" y="1595613"/>
                  </a:moveTo>
                  <a:lnTo>
                    <a:pt x="720749" y="1593810"/>
                  </a:lnTo>
                  <a:lnTo>
                    <a:pt x="721678" y="1591759"/>
                  </a:lnTo>
                  <a:lnTo>
                    <a:pt x="721554" y="1592603"/>
                  </a:lnTo>
                  <a:lnTo>
                    <a:pt x="720304" y="1595613"/>
                  </a:lnTo>
                  <a:close/>
                </a:path>
                <a:path w="1256665" h="2692400">
                  <a:moveTo>
                    <a:pt x="709022" y="1595007"/>
                  </a:moveTo>
                  <a:lnTo>
                    <a:pt x="709413" y="1593124"/>
                  </a:lnTo>
                  <a:lnTo>
                    <a:pt x="709539" y="1592708"/>
                  </a:lnTo>
                  <a:lnTo>
                    <a:pt x="710002" y="1591779"/>
                  </a:lnTo>
                  <a:lnTo>
                    <a:pt x="709022" y="1595007"/>
                  </a:lnTo>
                  <a:close/>
                </a:path>
                <a:path w="1256665" h="2692400">
                  <a:moveTo>
                    <a:pt x="714348" y="1594154"/>
                  </a:moveTo>
                  <a:lnTo>
                    <a:pt x="714483" y="1593168"/>
                  </a:lnTo>
                  <a:lnTo>
                    <a:pt x="714851" y="1591797"/>
                  </a:lnTo>
                  <a:lnTo>
                    <a:pt x="714604" y="1593627"/>
                  </a:lnTo>
                  <a:lnTo>
                    <a:pt x="714348" y="1594154"/>
                  </a:lnTo>
                  <a:close/>
                </a:path>
                <a:path w="1256665" h="2692400">
                  <a:moveTo>
                    <a:pt x="705662" y="1594408"/>
                  </a:moveTo>
                  <a:lnTo>
                    <a:pt x="705675" y="1593328"/>
                  </a:lnTo>
                  <a:lnTo>
                    <a:pt x="706171" y="1591802"/>
                  </a:lnTo>
                  <a:lnTo>
                    <a:pt x="706045" y="1593072"/>
                  </a:lnTo>
                  <a:lnTo>
                    <a:pt x="705662" y="1594408"/>
                  </a:lnTo>
                  <a:close/>
                </a:path>
                <a:path w="1256665" h="2692400">
                  <a:moveTo>
                    <a:pt x="714191" y="1592625"/>
                  </a:moveTo>
                  <a:lnTo>
                    <a:pt x="714591" y="1591853"/>
                  </a:lnTo>
                  <a:lnTo>
                    <a:pt x="714471" y="1592217"/>
                  </a:lnTo>
                  <a:lnTo>
                    <a:pt x="714191" y="1592625"/>
                  </a:lnTo>
                  <a:close/>
                </a:path>
                <a:path w="1256665" h="2692400">
                  <a:moveTo>
                    <a:pt x="703988" y="1594158"/>
                  </a:moveTo>
                  <a:lnTo>
                    <a:pt x="704061" y="1593168"/>
                  </a:lnTo>
                  <a:lnTo>
                    <a:pt x="704303" y="1591883"/>
                  </a:lnTo>
                  <a:lnTo>
                    <a:pt x="704177" y="1593559"/>
                  </a:lnTo>
                  <a:lnTo>
                    <a:pt x="703988" y="1594158"/>
                  </a:lnTo>
                  <a:close/>
                </a:path>
                <a:path w="1256665" h="2692400">
                  <a:moveTo>
                    <a:pt x="733550" y="1597557"/>
                  </a:moveTo>
                  <a:lnTo>
                    <a:pt x="735717" y="1591913"/>
                  </a:lnTo>
                  <a:lnTo>
                    <a:pt x="735593" y="1593559"/>
                  </a:lnTo>
                  <a:lnTo>
                    <a:pt x="733550" y="1597557"/>
                  </a:lnTo>
                  <a:close/>
                </a:path>
                <a:path w="1256665" h="2692400">
                  <a:moveTo>
                    <a:pt x="712830" y="1594610"/>
                  </a:moveTo>
                  <a:lnTo>
                    <a:pt x="713485" y="1592176"/>
                  </a:lnTo>
                  <a:lnTo>
                    <a:pt x="713609" y="1591939"/>
                  </a:lnTo>
                  <a:lnTo>
                    <a:pt x="713004" y="1594198"/>
                  </a:lnTo>
                  <a:lnTo>
                    <a:pt x="712881" y="1594536"/>
                  </a:lnTo>
                  <a:close/>
                </a:path>
                <a:path w="1256665" h="2692400">
                  <a:moveTo>
                    <a:pt x="709693" y="1594965"/>
                  </a:moveTo>
                  <a:lnTo>
                    <a:pt x="710010" y="1592625"/>
                  </a:lnTo>
                  <a:lnTo>
                    <a:pt x="710136" y="1591942"/>
                  </a:lnTo>
                  <a:lnTo>
                    <a:pt x="710009" y="1593651"/>
                  </a:lnTo>
                  <a:lnTo>
                    <a:pt x="709886" y="1594313"/>
                  </a:lnTo>
                  <a:lnTo>
                    <a:pt x="709693" y="1594965"/>
                  </a:lnTo>
                  <a:close/>
                </a:path>
                <a:path w="1256665" h="2692400">
                  <a:moveTo>
                    <a:pt x="714857" y="1593144"/>
                  </a:moveTo>
                  <a:lnTo>
                    <a:pt x="715295" y="1591950"/>
                  </a:lnTo>
                  <a:lnTo>
                    <a:pt x="715175" y="1592515"/>
                  </a:lnTo>
                  <a:lnTo>
                    <a:pt x="714857" y="1593144"/>
                  </a:lnTo>
                  <a:close/>
                </a:path>
                <a:path w="1256665" h="2692400">
                  <a:moveTo>
                    <a:pt x="704031" y="1593328"/>
                  </a:moveTo>
                  <a:lnTo>
                    <a:pt x="704161" y="1592450"/>
                  </a:lnTo>
                  <a:lnTo>
                    <a:pt x="704285" y="1591955"/>
                  </a:lnTo>
                  <a:lnTo>
                    <a:pt x="704031" y="1593328"/>
                  </a:lnTo>
                  <a:close/>
                </a:path>
                <a:path w="1256665" h="2692400">
                  <a:moveTo>
                    <a:pt x="736152" y="1593921"/>
                  </a:moveTo>
                  <a:lnTo>
                    <a:pt x="736278" y="1592217"/>
                  </a:lnTo>
                  <a:lnTo>
                    <a:pt x="736405" y="1591969"/>
                  </a:lnTo>
                  <a:lnTo>
                    <a:pt x="736152" y="1593921"/>
                  </a:lnTo>
                  <a:close/>
                </a:path>
                <a:path w="1256665" h="2692400">
                  <a:moveTo>
                    <a:pt x="713797" y="1595246"/>
                  </a:moveTo>
                  <a:lnTo>
                    <a:pt x="714462" y="1592464"/>
                  </a:lnTo>
                  <a:lnTo>
                    <a:pt x="714589" y="1592045"/>
                  </a:lnTo>
                  <a:lnTo>
                    <a:pt x="714463" y="1593147"/>
                  </a:lnTo>
                  <a:lnTo>
                    <a:pt x="714088" y="1594635"/>
                  </a:lnTo>
                  <a:lnTo>
                    <a:pt x="713797" y="1595246"/>
                  </a:lnTo>
                  <a:close/>
                </a:path>
                <a:path w="1256665" h="2692400">
                  <a:moveTo>
                    <a:pt x="708513" y="1594766"/>
                  </a:moveTo>
                  <a:lnTo>
                    <a:pt x="708581" y="1594198"/>
                  </a:lnTo>
                  <a:lnTo>
                    <a:pt x="709518" y="1592073"/>
                  </a:lnTo>
                  <a:lnTo>
                    <a:pt x="709156" y="1593477"/>
                  </a:lnTo>
                  <a:lnTo>
                    <a:pt x="708513" y="1594766"/>
                  </a:lnTo>
                  <a:close/>
                </a:path>
                <a:path w="1256665" h="2692400">
                  <a:moveTo>
                    <a:pt x="706439" y="1592811"/>
                  </a:moveTo>
                  <a:lnTo>
                    <a:pt x="706603" y="1592079"/>
                  </a:lnTo>
                  <a:lnTo>
                    <a:pt x="706491" y="1592645"/>
                  </a:lnTo>
                  <a:lnTo>
                    <a:pt x="706439" y="1592811"/>
                  </a:lnTo>
                  <a:close/>
                </a:path>
                <a:path w="1256665" h="2692400">
                  <a:moveTo>
                    <a:pt x="714511" y="1596207"/>
                  </a:moveTo>
                  <a:lnTo>
                    <a:pt x="715146" y="1592759"/>
                  </a:lnTo>
                  <a:lnTo>
                    <a:pt x="715267" y="1592332"/>
                  </a:lnTo>
                  <a:lnTo>
                    <a:pt x="715394" y="1592080"/>
                  </a:lnTo>
                  <a:lnTo>
                    <a:pt x="714511" y="1596207"/>
                  </a:lnTo>
                  <a:close/>
                </a:path>
                <a:path w="1256665" h="2692400">
                  <a:moveTo>
                    <a:pt x="713740" y="1595360"/>
                  </a:moveTo>
                  <a:lnTo>
                    <a:pt x="714431" y="1592515"/>
                  </a:lnTo>
                  <a:lnTo>
                    <a:pt x="714548" y="1592104"/>
                  </a:lnTo>
                  <a:lnTo>
                    <a:pt x="713808" y="1595202"/>
                  </a:lnTo>
                  <a:lnTo>
                    <a:pt x="713740" y="1595360"/>
                  </a:lnTo>
                  <a:close/>
                </a:path>
                <a:path w="1256665" h="2692400">
                  <a:moveTo>
                    <a:pt x="708147" y="1600199"/>
                  </a:moveTo>
                  <a:lnTo>
                    <a:pt x="708098" y="1599810"/>
                  </a:lnTo>
                  <a:lnTo>
                    <a:pt x="708225" y="1598837"/>
                  </a:lnTo>
                  <a:lnTo>
                    <a:pt x="708844" y="1595904"/>
                  </a:lnTo>
                  <a:lnTo>
                    <a:pt x="710078" y="1592120"/>
                  </a:lnTo>
                  <a:lnTo>
                    <a:pt x="709709" y="1594851"/>
                  </a:lnTo>
                  <a:lnTo>
                    <a:pt x="708147" y="1600199"/>
                  </a:lnTo>
                  <a:close/>
                </a:path>
                <a:path w="1256665" h="2692400">
                  <a:moveTo>
                    <a:pt x="713503" y="1595829"/>
                  </a:moveTo>
                  <a:lnTo>
                    <a:pt x="714176" y="1592695"/>
                  </a:lnTo>
                  <a:lnTo>
                    <a:pt x="714521" y="1592144"/>
                  </a:lnTo>
                  <a:lnTo>
                    <a:pt x="713778" y="1595202"/>
                  </a:lnTo>
                  <a:lnTo>
                    <a:pt x="713655" y="1595526"/>
                  </a:lnTo>
                  <a:lnTo>
                    <a:pt x="713503" y="1595829"/>
                  </a:lnTo>
                  <a:close/>
                </a:path>
                <a:path w="1256665" h="2692400">
                  <a:moveTo>
                    <a:pt x="721766" y="1596693"/>
                  </a:moveTo>
                  <a:lnTo>
                    <a:pt x="721885" y="1596215"/>
                  </a:lnTo>
                  <a:lnTo>
                    <a:pt x="723331" y="1592158"/>
                  </a:lnTo>
                  <a:lnTo>
                    <a:pt x="722967" y="1593810"/>
                  </a:lnTo>
                  <a:lnTo>
                    <a:pt x="721766" y="1596693"/>
                  </a:lnTo>
                  <a:close/>
                </a:path>
                <a:path w="1256665" h="2692400">
                  <a:moveTo>
                    <a:pt x="712159" y="1595588"/>
                  </a:moveTo>
                  <a:lnTo>
                    <a:pt x="712322" y="1594610"/>
                  </a:lnTo>
                  <a:lnTo>
                    <a:pt x="712447" y="1594167"/>
                  </a:lnTo>
                  <a:lnTo>
                    <a:pt x="713485" y="1592176"/>
                  </a:lnTo>
                  <a:lnTo>
                    <a:pt x="712884" y="1594408"/>
                  </a:lnTo>
                  <a:lnTo>
                    <a:pt x="712763" y="1594707"/>
                  </a:lnTo>
                  <a:lnTo>
                    <a:pt x="712159" y="1595588"/>
                  </a:lnTo>
                  <a:close/>
                </a:path>
                <a:path w="1256665" h="2692400">
                  <a:moveTo>
                    <a:pt x="704269" y="1593651"/>
                  </a:moveTo>
                  <a:lnTo>
                    <a:pt x="704351" y="1593008"/>
                  </a:lnTo>
                  <a:lnTo>
                    <a:pt x="704594" y="1592238"/>
                  </a:lnTo>
                  <a:lnTo>
                    <a:pt x="704269" y="1593651"/>
                  </a:lnTo>
                  <a:close/>
                </a:path>
                <a:path w="1256665" h="2692400">
                  <a:moveTo>
                    <a:pt x="707818" y="1594802"/>
                  </a:moveTo>
                  <a:lnTo>
                    <a:pt x="708433" y="1592248"/>
                  </a:lnTo>
                  <a:lnTo>
                    <a:pt x="708308" y="1593124"/>
                  </a:lnTo>
                  <a:lnTo>
                    <a:pt x="707818" y="1594802"/>
                  </a:lnTo>
                  <a:close/>
                </a:path>
                <a:path w="1256665" h="2692400">
                  <a:moveTo>
                    <a:pt x="717788" y="1594940"/>
                  </a:moveTo>
                  <a:lnTo>
                    <a:pt x="718073" y="1593590"/>
                  </a:lnTo>
                  <a:lnTo>
                    <a:pt x="718445" y="1592265"/>
                  </a:lnTo>
                  <a:lnTo>
                    <a:pt x="718318" y="1592919"/>
                  </a:lnTo>
                  <a:lnTo>
                    <a:pt x="717788" y="1594940"/>
                  </a:lnTo>
                  <a:close/>
                </a:path>
                <a:path w="1256665" h="2692400">
                  <a:moveTo>
                    <a:pt x="735251" y="1598229"/>
                  </a:moveTo>
                  <a:lnTo>
                    <a:pt x="736240" y="1592293"/>
                  </a:lnTo>
                  <a:lnTo>
                    <a:pt x="736116" y="1594198"/>
                  </a:lnTo>
                  <a:lnTo>
                    <a:pt x="735990" y="1595175"/>
                  </a:lnTo>
                  <a:lnTo>
                    <a:pt x="735251" y="1598229"/>
                  </a:lnTo>
                  <a:close/>
                </a:path>
                <a:path w="1256665" h="2692400">
                  <a:moveTo>
                    <a:pt x="706422" y="1592996"/>
                  </a:moveTo>
                  <a:lnTo>
                    <a:pt x="706479" y="1592708"/>
                  </a:lnTo>
                  <a:lnTo>
                    <a:pt x="706600" y="1592295"/>
                  </a:lnTo>
                  <a:lnTo>
                    <a:pt x="706485" y="1592844"/>
                  </a:lnTo>
                  <a:lnTo>
                    <a:pt x="706422" y="1592996"/>
                  </a:lnTo>
                  <a:close/>
                </a:path>
                <a:path w="1256665" h="2692400">
                  <a:moveTo>
                    <a:pt x="726176" y="1600199"/>
                  </a:moveTo>
                  <a:lnTo>
                    <a:pt x="725933" y="1600199"/>
                  </a:lnTo>
                  <a:lnTo>
                    <a:pt x="728961" y="1592296"/>
                  </a:lnTo>
                  <a:lnTo>
                    <a:pt x="728736" y="1593168"/>
                  </a:lnTo>
                  <a:lnTo>
                    <a:pt x="726176" y="1600199"/>
                  </a:lnTo>
                  <a:close/>
                </a:path>
                <a:path w="1256665" h="2692400">
                  <a:moveTo>
                    <a:pt x="706383" y="1594679"/>
                  </a:moveTo>
                  <a:lnTo>
                    <a:pt x="706550" y="1593168"/>
                  </a:lnTo>
                  <a:lnTo>
                    <a:pt x="706874" y="1592448"/>
                  </a:lnTo>
                  <a:lnTo>
                    <a:pt x="706383" y="1594679"/>
                  </a:lnTo>
                  <a:close/>
                </a:path>
                <a:path w="1256665" h="2692400">
                  <a:moveTo>
                    <a:pt x="713351" y="1593850"/>
                  </a:moveTo>
                  <a:lnTo>
                    <a:pt x="713509" y="1593168"/>
                  </a:lnTo>
                  <a:lnTo>
                    <a:pt x="713735" y="1592450"/>
                  </a:lnTo>
                  <a:lnTo>
                    <a:pt x="713617" y="1593168"/>
                  </a:lnTo>
                  <a:lnTo>
                    <a:pt x="713494" y="1593642"/>
                  </a:lnTo>
                  <a:lnTo>
                    <a:pt x="713351" y="1593850"/>
                  </a:lnTo>
                  <a:close/>
                </a:path>
                <a:path w="1256665" h="2692400">
                  <a:moveTo>
                    <a:pt x="713931" y="1593004"/>
                  </a:moveTo>
                  <a:lnTo>
                    <a:pt x="714216" y="1592507"/>
                  </a:lnTo>
                  <a:lnTo>
                    <a:pt x="714099" y="1592759"/>
                  </a:lnTo>
                  <a:lnTo>
                    <a:pt x="713931" y="1593004"/>
                  </a:lnTo>
                  <a:close/>
                </a:path>
                <a:path w="1256665" h="2692400">
                  <a:moveTo>
                    <a:pt x="717890" y="1594248"/>
                  </a:moveTo>
                  <a:lnTo>
                    <a:pt x="718076" y="1592996"/>
                  </a:lnTo>
                  <a:lnTo>
                    <a:pt x="718308" y="1592515"/>
                  </a:lnTo>
                  <a:lnTo>
                    <a:pt x="718059" y="1593627"/>
                  </a:lnTo>
                  <a:lnTo>
                    <a:pt x="717890" y="1594248"/>
                  </a:lnTo>
                  <a:close/>
                </a:path>
                <a:path w="1256665" h="2692400">
                  <a:moveTo>
                    <a:pt x="710005" y="1594148"/>
                  </a:moveTo>
                  <a:lnTo>
                    <a:pt x="710018" y="1593923"/>
                  </a:lnTo>
                  <a:lnTo>
                    <a:pt x="710391" y="1592603"/>
                  </a:lnTo>
                  <a:lnTo>
                    <a:pt x="710005" y="1594148"/>
                  </a:lnTo>
                  <a:close/>
                </a:path>
                <a:path w="1256665" h="2692400">
                  <a:moveTo>
                    <a:pt x="713028" y="1596770"/>
                  </a:moveTo>
                  <a:lnTo>
                    <a:pt x="713533" y="1593698"/>
                  </a:lnTo>
                  <a:lnTo>
                    <a:pt x="714191" y="1592625"/>
                  </a:lnTo>
                  <a:lnTo>
                    <a:pt x="713586" y="1595441"/>
                  </a:lnTo>
                  <a:lnTo>
                    <a:pt x="713465" y="1595904"/>
                  </a:lnTo>
                  <a:lnTo>
                    <a:pt x="713028" y="1596770"/>
                  </a:lnTo>
                  <a:close/>
                </a:path>
                <a:path w="1256665" h="2692400">
                  <a:moveTo>
                    <a:pt x="706261" y="1593810"/>
                  </a:moveTo>
                  <a:lnTo>
                    <a:pt x="706454" y="1592919"/>
                  </a:lnTo>
                  <a:lnTo>
                    <a:pt x="706569" y="1592640"/>
                  </a:lnTo>
                  <a:lnTo>
                    <a:pt x="706326" y="1593651"/>
                  </a:lnTo>
                  <a:lnTo>
                    <a:pt x="706261" y="1593810"/>
                  </a:lnTo>
                  <a:close/>
                </a:path>
                <a:path w="1256665" h="2692400">
                  <a:moveTo>
                    <a:pt x="706351" y="1595030"/>
                  </a:moveTo>
                  <a:lnTo>
                    <a:pt x="706483" y="1594248"/>
                  </a:lnTo>
                  <a:lnTo>
                    <a:pt x="706842" y="1592695"/>
                  </a:lnTo>
                  <a:lnTo>
                    <a:pt x="706715" y="1593683"/>
                  </a:lnTo>
                  <a:lnTo>
                    <a:pt x="706591" y="1594313"/>
                  </a:lnTo>
                  <a:lnTo>
                    <a:pt x="706351" y="1595030"/>
                  </a:lnTo>
                  <a:close/>
                </a:path>
                <a:path w="1256665" h="2692400">
                  <a:moveTo>
                    <a:pt x="718610" y="1593805"/>
                  </a:moveTo>
                  <a:lnTo>
                    <a:pt x="718959" y="1592708"/>
                  </a:lnTo>
                  <a:lnTo>
                    <a:pt x="718845" y="1593249"/>
                  </a:lnTo>
                  <a:lnTo>
                    <a:pt x="718610" y="1593805"/>
                  </a:lnTo>
                  <a:close/>
                </a:path>
                <a:path w="1256665" h="2692400">
                  <a:moveTo>
                    <a:pt x="706318" y="1593683"/>
                  </a:moveTo>
                  <a:lnTo>
                    <a:pt x="706558" y="1592759"/>
                  </a:lnTo>
                  <a:lnTo>
                    <a:pt x="706440" y="1593412"/>
                  </a:lnTo>
                  <a:lnTo>
                    <a:pt x="706318" y="1593683"/>
                  </a:lnTo>
                  <a:close/>
                </a:path>
                <a:path w="1256665" h="2692400">
                  <a:moveTo>
                    <a:pt x="706257" y="1593394"/>
                  </a:moveTo>
                  <a:lnTo>
                    <a:pt x="706439" y="1592811"/>
                  </a:lnTo>
                  <a:lnTo>
                    <a:pt x="706317" y="1593249"/>
                  </a:lnTo>
                  <a:lnTo>
                    <a:pt x="706257" y="1593394"/>
                  </a:lnTo>
                  <a:close/>
                </a:path>
                <a:path w="1256665" h="2692400">
                  <a:moveTo>
                    <a:pt x="708297" y="1597391"/>
                  </a:moveTo>
                  <a:lnTo>
                    <a:pt x="708358" y="1596657"/>
                  </a:lnTo>
                  <a:lnTo>
                    <a:pt x="709115" y="1593651"/>
                  </a:lnTo>
                  <a:lnTo>
                    <a:pt x="709239" y="1593311"/>
                  </a:lnTo>
                  <a:lnTo>
                    <a:pt x="709471" y="1592844"/>
                  </a:lnTo>
                  <a:lnTo>
                    <a:pt x="708971" y="1595175"/>
                  </a:lnTo>
                  <a:lnTo>
                    <a:pt x="708297" y="1597391"/>
                  </a:lnTo>
                  <a:close/>
                </a:path>
                <a:path w="1256665" h="2692400">
                  <a:moveTo>
                    <a:pt x="702781" y="1597979"/>
                  </a:moveTo>
                  <a:lnTo>
                    <a:pt x="704055" y="1592876"/>
                  </a:lnTo>
                  <a:lnTo>
                    <a:pt x="703935" y="1593850"/>
                  </a:lnTo>
                  <a:lnTo>
                    <a:pt x="703696" y="1595083"/>
                  </a:lnTo>
                  <a:lnTo>
                    <a:pt x="702781" y="1597979"/>
                  </a:lnTo>
                  <a:close/>
                </a:path>
                <a:path w="1256665" h="2692400">
                  <a:moveTo>
                    <a:pt x="709728" y="1598822"/>
                  </a:moveTo>
                  <a:lnTo>
                    <a:pt x="709866" y="1596501"/>
                  </a:lnTo>
                  <a:lnTo>
                    <a:pt x="710853" y="1592948"/>
                  </a:lnTo>
                  <a:lnTo>
                    <a:pt x="710224" y="1597432"/>
                  </a:lnTo>
                  <a:lnTo>
                    <a:pt x="710102" y="1598117"/>
                  </a:lnTo>
                  <a:lnTo>
                    <a:pt x="709728" y="1598822"/>
                  </a:lnTo>
                  <a:close/>
                </a:path>
                <a:path w="1256665" h="2692400">
                  <a:moveTo>
                    <a:pt x="724808" y="1595652"/>
                  </a:moveTo>
                  <a:lnTo>
                    <a:pt x="725087" y="1594003"/>
                  </a:lnTo>
                  <a:lnTo>
                    <a:pt x="725213" y="1593460"/>
                  </a:lnTo>
                  <a:lnTo>
                    <a:pt x="725432" y="1592953"/>
                  </a:lnTo>
                  <a:lnTo>
                    <a:pt x="724943" y="1595202"/>
                  </a:lnTo>
                  <a:lnTo>
                    <a:pt x="724808" y="1595652"/>
                  </a:lnTo>
                  <a:close/>
                </a:path>
                <a:path w="1256665" h="2692400">
                  <a:moveTo>
                    <a:pt x="706171" y="1594009"/>
                  </a:moveTo>
                  <a:lnTo>
                    <a:pt x="706299" y="1593438"/>
                  </a:lnTo>
                  <a:lnTo>
                    <a:pt x="706422" y="1592996"/>
                  </a:lnTo>
                  <a:lnTo>
                    <a:pt x="706297" y="1593627"/>
                  </a:lnTo>
                  <a:lnTo>
                    <a:pt x="706171" y="1594009"/>
                  </a:lnTo>
                  <a:close/>
                </a:path>
                <a:path w="1256665" h="2692400">
                  <a:moveTo>
                    <a:pt x="713529" y="1593704"/>
                  </a:moveTo>
                  <a:lnTo>
                    <a:pt x="713607" y="1593477"/>
                  </a:lnTo>
                  <a:lnTo>
                    <a:pt x="713931" y="1593004"/>
                  </a:lnTo>
                  <a:lnTo>
                    <a:pt x="713529" y="1593704"/>
                  </a:lnTo>
                  <a:close/>
                </a:path>
                <a:path w="1256665" h="2692400">
                  <a:moveTo>
                    <a:pt x="717973" y="1599501"/>
                  </a:moveTo>
                  <a:lnTo>
                    <a:pt x="718201" y="1596008"/>
                  </a:lnTo>
                  <a:lnTo>
                    <a:pt x="718322" y="1594707"/>
                  </a:lnTo>
                  <a:lnTo>
                    <a:pt x="718679" y="1593642"/>
                  </a:lnTo>
                  <a:lnTo>
                    <a:pt x="718920" y="1593072"/>
                  </a:lnTo>
                  <a:lnTo>
                    <a:pt x="718793" y="1594167"/>
                  </a:lnTo>
                  <a:lnTo>
                    <a:pt x="718055" y="1599274"/>
                  </a:lnTo>
                  <a:lnTo>
                    <a:pt x="717973" y="1599501"/>
                  </a:lnTo>
                  <a:close/>
                </a:path>
                <a:path w="1256665" h="2692400">
                  <a:moveTo>
                    <a:pt x="735441" y="1595654"/>
                  </a:moveTo>
                  <a:lnTo>
                    <a:pt x="735574" y="1593850"/>
                  </a:lnTo>
                  <a:lnTo>
                    <a:pt x="735701" y="1593347"/>
                  </a:lnTo>
                  <a:lnTo>
                    <a:pt x="735818" y="1593117"/>
                  </a:lnTo>
                  <a:lnTo>
                    <a:pt x="735441" y="1595654"/>
                  </a:lnTo>
                  <a:close/>
                </a:path>
                <a:path w="1256665" h="2692400">
                  <a:moveTo>
                    <a:pt x="706001" y="1594386"/>
                  </a:moveTo>
                  <a:lnTo>
                    <a:pt x="706127" y="1593810"/>
                  </a:lnTo>
                  <a:lnTo>
                    <a:pt x="706244" y="1593438"/>
                  </a:lnTo>
                  <a:lnTo>
                    <a:pt x="706370" y="1593122"/>
                  </a:lnTo>
                  <a:lnTo>
                    <a:pt x="706128" y="1594104"/>
                  </a:lnTo>
                  <a:lnTo>
                    <a:pt x="706001" y="1594386"/>
                  </a:lnTo>
                  <a:close/>
                </a:path>
                <a:path w="1256665" h="2692400">
                  <a:moveTo>
                    <a:pt x="714582" y="1593894"/>
                  </a:moveTo>
                  <a:lnTo>
                    <a:pt x="714607" y="1593704"/>
                  </a:lnTo>
                  <a:lnTo>
                    <a:pt x="714731" y="1593394"/>
                  </a:lnTo>
                  <a:lnTo>
                    <a:pt x="714857" y="1593144"/>
                  </a:lnTo>
                  <a:lnTo>
                    <a:pt x="714582" y="1593894"/>
                  </a:lnTo>
                  <a:close/>
                </a:path>
                <a:path w="1256665" h="2692400">
                  <a:moveTo>
                    <a:pt x="725402" y="1600199"/>
                  </a:moveTo>
                  <a:lnTo>
                    <a:pt x="724195" y="1600199"/>
                  </a:lnTo>
                  <a:lnTo>
                    <a:pt x="726266" y="1593147"/>
                  </a:lnTo>
                  <a:lnTo>
                    <a:pt x="726018" y="1596817"/>
                  </a:lnTo>
                  <a:lnTo>
                    <a:pt x="725402" y="1600199"/>
                  </a:lnTo>
                  <a:close/>
                </a:path>
                <a:path w="1256665" h="2692400">
                  <a:moveTo>
                    <a:pt x="705863" y="1596490"/>
                  </a:moveTo>
                  <a:lnTo>
                    <a:pt x="706513" y="1593249"/>
                  </a:lnTo>
                  <a:lnTo>
                    <a:pt x="706387" y="1594635"/>
                  </a:lnTo>
                  <a:lnTo>
                    <a:pt x="706143" y="1595654"/>
                  </a:lnTo>
                  <a:lnTo>
                    <a:pt x="705863" y="1596490"/>
                  </a:lnTo>
                  <a:close/>
                </a:path>
                <a:path w="1256665" h="2692400">
                  <a:moveTo>
                    <a:pt x="698735" y="1600199"/>
                  </a:moveTo>
                  <a:lnTo>
                    <a:pt x="699861" y="1593287"/>
                  </a:lnTo>
                  <a:lnTo>
                    <a:pt x="699481" y="1597106"/>
                  </a:lnTo>
                  <a:lnTo>
                    <a:pt x="699355" y="1597897"/>
                  </a:lnTo>
                  <a:lnTo>
                    <a:pt x="698735" y="1600199"/>
                  </a:lnTo>
                  <a:close/>
                </a:path>
                <a:path w="1256665" h="2692400">
                  <a:moveTo>
                    <a:pt x="714069" y="1594706"/>
                  </a:moveTo>
                  <a:lnTo>
                    <a:pt x="714444" y="1593311"/>
                  </a:lnTo>
                  <a:lnTo>
                    <a:pt x="714326" y="1594198"/>
                  </a:lnTo>
                  <a:lnTo>
                    <a:pt x="714069" y="1594706"/>
                  </a:lnTo>
                  <a:close/>
                </a:path>
                <a:path w="1256665" h="2692400">
                  <a:moveTo>
                    <a:pt x="703723" y="1594995"/>
                  </a:moveTo>
                  <a:lnTo>
                    <a:pt x="704031" y="1593328"/>
                  </a:lnTo>
                  <a:lnTo>
                    <a:pt x="703909" y="1594408"/>
                  </a:lnTo>
                  <a:lnTo>
                    <a:pt x="703723" y="1594995"/>
                  </a:lnTo>
                  <a:close/>
                </a:path>
                <a:path w="1256665" h="2692400">
                  <a:moveTo>
                    <a:pt x="703911" y="1599029"/>
                  </a:moveTo>
                  <a:lnTo>
                    <a:pt x="703989" y="1598521"/>
                  </a:lnTo>
                  <a:lnTo>
                    <a:pt x="705669" y="1593347"/>
                  </a:lnTo>
                  <a:lnTo>
                    <a:pt x="705545" y="1594813"/>
                  </a:lnTo>
                  <a:lnTo>
                    <a:pt x="705297" y="1595681"/>
                  </a:lnTo>
                  <a:lnTo>
                    <a:pt x="703911" y="1599029"/>
                  </a:lnTo>
                  <a:close/>
                </a:path>
                <a:path w="1256665" h="2692400">
                  <a:moveTo>
                    <a:pt x="713247" y="1594003"/>
                  </a:moveTo>
                  <a:lnTo>
                    <a:pt x="713453" y="1593347"/>
                  </a:lnTo>
                  <a:lnTo>
                    <a:pt x="713351" y="1593850"/>
                  </a:lnTo>
                  <a:lnTo>
                    <a:pt x="713247" y="1594003"/>
                  </a:lnTo>
                  <a:close/>
                </a:path>
                <a:path w="1256665" h="2692400">
                  <a:moveTo>
                    <a:pt x="706468" y="1595611"/>
                  </a:moveTo>
                  <a:lnTo>
                    <a:pt x="707546" y="1593381"/>
                  </a:lnTo>
                  <a:lnTo>
                    <a:pt x="707438" y="1593745"/>
                  </a:lnTo>
                  <a:lnTo>
                    <a:pt x="706468" y="1595611"/>
                  </a:lnTo>
                  <a:close/>
                </a:path>
                <a:path w="1256665" h="2692400">
                  <a:moveTo>
                    <a:pt x="708362" y="1596602"/>
                  </a:moveTo>
                  <a:lnTo>
                    <a:pt x="708434" y="1595727"/>
                  </a:lnTo>
                  <a:lnTo>
                    <a:pt x="708556" y="1594679"/>
                  </a:lnTo>
                  <a:lnTo>
                    <a:pt x="709164" y="1593460"/>
                  </a:lnTo>
                  <a:lnTo>
                    <a:pt x="708362" y="1596602"/>
                  </a:lnTo>
                  <a:close/>
                </a:path>
                <a:path w="1256665" h="2692400">
                  <a:moveTo>
                    <a:pt x="713300" y="1594104"/>
                  </a:moveTo>
                  <a:lnTo>
                    <a:pt x="713332" y="1593945"/>
                  </a:lnTo>
                  <a:lnTo>
                    <a:pt x="713451" y="1593704"/>
                  </a:lnTo>
                  <a:lnTo>
                    <a:pt x="713554" y="1593554"/>
                  </a:lnTo>
                  <a:lnTo>
                    <a:pt x="713446" y="1593850"/>
                  </a:lnTo>
                  <a:lnTo>
                    <a:pt x="713300" y="1594104"/>
                  </a:lnTo>
                  <a:close/>
                </a:path>
                <a:path w="1256665" h="2692400">
                  <a:moveTo>
                    <a:pt x="703939" y="1595083"/>
                  </a:moveTo>
                  <a:lnTo>
                    <a:pt x="704055" y="1593945"/>
                  </a:lnTo>
                  <a:lnTo>
                    <a:pt x="704177" y="1593559"/>
                  </a:lnTo>
                  <a:lnTo>
                    <a:pt x="704060" y="1594558"/>
                  </a:lnTo>
                  <a:lnTo>
                    <a:pt x="703939" y="1595083"/>
                  </a:lnTo>
                  <a:close/>
                </a:path>
                <a:path w="1256665" h="2692400">
                  <a:moveTo>
                    <a:pt x="705906" y="1599995"/>
                  </a:moveTo>
                  <a:lnTo>
                    <a:pt x="706417" y="1596008"/>
                  </a:lnTo>
                  <a:lnTo>
                    <a:pt x="706532" y="1595488"/>
                  </a:lnTo>
                  <a:lnTo>
                    <a:pt x="707479" y="1593668"/>
                  </a:lnTo>
                  <a:lnTo>
                    <a:pt x="706122" y="1599404"/>
                  </a:lnTo>
                  <a:lnTo>
                    <a:pt x="705998" y="1599810"/>
                  </a:lnTo>
                  <a:lnTo>
                    <a:pt x="705906" y="1599995"/>
                  </a:lnTo>
                  <a:close/>
                </a:path>
                <a:path w="1256665" h="2692400">
                  <a:moveTo>
                    <a:pt x="714285" y="1594707"/>
                  </a:moveTo>
                  <a:lnTo>
                    <a:pt x="714343" y="1594198"/>
                  </a:lnTo>
                  <a:lnTo>
                    <a:pt x="714592" y="1593671"/>
                  </a:lnTo>
                  <a:lnTo>
                    <a:pt x="714285" y="1594707"/>
                  </a:lnTo>
                  <a:close/>
                </a:path>
                <a:path w="1256665" h="2692400">
                  <a:moveTo>
                    <a:pt x="704177" y="1595029"/>
                  </a:moveTo>
                  <a:lnTo>
                    <a:pt x="704258" y="1594643"/>
                  </a:lnTo>
                  <a:lnTo>
                    <a:pt x="704635" y="1593683"/>
                  </a:lnTo>
                  <a:lnTo>
                    <a:pt x="704520" y="1594198"/>
                  </a:lnTo>
                  <a:lnTo>
                    <a:pt x="704177" y="1595029"/>
                  </a:lnTo>
                  <a:close/>
                </a:path>
                <a:path w="1256665" h="2692400">
                  <a:moveTo>
                    <a:pt x="712586" y="1597645"/>
                  </a:moveTo>
                  <a:lnTo>
                    <a:pt x="713281" y="1594198"/>
                  </a:lnTo>
                  <a:lnTo>
                    <a:pt x="713404" y="1593923"/>
                  </a:lnTo>
                  <a:lnTo>
                    <a:pt x="713529" y="1593704"/>
                  </a:lnTo>
                  <a:lnTo>
                    <a:pt x="713040" y="1596693"/>
                  </a:lnTo>
                  <a:lnTo>
                    <a:pt x="712586" y="1597645"/>
                  </a:lnTo>
                  <a:close/>
                </a:path>
                <a:path w="1256665" h="2692400">
                  <a:moveTo>
                    <a:pt x="710948" y="1596524"/>
                  </a:moveTo>
                  <a:lnTo>
                    <a:pt x="711056" y="1596008"/>
                  </a:lnTo>
                  <a:lnTo>
                    <a:pt x="711770" y="1593745"/>
                  </a:lnTo>
                  <a:lnTo>
                    <a:pt x="711655" y="1594558"/>
                  </a:lnTo>
                  <a:lnTo>
                    <a:pt x="711179" y="1596008"/>
                  </a:lnTo>
                  <a:lnTo>
                    <a:pt x="711059" y="1596313"/>
                  </a:lnTo>
                  <a:lnTo>
                    <a:pt x="710948" y="1596524"/>
                  </a:lnTo>
                  <a:close/>
                </a:path>
                <a:path w="1256665" h="2692400">
                  <a:moveTo>
                    <a:pt x="705956" y="1595075"/>
                  </a:moveTo>
                  <a:lnTo>
                    <a:pt x="706015" y="1594707"/>
                  </a:lnTo>
                  <a:lnTo>
                    <a:pt x="706136" y="1594167"/>
                  </a:lnTo>
                  <a:lnTo>
                    <a:pt x="706261" y="1593810"/>
                  </a:lnTo>
                  <a:lnTo>
                    <a:pt x="705956" y="1595075"/>
                  </a:lnTo>
                  <a:close/>
                </a:path>
                <a:path w="1256665" h="2692400">
                  <a:moveTo>
                    <a:pt x="713111" y="1594435"/>
                  </a:moveTo>
                  <a:lnTo>
                    <a:pt x="713230" y="1594054"/>
                  </a:lnTo>
                  <a:lnTo>
                    <a:pt x="713351" y="1593850"/>
                  </a:lnTo>
                  <a:lnTo>
                    <a:pt x="713246" y="1594198"/>
                  </a:lnTo>
                  <a:lnTo>
                    <a:pt x="713111" y="1594435"/>
                  </a:lnTo>
                  <a:close/>
                </a:path>
                <a:path w="1256665" h="2692400">
                  <a:moveTo>
                    <a:pt x="707487" y="1596678"/>
                  </a:moveTo>
                  <a:lnTo>
                    <a:pt x="708204" y="1593850"/>
                  </a:lnTo>
                  <a:lnTo>
                    <a:pt x="707955" y="1595594"/>
                  </a:lnTo>
                  <a:lnTo>
                    <a:pt x="707487" y="1596678"/>
                  </a:lnTo>
                  <a:close/>
                </a:path>
                <a:path w="1256665" h="2692400">
                  <a:moveTo>
                    <a:pt x="713868" y="1598351"/>
                  </a:moveTo>
                  <a:lnTo>
                    <a:pt x="714223" y="1595246"/>
                  </a:lnTo>
                  <a:lnTo>
                    <a:pt x="714347" y="1594536"/>
                  </a:lnTo>
                  <a:lnTo>
                    <a:pt x="714582" y="1593894"/>
                  </a:lnTo>
                  <a:lnTo>
                    <a:pt x="714085" y="1597787"/>
                  </a:lnTo>
                  <a:lnTo>
                    <a:pt x="713868" y="1598351"/>
                  </a:lnTo>
                  <a:close/>
                </a:path>
                <a:path w="1256665" h="2692400">
                  <a:moveTo>
                    <a:pt x="735973" y="1595304"/>
                  </a:moveTo>
                  <a:lnTo>
                    <a:pt x="736152" y="1593921"/>
                  </a:lnTo>
                  <a:lnTo>
                    <a:pt x="736027" y="1595083"/>
                  </a:lnTo>
                  <a:lnTo>
                    <a:pt x="735973" y="1595304"/>
                  </a:lnTo>
                  <a:close/>
                </a:path>
                <a:path w="1256665" h="2692400">
                  <a:moveTo>
                    <a:pt x="718055" y="1599274"/>
                  </a:moveTo>
                  <a:lnTo>
                    <a:pt x="718828" y="1593923"/>
                  </a:lnTo>
                  <a:lnTo>
                    <a:pt x="718327" y="1598521"/>
                  </a:lnTo>
                  <a:lnTo>
                    <a:pt x="718055" y="1599274"/>
                  </a:lnTo>
                  <a:close/>
                </a:path>
                <a:path w="1256665" h="2692400">
                  <a:moveTo>
                    <a:pt x="705656" y="1595153"/>
                  </a:moveTo>
                  <a:lnTo>
                    <a:pt x="705781" y="1594545"/>
                  </a:lnTo>
                  <a:lnTo>
                    <a:pt x="706030" y="1593943"/>
                  </a:lnTo>
                  <a:lnTo>
                    <a:pt x="705912" y="1594500"/>
                  </a:lnTo>
                  <a:lnTo>
                    <a:pt x="705792" y="1594851"/>
                  </a:lnTo>
                  <a:lnTo>
                    <a:pt x="705656" y="1595153"/>
                  </a:lnTo>
                  <a:close/>
                </a:path>
                <a:path w="1256665" h="2692400">
                  <a:moveTo>
                    <a:pt x="721055" y="1599697"/>
                  </a:moveTo>
                  <a:lnTo>
                    <a:pt x="721746" y="1596776"/>
                  </a:lnTo>
                  <a:lnTo>
                    <a:pt x="722937" y="1593945"/>
                  </a:lnTo>
                  <a:lnTo>
                    <a:pt x="722688" y="1595075"/>
                  </a:lnTo>
                  <a:lnTo>
                    <a:pt x="721055" y="1599697"/>
                  </a:lnTo>
                  <a:close/>
                </a:path>
                <a:path w="1256665" h="2692400">
                  <a:moveTo>
                    <a:pt x="712791" y="1594992"/>
                  </a:moveTo>
                  <a:lnTo>
                    <a:pt x="712907" y="1594558"/>
                  </a:lnTo>
                  <a:lnTo>
                    <a:pt x="713022" y="1594330"/>
                  </a:lnTo>
                  <a:lnTo>
                    <a:pt x="713247" y="1594003"/>
                  </a:lnTo>
                  <a:lnTo>
                    <a:pt x="713126" y="1594386"/>
                  </a:lnTo>
                  <a:lnTo>
                    <a:pt x="712791" y="1594992"/>
                  </a:lnTo>
                  <a:close/>
                </a:path>
                <a:path w="1256665" h="2692400">
                  <a:moveTo>
                    <a:pt x="709567" y="1595904"/>
                  </a:moveTo>
                  <a:lnTo>
                    <a:pt x="709727" y="1594851"/>
                  </a:lnTo>
                  <a:lnTo>
                    <a:pt x="709967" y="1594038"/>
                  </a:lnTo>
                  <a:lnTo>
                    <a:pt x="709842" y="1594802"/>
                  </a:lnTo>
                  <a:lnTo>
                    <a:pt x="709567" y="1595904"/>
                  </a:lnTo>
                  <a:close/>
                </a:path>
                <a:path w="1256665" h="2692400">
                  <a:moveTo>
                    <a:pt x="703988" y="1597883"/>
                  </a:moveTo>
                  <a:lnTo>
                    <a:pt x="704090" y="1596349"/>
                  </a:lnTo>
                  <a:lnTo>
                    <a:pt x="704214" y="1594940"/>
                  </a:lnTo>
                  <a:lnTo>
                    <a:pt x="704580" y="1594054"/>
                  </a:lnTo>
                  <a:lnTo>
                    <a:pt x="704091" y="1597360"/>
                  </a:lnTo>
                  <a:lnTo>
                    <a:pt x="703988" y="1597883"/>
                  </a:lnTo>
                  <a:close/>
                </a:path>
                <a:path w="1256665" h="2692400">
                  <a:moveTo>
                    <a:pt x="706330" y="1595394"/>
                  </a:moveTo>
                  <a:lnTo>
                    <a:pt x="706662" y="1594099"/>
                  </a:lnTo>
                  <a:lnTo>
                    <a:pt x="706537" y="1594752"/>
                  </a:lnTo>
                  <a:lnTo>
                    <a:pt x="706330" y="1595394"/>
                  </a:lnTo>
                  <a:close/>
                </a:path>
                <a:path w="1256665" h="2692400">
                  <a:moveTo>
                    <a:pt x="711505" y="1599787"/>
                  </a:moveTo>
                  <a:lnTo>
                    <a:pt x="711949" y="1598131"/>
                  </a:lnTo>
                  <a:lnTo>
                    <a:pt x="713055" y="1594610"/>
                  </a:lnTo>
                  <a:lnTo>
                    <a:pt x="713180" y="1594313"/>
                  </a:lnTo>
                  <a:lnTo>
                    <a:pt x="713300" y="1594104"/>
                  </a:lnTo>
                  <a:lnTo>
                    <a:pt x="712579" y="1597660"/>
                  </a:lnTo>
                  <a:lnTo>
                    <a:pt x="711505" y="1599787"/>
                  </a:lnTo>
                  <a:close/>
                </a:path>
                <a:path w="1256665" h="2692400">
                  <a:moveTo>
                    <a:pt x="709605" y="1597384"/>
                  </a:moveTo>
                  <a:lnTo>
                    <a:pt x="709879" y="1594851"/>
                  </a:lnTo>
                  <a:lnTo>
                    <a:pt x="710005" y="1594148"/>
                  </a:lnTo>
                  <a:lnTo>
                    <a:pt x="709879" y="1596283"/>
                  </a:lnTo>
                  <a:lnTo>
                    <a:pt x="709754" y="1596853"/>
                  </a:lnTo>
                  <a:lnTo>
                    <a:pt x="709605" y="1597384"/>
                  </a:lnTo>
                  <a:close/>
                </a:path>
                <a:path w="1256665" h="2692400">
                  <a:moveTo>
                    <a:pt x="713477" y="1596909"/>
                  </a:moveTo>
                  <a:lnTo>
                    <a:pt x="713982" y="1595030"/>
                  </a:lnTo>
                  <a:lnTo>
                    <a:pt x="714105" y="1594635"/>
                  </a:lnTo>
                  <a:lnTo>
                    <a:pt x="714348" y="1594154"/>
                  </a:lnTo>
                  <a:lnTo>
                    <a:pt x="714232" y="1594851"/>
                  </a:lnTo>
                  <a:lnTo>
                    <a:pt x="713477" y="1596909"/>
                  </a:lnTo>
                  <a:close/>
                </a:path>
                <a:path w="1256665" h="2692400">
                  <a:moveTo>
                    <a:pt x="703370" y="1596910"/>
                  </a:moveTo>
                  <a:lnTo>
                    <a:pt x="703741" y="1594940"/>
                  </a:lnTo>
                  <a:lnTo>
                    <a:pt x="703988" y="1594158"/>
                  </a:lnTo>
                  <a:lnTo>
                    <a:pt x="703867" y="1595398"/>
                  </a:lnTo>
                  <a:lnTo>
                    <a:pt x="703741" y="1595946"/>
                  </a:lnTo>
                  <a:lnTo>
                    <a:pt x="703370" y="1596910"/>
                  </a:lnTo>
                  <a:close/>
                </a:path>
                <a:path w="1256665" h="2692400">
                  <a:moveTo>
                    <a:pt x="716878" y="1597897"/>
                  </a:moveTo>
                  <a:lnTo>
                    <a:pt x="717890" y="1594248"/>
                  </a:lnTo>
                  <a:lnTo>
                    <a:pt x="717765" y="1594940"/>
                  </a:lnTo>
                  <a:lnTo>
                    <a:pt x="717265" y="1596932"/>
                  </a:lnTo>
                  <a:lnTo>
                    <a:pt x="716878" y="1597897"/>
                  </a:lnTo>
                  <a:close/>
                </a:path>
                <a:path w="1256665" h="2692400">
                  <a:moveTo>
                    <a:pt x="707897" y="1596002"/>
                  </a:moveTo>
                  <a:lnTo>
                    <a:pt x="707943" y="1595681"/>
                  </a:lnTo>
                  <a:lnTo>
                    <a:pt x="708555" y="1594257"/>
                  </a:lnTo>
                  <a:lnTo>
                    <a:pt x="708429" y="1594935"/>
                  </a:lnTo>
                  <a:lnTo>
                    <a:pt x="707897" y="1596002"/>
                  </a:lnTo>
                  <a:close/>
                </a:path>
                <a:path w="1256665" h="2692400">
                  <a:moveTo>
                    <a:pt x="706313" y="1595449"/>
                  </a:moveTo>
                  <a:lnTo>
                    <a:pt x="706346" y="1595083"/>
                  </a:lnTo>
                  <a:lnTo>
                    <a:pt x="706597" y="1594293"/>
                  </a:lnTo>
                  <a:lnTo>
                    <a:pt x="706313" y="1595449"/>
                  </a:lnTo>
                  <a:close/>
                </a:path>
                <a:path w="1256665" h="2692400">
                  <a:moveTo>
                    <a:pt x="711585" y="1596426"/>
                  </a:moveTo>
                  <a:lnTo>
                    <a:pt x="711633" y="1595727"/>
                  </a:lnTo>
                  <a:lnTo>
                    <a:pt x="712371" y="1594313"/>
                  </a:lnTo>
                  <a:lnTo>
                    <a:pt x="712132" y="1595628"/>
                  </a:lnTo>
                  <a:lnTo>
                    <a:pt x="711585" y="1596426"/>
                  </a:lnTo>
                  <a:close/>
                </a:path>
                <a:path w="1256665" h="2692400">
                  <a:moveTo>
                    <a:pt x="703917" y="1595515"/>
                  </a:moveTo>
                  <a:lnTo>
                    <a:pt x="703993" y="1594851"/>
                  </a:lnTo>
                  <a:lnTo>
                    <a:pt x="704113" y="1594326"/>
                  </a:lnTo>
                  <a:lnTo>
                    <a:pt x="703992" y="1595322"/>
                  </a:lnTo>
                  <a:lnTo>
                    <a:pt x="703917" y="1595515"/>
                  </a:lnTo>
                  <a:close/>
                </a:path>
                <a:path w="1256665" h="2692400">
                  <a:moveTo>
                    <a:pt x="705648" y="1596259"/>
                  </a:moveTo>
                  <a:lnTo>
                    <a:pt x="705753" y="1595007"/>
                  </a:lnTo>
                  <a:lnTo>
                    <a:pt x="705875" y="1594666"/>
                  </a:lnTo>
                  <a:lnTo>
                    <a:pt x="706001" y="1594386"/>
                  </a:lnTo>
                  <a:lnTo>
                    <a:pt x="705878" y="1595322"/>
                  </a:lnTo>
                  <a:lnTo>
                    <a:pt x="705648" y="1596259"/>
                  </a:lnTo>
                  <a:close/>
                </a:path>
                <a:path w="1256665" h="2692400">
                  <a:moveTo>
                    <a:pt x="705263" y="1595800"/>
                  </a:moveTo>
                  <a:lnTo>
                    <a:pt x="705662" y="1594408"/>
                  </a:lnTo>
                  <a:lnTo>
                    <a:pt x="705537" y="1595136"/>
                  </a:lnTo>
                  <a:lnTo>
                    <a:pt x="705263" y="1595800"/>
                  </a:lnTo>
                  <a:close/>
                </a:path>
                <a:path w="1256665" h="2692400">
                  <a:moveTo>
                    <a:pt x="709146" y="1599015"/>
                  </a:moveTo>
                  <a:lnTo>
                    <a:pt x="709537" y="1596122"/>
                  </a:lnTo>
                  <a:lnTo>
                    <a:pt x="709917" y="1594500"/>
                  </a:lnTo>
                  <a:lnTo>
                    <a:pt x="709666" y="1596817"/>
                  </a:lnTo>
                  <a:lnTo>
                    <a:pt x="709545" y="1597597"/>
                  </a:lnTo>
                  <a:lnTo>
                    <a:pt x="709146" y="1599015"/>
                  </a:lnTo>
                  <a:close/>
                </a:path>
                <a:path w="1256665" h="2692400">
                  <a:moveTo>
                    <a:pt x="711530" y="1595426"/>
                  </a:moveTo>
                  <a:lnTo>
                    <a:pt x="711587" y="1595083"/>
                  </a:lnTo>
                  <a:lnTo>
                    <a:pt x="711714" y="1594558"/>
                  </a:lnTo>
                  <a:lnTo>
                    <a:pt x="711595" y="1595304"/>
                  </a:lnTo>
                  <a:close/>
                </a:path>
                <a:path w="1256665" h="2692400">
                  <a:moveTo>
                    <a:pt x="712042" y="1596298"/>
                  </a:moveTo>
                  <a:lnTo>
                    <a:pt x="712103" y="1595929"/>
                  </a:lnTo>
                  <a:lnTo>
                    <a:pt x="712228" y="1595488"/>
                  </a:lnTo>
                  <a:lnTo>
                    <a:pt x="712830" y="1594610"/>
                  </a:lnTo>
                  <a:lnTo>
                    <a:pt x="712705" y="1595075"/>
                  </a:lnTo>
                  <a:lnTo>
                    <a:pt x="712580" y="1595360"/>
                  </a:lnTo>
                  <a:lnTo>
                    <a:pt x="712042" y="1596298"/>
                  </a:lnTo>
                  <a:close/>
                </a:path>
                <a:path w="1256665" h="2692400">
                  <a:moveTo>
                    <a:pt x="717386" y="1597649"/>
                  </a:moveTo>
                  <a:lnTo>
                    <a:pt x="717629" y="1596122"/>
                  </a:lnTo>
                  <a:lnTo>
                    <a:pt x="718246" y="1594665"/>
                  </a:lnTo>
                  <a:lnTo>
                    <a:pt x="717639" y="1596853"/>
                  </a:lnTo>
                  <a:lnTo>
                    <a:pt x="717386" y="1597649"/>
                  </a:lnTo>
                  <a:close/>
                </a:path>
                <a:path w="1256665" h="2692400">
                  <a:moveTo>
                    <a:pt x="738261" y="1596884"/>
                  </a:moveTo>
                  <a:lnTo>
                    <a:pt x="738395" y="1596008"/>
                  </a:lnTo>
                  <a:lnTo>
                    <a:pt x="738746" y="1594666"/>
                  </a:lnTo>
                  <a:lnTo>
                    <a:pt x="738261" y="1596884"/>
                  </a:lnTo>
                  <a:close/>
                </a:path>
                <a:path w="1256665" h="2692400">
                  <a:moveTo>
                    <a:pt x="713252" y="1597523"/>
                  </a:moveTo>
                  <a:lnTo>
                    <a:pt x="713709" y="1595614"/>
                  </a:lnTo>
                  <a:lnTo>
                    <a:pt x="713833" y="1595175"/>
                  </a:lnTo>
                  <a:lnTo>
                    <a:pt x="714069" y="1594706"/>
                  </a:lnTo>
                  <a:lnTo>
                    <a:pt x="713473" y="1596921"/>
                  </a:lnTo>
                  <a:lnTo>
                    <a:pt x="713252" y="1597523"/>
                  </a:lnTo>
                  <a:close/>
                </a:path>
                <a:path w="1256665" h="2692400">
                  <a:moveTo>
                    <a:pt x="712706" y="1600199"/>
                  </a:moveTo>
                  <a:lnTo>
                    <a:pt x="713435" y="1597066"/>
                  </a:lnTo>
                  <a:lnTo>
                    <a:pt x="714285" y="1594707"/>
                  </a:lnTo>
                  <a:lnTo>
                    <a:pt x="712706" y="1600199"/>
                  </a:lnTo>
                  <a:close/>
                </a:path>
                <a:path w="1256665" h="2692400">
                  <a:moveTo>
                    <a:pt x="705655" y="1595322"/>
                  </a:moveTo>
                  <a:lnTo>
                    <a:pt x="705698" y="1595060"/>
                  </a:lnTo>
                  <a:lnTo>
                    <a:pt x="705825" y="1594779"/>
                  </a:lnTo>
                  <a:lnTo>
                    <a:pt x="705655" y="1595322"/>
                  </a:lnTo>
                  <a:close/>
                </a:path>
                <a:path w="1256665" h="2692400">
                  <a:moveTo>
                    <a:pt x="706861" y="1598079"/>
                  </a:moveTo>
                  <a:lnTo>
                    <a:pt x="707818" y="1594802"/>
                  </a:lnTo>
                  <a:lnTo>
                    <a:pt x="707218" y="1597288"/>
                  </a:lnTo>
                  <a:lnTo>
                    <a:pt x="706861" y="1598079"/>
                  </a:lnTo>
                  <a:close/>
                </a:path>
                <a:path w="1256665" h="2692400">
                  <a:moveTo>
                    <a:pt x="710347" y="1597656"/>
                  </a:moveTo>
                  <a:lnTo>
                    <a:pt x="711045" y="1594834"/>
                  </a:lnTo>
                  <a:lnTo>
                    <a:pt x="710923" y="1596430"/>
                  </a:lnTo>
                  <a:lnTo>
                    <a:pt x="710814" y="1596776"/>
                  </a:lnTo>
                  <a:lnTo>
                    <a:pt x="710347" y="1597656"/>
                  </a:lnTo>
                  <a:close/>
                </a:path>
                <a:path w="1256665" h="2692400">
                  <a:moveTo>
                    <a:pt x="718731" y="1598046"/>
                  </a:moveTo>
                  <a:lnTo>
                    <a:pt x="718889" y="1597130"/>
                  </a:lnTo>
                  <a:lnTo>
                    <a:pt x="719012" y="1596625"/>
                  </a:lnTo>
                  <a:lnTo>
                    <a:pt x="719626" y="1594923"/>
                  </a:lnTo>
                  <a:lnTo>
                    <a:pt x="719500" y="1595904"/>
                  </a:lnTo>
                  <a:lnTo>
                    <a:pt x="719005" y="1597461"/>
                  </a:lnTo>
                  <a:lnTo>
                    <a:pt x="718731" y="1598046"/>
                  </a:lnTo>
                  <a:close/>
                </a:path>
                <a:path w="1256665" h="2692400">
                  <a:moveTo>
                    <a:pt x="723021" y="1600199"/>
                  </a:moveTo>
                  <a:lnTo>
                    <a:pt x="722295" y="1600199"/>
                  </a:lnTo>
                  <a:lnTo>
                    <a:pt x="724574" y="1594935"/>
                  </a:lnTo>
                  <a:lnTo>
                    <a:pt x="724448" y="1596215"/>
                  </a:lnTo>
                  <a:lnTo>
                    <a:pt x="724324" y="1596884"/>
                  </a:lnTo>
                  <a:lnTo>
                    <a:pt x="723021" y="1600199"/>
                  </a:lnTo>
                  <a:close/>
                </a:path>
                <a:path w="1256665" h="2692400">
                  <a:moveTo>
                    <a:pt x="717354" y="1596773"/>
                  </a:moveTo>
                  <a:lnTo>
                    <a:pt x="717788" y="1594940"/>
                  </a:lnTo>
                  <a:lnTo>
                    <a:pt x="717671" y="1595727"/>
                  </a:lnTo>
                  <a:lnTo>
                    <a:pt x="717548" y="1596313"/>
                  </a:lnTo>
                  <a:lnTo>
                    <a:pt x="717354" y="1596773"/>
                  </a:lnTo>
                  <a:close/>
                </a:path>
                <a:path w="1256665" h="2692400">
                  <a:moveTo>
                    <a:pt x="711441" y="1595594"/>
                  </a:moveTo>
                  <a:lnTo>
                    <a:pt x="711607" y="1594964"/>
                  </a:lnTo>
                  <a:lnTo>
                    <a:pt x="711483" y="1595515"/>
                  </a:lnTo>
                  <a:close/>
                </a:path>
                <a:path w="1256665" h="2692400">
                  <a:moveTo>
                    <a:pt x="708494" y="1600199"/>
                  </a:moveTo>
                  <a:lnTo>
                    <a:pt x="708147" y="1600199"/>
                  </a:lnTo>
                  <a:lnTo>
                    <a:pt x="709693" y="1594965"/>
                  </a:lnTo>
                  <a:lnTo>
                    <a:pt x="709567" y="1595904"/>
                  </a:lnTo>
                  <a:lnTo>
                    <a:pt x="708494" y="1600199"/>
                  </a:lnTo>
                  <a:close/>
                </a:path>
                <a:path w="1256665" h="2692400">
                  <a:moveTo>
                    <a:pt x="711504" y="1599544"/>
                  </a:moveTo>
                  <a:lnTo>
                    <a:pt x="712671" y="1595202"/>
                  </a:lnTo>
                  <a:lnTo>
                    <a:pt x="712791" y="1594992"/>
                  </a:lnTo>
                  <a:lnTo>
                    <a:pt x="711948" y="1598131"/>
                  </a:lnTo>
                  <a:lnTo>
                    <a:pt x="711504" y="1599544"/>
                  </a:lnTo>
                  <a:close/>
                </a:path>
                <a:path w="1256665" h="2692400">
                  <a:moveTo>
                    <a:pt x="702712" y="1598578"/>
                  </a:moveTo>
                  <a:lnTo>
                    <a:pt x="702755" y="1598204"/>
                  </a:lnTo>
                  <a:lnTo>
                    <a:pt x="702882" y="1597660"/>
                  </a:lnTo>
                  <a:lnTo>
                    <a:pt x="703723" y="1594995"/>
                  </a:lnTo>
                  <a:lnTo>
                    <a:pt x="703358" y="1596940"/>
                  </a:lnTo>
                  <a:lnTo>
                    <a:pt x="702712" y="1598578"/>
                  </a:lnTo>
                  <a:close/>
                </a:path>
                <a:path w="1256665" h="2692400">
                  <a:moveTo>
                    <a:pt x="708276" y="1597646"/>
                  </a:moveTo>
                  <a:lnTo>
                    <a:pt x="708297" y="1597391"/>
                  </a:lnTo>
                  <a:lnTo>
                    <a:pt x="709022" y="1595007"/>
                  </a:lnTo>
                  <a:lnTo>
                    <a:pt x="708773" y="1596122"/>
                  </a:lnTo>
                  <a:lnTo>
                    <a:pt x="708276" y="1597646"/>
                  </a:lnTo>
                  <a:close/>
                </a:path>
                <a:path w="1256665" h="2692400">
                  <a:moveTo>
                    <a:pt x="717721" y="1600199"/>
                  </a:moveTo>
                  <a:lnTo>
                    <a:pt x="717008" y="1600199"/>
                  </a:lnTo>
                  <a:lnTo>
                    <a:pt x="717261" y="1598491"/>
                  </a:lnTo>
                  <a:lnTo>
                    <a:pt x="717388" y="1597835"/>
                  </a:lnTo>
                  <a:lnTo>
                    <a:pt x="717751" y="1596501"/>
                  </a:lnTo>
                  <a:lnTo>
                    <a:pt x="718221" y="1595027"/>
                  </a:lnTo>
                  <a:lnTo>
                    <a:pt x="717845" y="1599251"/>
                  </a:lnTo>
                  <a:lnTo>
                    <a:pt x="717721" y="1600199"/>
                  </a:lnTo>
                  <a:close/>
                </a:path>
                <a:path w="1256665" h="2692400">
                  <a:moveTo>
                    <a:pt x="705961" y="1596501"/>
                  </a:moveTo>
                  <a:lnTo>
                    <a:pt x="706228" y="1595398"/>
                  </a:lnTo>
                  <a:lnTo>
                    <a:pt x="706351" y="1595030"/>
                  </a:lnTo>
                  <a:lnTo>
                    <a:pt x="706226" y="1595719"/>
                  </a:lnTo>
                  <a:lnTo>
                    <a:pt x="705961" y="1596501"/>
                  </a:lnTo>
                  <a:close/>
                </a:path>
                <a:path w="1256665" h="2692400">
                  <a:moveTo>
                    <a:pt x="714764" y="1598207"/>
                  </a:moveTo>
                  <a:lnTo>
                    <a:pt x="716136" y="1595060"/>
                  </a:lnTo>
                  <a:lnTo>
                    <a:pt x="716011" y="1595719"/>
                  </a:lnTo>
                  <a:lnTo>
                    <a:pt x="714764" y="1598207"/>
                  </a:lnTo>
                  <a:close/>
                </a:path>
                <a:path w="1256665" h="2692400">
                  <a:moveTo>
                    <a:pt x="705643" y="1596932"/>
                  </a:moveTo>
                  <a:lnTo>
                    <a:pt x="705724" y="1596008"/>
                  </a:lnTo>
                  <a:lnTo>
                    <a:pt x="705956" y="1595075"/>
                  </a:lnTo>
                  <a:lnTo>
                    <a:pt x="705830" y="1595988"/>
                  </a:lnTo>
                  <a:lnTo>
                    <a:pt x="705643" y="1596932"/>
                  </a:lnTo>
                  <a:close/>
                </a:path>
                <a:path w="1256665" h="2692400">
                  <a:moveTo>
                    <a:pt x="703731" y="1595988"/>
                  </a:moveTo>
                  <a:lnTo>
                    <a:pt x="703939" y="1595083"/>
                  </a:lnTo>
                  <a:lnTo>
                    <a:pt x="703833" y="1595727"/>
                  </a:lnTo>
                  <a:lnTo>
                    <a:pt x="703731" y="1595988"/>
                  </a:lnTo>
                  <a:close/>
                </a:path>
                <a:path w="1256665" h="2692400">
                  <a:moveTo>
                    <a:pt x="721284" y="1600199"/>
                  </a:moveTo>
                  <a:lnTo>
                    <a:pt x="720936" y="1600199"/>
                  </a:lnTo>
                  <a:lnTo>
                    <a:pt x="721089" y="1599602"/>
                  </a:lnTo>
                  <a:lnTo>
                    <a:pt x="722674" y="1595136"/>
                  </a:lnTo>
                  <a:lnTo>
                    <a:pt x="721842" y="1598915"/>
                  </a:lnTo>
                  <a:lnTo>
                    <a:pt x="721731" y="1599274"/>
                  </a:lnTo>
                  <a:lnTo>
                    <a:pt x="721284" y="1600199"/>
                  </a:lnTo>
                  <a:close/>
                </a:path>
                <a:path w="1256665" h="2692400">
                  <a:moveTo>
                    <a:pt x="704083" y="1600199"/>
                  </a:moveTo>
                  <a:lnTo>
                    <a:pt x="705055" y="1596524"/>
                  </a:lnTo>
                  <a:lnTo>
                    <a:pt x="705656" y="1595153"/>
                  </a:lnTo>
                  <a:lnTo>
                    <a:pt x="705531" y="1595719"/>
                  </a:lnTo>
                  <a:lnTo>
                    <a:pt x="704195" y="1599978"/>
                  </a:lnTo>
                  <a:lnTo>
                    <a:pt x="704083" y="1600199"/>
                  </a:lnTo>
                  <a:close/>
                </a:path>
                <a:path w="1256665" h="2692400">
                  <a:moveTo>
                    <a:pt x="711408" y="1596159"/>
                  </a:moveTo>
                  <a:lnTo>
                    <a:pt x="711547" y="1595394"/>
                  </a:lnTo>
                  <a:lnTo>
                    <a:pt x="711673" y="1595157"/>
                  </a:lnTo>
                  <a:lnTo>
                    <a:pt x="711549" y="1595888"/>
                  </a:lnTo>
                  <a:lnTo>
                    <a:pt x="711408" y="1596159"/>
                  </a:lnTo>
                  <a:close/>
                </a:path>
                <a:path w="1256665" h="2692400">
                  <a:moveTo>
                    <a:pt x="703743" y="1598821"/>
                  </a:moveTo>
                  <a:lnTo>
                    <a:pt x="703992" y="1595800"/>
                  </a:lnTo>
                  <a:lnTo>
                    <a:pt x="704117" y="1595175"/>
                  </a:lnTo>
                  <a:lnTo>
                    <a:pt x="703990" y="1597422"/>
                  </a:lnTo>
                  <a:lnTo>
                    <a:pt x="703865" y="1598352"/>
                  </a:lnTo>
                  <a:lnTo>
                    <a:pt x="703743" y="1598821"/>
                  </a:lnTo>
                  <a:close/>
                </a:path>
                <a:path w="1256665" h="2692400">
                  <a:moveTo>
                    <a:pt x="703908" y="1595681"/>
                  </a:moveTo>
                  <a:lnTo>
                    <a:pt x="703915" y="1595543"/>
                  </a:lnTo>
                  <a:lnTo>
                    <a:pt x="704042" y="1595196"/>
                  </a:lnTo>
                  <a:lnTo>
                    <a:pt x="703908" y="1595681"/>
                  </a:lnTo>
                  <a:close/>
                </a:path>
                <a:path w="1256665" h="2692400">
                  <a:moveTo>
                    <a:pt x="711508" y="1599519"/>
                  </a:moveTo>
                  <a:lnTo>
                    <a:pt x="711962" y="1596776"/>
                  </a:lnTo>
                  <a:lnTo>
                    <a:pt x="712089" y="1596215"/>
                  </a:lnTo>
                  <a:lnTo>
                    <a:pt x="712671" y="1595202"/>
                  </a:lnTo>
                  <a:lnTo>
                    <a:pt x="711508" y="1599519"/>
                  </a:lnTo>
                  <a:close/>
                </a:path>
                <a:path w="1256665" h="2692400">
                  <a:moveTo>
                    <a:pt x="713138" y="1597835"/>
                  </a:moveTo>
                  <a:lnTo>
                    <a:pt x="713675" y="1595628"/>
                  </a:lnTo>
                  <a:lnTo>
                    <a:pt x="713797" y="1595246"/>
                  </a:lnTo>
                  <a:lnTo>
                    <a:pt x="713318" y="1597251"/>
                  </a:lnTo>
                  <a:lnTo>
                    <a:pt x="713138" y="1597835"/>
                  </a:lnTo>
                  <a:close/>
                </a:path>
                <a:path w="1256665" h="2692400">
                  <a:moveTo>
                    <a:pt x="735165" y="1600199"/>
                  </a:moveTo>
                  <a:lnTo>
                    <a:pt x="735237" y="1598423"/>
                  </a:lnTo>
                  <a:lnTo>
                    <a:pt x="735360" y="1597787"/>
                  </a:lnTo>
                  <a:lnTo>
                    <a:pt x="735973" y="1595304"/>
                  </a:lnTo>
                  <a:lnTo>
                    <a:pt x="735469" y="1599196"/>
                  </a:lnTo>
                  <a:lnTo>
                    <a:pt x="735165" y="1600199"/>
                  </a:lnTo>
                  <a:close/>
                </a:path>
                <a:path w="1256665" h="2692400">
                  <a:moveTo>
                    <a:pt x="712978" y="1598273"/>
                  </a:moveTo>
                  <a:lnTo>
                    <a:pt x="713490" y="1595888"/>
                  </a:lnTo>
                  <a:lnTo>
                    <a:pt x="713740" y="1595360"/>
                  </a:lnTo>
                  <a:lnTo>
                    <a:pt x="713138" y="1597835"/>
                  </a:lnTo>
                  <a:lnTo>
                    <a:pt x="712978" y="1598273"/>
                  </a:lnTo>
                  <a:close/>
                </a:path>
                <a:path w="1256665" h="2692400">
                  <a:moveTo>
                    <a:pt x="703746" y="1598772"/>
                  </a:moveTo>
                  <a:lnTo>
                    <a:pt x="703898" y="1595869"/>
                  </a:lnTo>
                  <a:lnTo>
                    <a:pt x="704025" y="1595398"/>
                  </a:lnTo>
                  <a:lnTo>
                    <a:pt x="703746" y="1598772"/>
                  </a:lnTo>
                  <a:close/>
                </a:path>
                <a:path w="1256665" h="2692400">
                  <a:moveTo>
                    <a:pt x="724679" y="1596412"/>
                  </a:moveTo>
                  <a:lnTo>
                    <a:pt x="724765" y="1595904"/>
                  </a:lnTo>
                  <a:lnTo>
                    <a:pt x="724891" y="1595441"/>
                  </a:lnTo>
                  <a:lnTo>
                    <a:pt x="724679" y="1596412"/>
                  </a:lnTo>
                  <a:close/>
                </a:path>
                <a:path w="1256665" h="2692400">
                  <a:moveTo>
                    <a:pt x="706262" y="1596008"/>
                  </a:moveTo>
                  <a:lnTo>
                    <a:pt x="706378" y="1595681"/>
                  </a:lnTo>
                  <a:lnTo>
                    <a:pt x="706487" y="1595467"/>
                  </a:lnTo>
                  <a:lnTo>
                    <a:pt x="706370" y="1595800"/>
                  </a:lnTo>
                  <a:lnTo>
                    <a:pt x="706262" y="1596008"/>
                  </a:lnTo>
                  <a:close/>
                </a:path>
                <a:path w="1256665" h="2692400">
                  <a:moveTo>
                    <a:pt x="706154" y="1596122"/>
                  </a:moveTo>
                  <a:lnTo>
                    <a:pt x="706310" y="1595477"/>
                  </a:lnTo>
                  <a:lnTo>
                    <a:pt x="706212" y="1596008"/>
                  </a:lnTo>
                  <a:close/>
                </a:path>
                <a:path w="1256665" h="2692400">
                  <a:moveTo>
                    <a:pt x="699217" y="1600199"/>
                  </a:moveTo>
                  <a:lnTo>
                    <a:pt x="699879" y="1596008"/>
                  </a:lnTo>
                  <a:lnTo>
                    <a:pt x="700003" y="1595491"/>
                  </a:lnTo>
                  <a:lnTo>
                    <a:pt x="699217" y="1600199"/>
                  </a:lnTo>
                  <a:close/>
                </a:path>
                <a:path w="1256665" h="2692400">
                  <a:moveTo>
                    <a:pt x="705848" y="1596725"/>
                  </a:moveTo>
                  <a:lnTo>
                    <a:pt x="705938" y="1596267"/>
                  </a:lnTo>
                  <a:lnTo>
                    <a:pt x="706191" y="1595510"/>
                  </a:lnTo>
                  <a:lnTo>
                    <a:pt x="705950" y="1596524"/>
                  </a:lnTo>
                  <a:lnTo>
                    <a:pt x="705848" y="1596725"/>
                  </a:lnTo>
                  <a:close/>
                </a:path>
                <a:path w="1256665" h="2692400">
                  <a:moveTo>
                    <a:pt x="703668" y="1596262"/>
                  </a:moveTo>
                  <a:lnTo>
                    <a:pt x="703793" y="1595829"/>
                  </a:lnTo>
                  <a:lnTo>
                    <a:pt x="703917" y="1595515"/>
                  </a:lnTo>
                  <a:lnTo>
                    <a:pt x="703799" y="1595946"/>
                  </a:lnTo>
                  <a:lnTo>
                    <a:pt x="703668" y="1596262"/>
                  </a:lnTo>
                  <a:close/>
                </a:path>
                <a:path w="1256665" h="2692400">
                  <a:moveTo>
                    <a:pt x="710914" y="1597106"/>
                  </a:moveTo>
                  <a:lnTo>
                    <a:pt x="710967" y="1596654"/>
                  </a:lnTo>
                  <a:lnTo>
                    <a:pt x="711094" y="1596267"/>
                  </a:lnTo>
                  <a:lnTo>
                    <a:pt x="711441" y="1595594"/>
                  </a:lnTo>
                  <a:lnTo>
                    <a:pt x="711214" y="1596453"/>
                  </a:lnTo>
                  <a:lnTo>
                    <a:pt x="711088" y="1596773"/>
                  </a:lnTo>
                  <a:lnTo>
                    <a:pt x="710914" y="1597106"/>
                  </a:lnTo>
                  <a:close/>
                </a:path>
                <a:path w="1256665" h="2692400">
                  <a:moveTo>
                    <a:pt x="714259" y="1599366"/>
                  </a:moveTo>
                  <a:lnTo>
                    <a:pt x="716066" y="1595609"/>
                  </a:lnTo>
                  <a:lnTo>
                    <a:pt x="715985" y="1596008"/>
                  </a:lnTo>
                  <a:lnTo>
                    <a:pt x="714259" y="1599366"/>
                  </a:lnTo>
                  <a:close/>
                </a:path>
                <a:path w="1256665" h="2692400">
                  <a:moveTo>
                    <a:pt x="719172" y="1600199"/>
                  </a:moveTo>
                  <a:lnTo>
                    <a:pt x="718972" y="1600199"/>
                  </a:lnTo>
                  <a:lnTo>
                    <a:pt x="719211" y="1598273"/>
                  </a:lnTo>
                  <a:lnTo>
                    <a:pt x="720304" y="1595613"/>
                  </a:lnTo>
                  <a:lnTo>
                    <a:pt x="719172" y="1600199"/>
                  </a:lnTo>
                  <a:close/>
                </a:path>
                <a:path w="1256665" h="2692400">
                  <a:moveTo>
                    <a:pt x="714346" y="1597106"/>
                  </a:moveTo>
                  <a:lnTo>
                    <a:pt x="714457" y="1596501"/>
                  </a:lnTo>
                  <a:lnTo>
                    <a:pt x="714686" y="1595614"/>
                  </a:lnTo>
                  <a:lnTo>
                    <a:pt x="714445" y="1596817"/>
                  </a:lnTo>
                  <a:lnTo>
                    <a:pt x="714346" y="1597106"/>
                  </a:lnTo>
                  <a:close/>
                </a:path>
                <a:path w="1256665" h="2692400">
                  <a:moveTo>
                    <a:pt x="707412" y="1596975"/>
                  </a:moveTo>
                  <a:lnTo>
                    <a:pt x="707462" y="1596776"/>
                  </a:lnTo>
                  <a:lnTo>
                    <a:pt x="707950" y="1595628"/>
                  </a:lnTo>
                  <a:lnTo>
                    <a:pt x="707837" y="1596122"/>
                  </a:lnTo>
                  <a:lnTo>
                    <a:pt x="707412" y="1596975"/>
                  </a:lnTo>
                  <a:close/>
                </a:path>
                <a:path w="1256665" h="2692400">
                  <a:moveTo>
                    <a:pt x="724220" y="1598521"/>
                  </a:moveTo>
                  <a:lnTo>
                    <a:pt x="724325" y="1597461"/>
                  </a:lnTo>
                  <a:lnTo>
                    <a:pt x="724446" y="1596573"/>
                  </a:lnTo>
                  <a:lnTo>
                    <a:pt x="724808" y="1595652"/>
                  </a:lnTo>
                  <a:lnTo>
                    <a:pt x="724690" y="1596349"/>
                  </a:lnTo>
                  <a:lnTo>
                    <a:pt x="724220" y="1598521"/>
                  </a:lnTo>
                  <a:close/>
                </a:path>
                <a:path w="1256665" h="2692400">
                  <a:moveTo>
                    <a:pt x="734765" y="1600199"/>
                  </a:moveTo>
                  <a:lnTo>
                    <a:pt x="735441" y="1595654"/>
                  </a:lnTo>
                  <a:lnTo>
                    <a:pt x="735315" y="1597360"/>
                  </a:lnTo>
                  <a:lnTo>
                    <a:pt x="735203" y="1598423"/>
                  </a:lnTo>
                  <a:lnTo>
                    <a:pt x="734765" y="1600199"/>
                  </a:lnTo>
                  <a:close/>
                </a:path>
                <a:path w="1256665" h="2692400">
                  <a:moveTo>
                    <a:pt x="703384" y="1600199"/>
                  </a:moveTo>
                  <a:lnTo>
                    <a:pt x="702762" y="1600199"/>
                  </a:lnTo>
                  <a:lnTo>
                    <a:pt x="703656" y="1596313"/>
                  </a:lnTo>
                  <a:lnTo>
                    <a:pt x="703908" y="1595681"/>
                  </a:lnTo>
                  <a:lnTo>
                    <a:pt x="703781" y="1598102"/>
                  </a:lnTo>
                  <a:lnTo>
                    <a:pt x="703654" y="1599163"/>
                  </a:lnTo>
                  <a:lnTo>
                    <a:pt x="703384" y="1600199"/>
                  </a:lnTo>
                  <a:close/>
                </a:path>
                <a:path w="1256665" h="2692400">
                  <a:moveTo>
                    <a:pt x="705648" y="1596349"/>
                  </a:moveTo>
                  <a:lnTo>
                    <a:pt x="705662" y="1596207"/>
                  </a:lnTo>
                  <a:lnTo>
                    <a:pt x="705789" y="1595719"/>
                  </a:lnTo>
                  <a:lnTo>
                    <a:pt x="705648" y="1596349"/>
                  </a:lnTo>
                  <a:close/>
                </a:path>
                <a:path w="1256665" h="2692400">
                  <a:moveTo>
                    <a:pt x="704113" y="1598581"/>
                  </a:moveTo>
                  <a:lnTo>
                    <a:pt x="705263" y="1595800"/>
                  </a:lnTo>
                  <a:lnTo>
                    <a:pt x="705017" y="1596573"/>
                  </a:lnTo>
                  <a:lnTo>
                    <a:pt x="704113" y="1598581"/>
                  </a:lnTo>
                  <a:close/>
                </a:path>
                <a:path w="1256665" h="2692400">
                  <a:moveTo>
                    <a:pt x="712624" y="1599239"/>
                  </a:moveTo>
                  <a:lnTo>
                    <a:pt x="713049" y="1596728"/>
                  </a:lnTo>
                  <a:lnTo>
                    <a:pt x="713503" y="1595829"/>
                  </a:lnTo>
                  <a:lnTo>
                    <a:pt x="713008" y="1598131"/>
                  </a:lnTo>
                  <a:lnTo>
                    <a:pt x="712624" y="1599239"/>
                  </a:lnTo>
                  <a:close/>
                </a:path>
                <a:path w="1256665" h="2692400">
                  <a:moveTo>
                    <a:pt x="706111" y="1596298"/>
                  </a:moveTo>
                  <a:lnTo>
                    <a:pt x="706154" y="1596122"/>
                  </a:lnTo>
                  <a:lnTo>
                    <a:pt x="706273" y="1595888"/>
                  </a:lnTo>
                  <a:lnTo>
                    <a:pt x="706111" y="1596298"/>
                  </a:lnTo>
                  <a:close/>
                </a:path>
                <a:path w="1256665" h="2692400">
                  <a:moveTo>
                    <a:pt x="708813" y="1600199"/>
                  </a:moveTo>
                  <a:lnTo>
                    <a:pt x="708494" y="1600199"/>
                  </a:lnTo>
                  <a:lnTo>
                    <a:pt x="709567" y="1595904"/>
                  </a:lnTo>
                  <a:lnTo>
                    <a:pt x="709194" y="1598662"/>
                  </a:lnTo>
                  <a:lnTo>
                    <a:pt x="709073" y="1599274"/>
                  </a:lnTo>
                  <a:lnTo>
                    <a:pt x="708813" y="1600199"/>
                  </a:lnTo>
                  <a:close/>
                </a:path>
                <a:path w="1256665" h="2692400">
                  <a:moveTo>
                    <a:pt x="708148" y="1599210"/>
                  </a:moveTo>
                  <a:lnTo>
                    <a:pt x="708212" y="1598423"/>
                  </a:lnTo>
                  <a:lnTo>
                    <a:pt x="708336" y="1597461"/>
                  </a:lnTo>
                  <a:lnTo>
                    <a:pt x="708819" y="1595981"/>
                  </a:lnTo>
                  <a:lnTo>
                    <a:pt x="708148" y="1599210"/>
                  </a:lnTo>
                  <a:close/>
                </a:path>
                <a:path w="1256665" h="2692400">
                  <a:moveTo>
                    <a:pt x="703345" y="1597045"/>
                  </a:moveTo>
                  <a:lnTo>
                    <a:pt x="703731" y="1595988"/>
                  </a:lnTo>
                  <a:lnTo>
                    <a:pt x="703606" y="1596412"/>
                  </a:lnTo>
                  <a:lnTo>
                    <a:pt x="703345" y="1597045"/>
                  </a:lnTo>
                  <a:close/>
                </a:path>
                <a:path w="1256665" h="2692400">
                  <a:moveTo>
                    <a:pt x="707298" y="1600199"/>
                  </a:moveTo>
                  <a:lnTo>
                    <a:pt x="706594" y="1600199"/>
                  </a:lnTo>
                  <a:lnTo>
                    <a:pt x="707429" y="1596940"/>
                  </a:lnTo>
                  <a:lnTo>
                    <a:pt x="707897" y="1596002"/>
                  </a:lnTo>
                  <a:lnTo>
                    <a:pt x="707298" y="1600199"/>
                  </a:lnTo>
                  <a:close/>
                </a:path>
                <a:path w="1256665" h="2692400">
                  <a:moveTo>
                    <a:pt x="705804" y="1600199"/>
                  </a:moveTo>
                  <a:lnTo>
                    <a:pt x="705620" y="1600199"/>
                  </a:lnTo>
                  <a:lnTo>
                    <a:pt x="705786" y="1597660"/>
                  </a:lnTo>
                  <a:lnTo>
                    <a:pt x="706032" y="1596625"/>
                  </a:lnTo>
                  <a:lnTo>
                    <a:pt x="706154" y="1596215"/>
                  </a:lnTo>
                  <a:lnTo>
                    <a:pt x="706262" y="1596008"/>
                  </a:lnTo>
                  <a:lnTo>
                    <a:pt x="705890" y="1600027"/>
                  </a:lnTo>
                  <a:lnTo>
                    <a:pt x="705804" y="1600199"/>
                  </a:lnTo>
                  <a:close/>
                </a:path>
                <a:path w="1256665" h="2692400">
                  <a:moveTo>
                    <a:pt x="705926" y="1596654"/>
                  </a:moveTo>
                  <a:lnTo>
                    <a:pt x="706038" y="1596349"/>
                  </a:lnTo>
                  <a:lnTo>
                    <a:pt x="706154" y="1596122"/>
                  </a:lnTo>
                  <a:lnTo>
                    <a:pt x="706031" y="1596453"/>
                  </a:lnTo>
                  <a:lnTo>
                    <a:pt x="705926" y="1596654"/>
                  </a:lnTo>
                  <a:close/>
                </a:path>
                <a:path w="1256665" h="2692400">
                  <a:moveTo>
                    <a:pt x="710994" y="1597288"/>
                  </a:moveTo>
                  <a:lnTo>
                    <a:pt x="711192" y="1596573"/>
                  </a:lnTo>
                  <a:lnTo>
                    <a:pt x="711408" y="1596159"/>
                  </a:lnTo>
                  <a:lnTo>
                    <a:pt x="711292" y="1596853"/>
                  </a:lnTo>
                  <a:lnTo>
                    <a:pt x="710994" y="1597288"/>
                  </a:lnTo>
                  <a:close/>
                </a:path>
                <a:path w="1256665" h="2692400">
                  <a:moveTo>
                    <a:pt x="716613" y="1600077"/>
                  </a:moveTo>
                  <a:lnTo>
                    <a:pt x="717373" y="1596728"/>
                  </a:lnTo>
                  <a:lnTo>
                    <a:pt x="717603" y="1596183"/>
                  </a:lnTo>
                  <a:lnTo>
                    <a:pt x="717361" y="1597728"/>
                  </a:lnTo>
                  <a:lnTo>
                    <a:pt x="716613" y="1600077"/>
                  </a:lnTo>
                  <a:close/>
                </a:path>
                <a:path w="1256665" h="2692400">
                  <a:moveTo>
                    <a:pt x="710934" y="1596755"/>
                  </a:moveTo>
                  <a:lnTo>
                    <a:pt x="710985" y="1596453"/>
                  </a:lnTo>
                  <a:lnTo>
                    <a:pt x="711111" y="1596215"/>
                  </a:lnTo>
                  <a:lnTo>
                    <a:pt x="710934" y="1596755"/>
                  </a:lnTo>
                  <a:close/>
                </a:path>
                <a:path w="1256665" h="2692400">
                  <a:moveTo>
                    <a:pt x="705191" y="1598017"/>
                  </a:moveTo>
                  <a:lnTo>
                    <a:pt x="705648" y="1596259"/>
                  </a:lnTo>
                  <a:lnTo>
                    <a:pt x="705399" y="1597461"/>
                  </a:lnTo>
                  <a:lnTo>
                    <a:pt x="705284" y="1597835"/>
                  </a:lnTo>
                  <a:lnTo>
                    <a:pt x="705191" y="1598017"/>
                  </a:lnTo>
                  <a:close/>
                </a:path>
                <a:path w="1256665" h="2692400">
                  <a:moveTo>
                    <a:pt x="702762" y="1600199"/>
                  </a:moveTo>
                  <a:lnTo>
                    <a:pt x="703300" y="1597288"/>
                  </a:lnTo>
                  <a:lnTo>
                    <a:pt x="703424" y="1596853"/>
                  </a:lnTo>
                  <a:lnTo>
                    <a:pt x="703668" y="1596262"/>
                  </a:lnTo>
                  <a:lnTo>
                    <a:pt x="702762" y="1600199"/>
                  </a:lnTo>
                  <a:close/>
                </a:path>
                <a:path w="1256665" h="2692400">
                  <a:moveTo>
                    <a:pt x="721455" y="1597422"/>
                  </a:moveTo>
                  <a:lnTo>
                    <a:pt x="721866" y="1596267"/>
                  </a:lnTo>
                  <a:lnTo>
                    <a:pt x="721751" y="1596728"/>
                  </a:lnTo>
                  <a:lnTo>
                    <a:pt x="721455" y="1597422"/>
                  </a:lnTo>
                  <a:close/>
                </a:path>
                <a:path w="1256665" h="2692400">
                  <a:moveTo>
                    <a:pt x="737536" y="1600199"/>
                  </a:moveTo>
                  <a:lnTo>
                    <a:pt x="738197" y="1596776"/>
                  </a:lnTo>
                  <a:lnTo>
                    <a:pt x="738323" y="1596283"/>
                  </a:lnTo>
                  <a:lnTo>
                    <a:pt x="738199" y="1597166"/>
                  </a:lnTo>
                  <a:lnTo>
                    <a:pt x="737536" y="1600199"/>
                  </a:lnTo>
                  <a:close/>
                </a:path>
                <a:path w="1256665" h="2692400">
                  <a:moveTo>
                    <a:pt x="711332" y="1600089"/>
                  </a:moveTo>
                  <a:lnTo>
                    <a:pt x="711438" y="1598556"/>
                  </a:lnTo>
                  <a:lnTo>
                    <a:pt x="711565" y="1597130"/>
                  </a:lnTo>
                  <a:lnTo>
                    <a:pt x="712042" y="1596298"/>
                  </a:lnTo>
                  <a:lnTo>
                    <a:pt x="711548" y="1599274"/>
                  </a:lnTo>
                  <a:lnTo>
                    <a:pt x="711427" y="1599787"/>
                  </a:lnTo>
                  <a:lnTo>
                    <a:pt x="711332" y="1600089"/>
                  </a:lnTo>
                  <a:close/>
                </a:path>
                <a:path w="1256665" h="2692400">
                  <a:moveTo>
                    <a:pt x="724076" y="1599978"/>
                  </a:moveTo>
                  <a:lnTo>
                    <a:pt x="724181" y="1598915"/>
                  </a:lnTo>
                  <a:lnTo>
                    <a:pt x="724305" y="1598131"/>
                  </a:lnTo>
                  <a:lnTo>
                    <a:pt x="724679" y="1596412"/>
                  </a:lnTo>
                  <a:lnTo>
                    <a:pt x="724076" y="1599978"/>
                  </a:lnTo>
                  <a:close/>
                </a:path>
                <a:path w="1256665" h="2692400">
                  <a:moveTo>
                    <a:pt x="711116" y="1597913"/>
                  </a:moveTo>
                  <a:lnTo>
                    <a:pt x="711220" y="1597288"/>
                  </a:lnTo>
                  <a:lnTo>
                    <a:pt x="711345" y="1596776"/>
                  </a:lnTo>
                  <a:lnTo>
                    <a:pt x="711585" y="1596426"/>
                  </a:lnTo>
                  <a:lnTo>
                    <a:pt x="711474" y="1597288"/>
                  </a:lnTo>
                  <a:lnTo>
                    <a:pt x="711116" y="1597913"/>
                  </a:lnTo>
                  <a:close/>
                </a:path>
                <a:path w="1256665" h="2692400">
                  <a:moveTo>
                    <a:pt x="714285" y="1597265"/>
                  </a:moveTo>
                  <a:lnTo>
                    <a:pt x="714466" y="1596453"/>
                  </a:lnTo>
                  <a:lnTo>
                    <a:pt x="714346" y="1597106"/>
                  </a:lnTo>
                  <a:lnTo>
                    <a:pt x="714285" y="1597265"/>
                  </a:lnTo>
                  <a:close/>
                </a:path>
                <a:path w="1256665" h="2692400">
                  <a:moveTo>
                    <a:pt x="705664" y="1597087"/>
                  </a:moveTo>
                  <a:lnTo>
                    <a:pt x="705863" y="1596490"/>
                  </a:lnTo>
                  <a:lnTo>
                    <a:pt x="705739" y="1596940"/>
                  </a:lnTo>
                  <a:lnTo>
                    <a:pt x="705664" y="1597087"/>
                  </a:lnTo>
                  <a:close/>
                </a:path>
                <a:path w="1256665" h="2692400">
                  <a:moveTo>
                    <a:pt x="710396" y="1598098"/>
                  </a:moveTo>
                  <a:lnTo>
                    <a:pt x="710825" y="1596755"/>
                  </a:lnTo>
                  <a:lnTo>
                    <a:pt x="710948" y="1596524"/>
                  </a:lnTo>
                  <a:lnTo>
                    <a:pt x="710822" y="1597098"/>
                  </a:lnTo>
                  <a:lnTo>
                    <a:pt x="710702" y="1597461"/>
                  </a:lnTo>
                  <a:lnTo>
                    <a:pt x="710396" y="1598098"/>
                  </a:lnTo>
                  <a:close/>
                </a:path>
                <a:path w="1256665" h="2692400">
                  <a:moveTo>
                    <a:pt x="718398" y="1600199"/>
                  </a:moveTo>
                  <a:lnTo>
                    <a:pt x="718602" y="1598829"/>
                  </a:lnTo>
                  <a:lnTo>
                    <a:pt x="719086" y="1597288"/>
                  </a:lnTo>
                  <a:lnTo>
                    <a:pt x="719421" y="1596573"/>
                  </a:lnTo>
                  <a:lnTo>
                    <a:pt x="719296" y="1597585"/>
                  </a:lnTo>
                  <a:lnTo>
                    <a:pt x="719176" y="1598326"/>
                  </a:lnTo>
                  <a:lnTo>
                    <a:pt x="718398" y="1600199"/>
                  </a:lnTo>
                  <a:close/>
                </a:path>
                <a:path w="1256665" h="2692400">
                  <a:moveTo>
                    <a:pt x="707444" y="1600199"/>
                  </a:moveTo>
                  <a:lnTo>
                    <a:pt x="708362" y="1596602"/>
                  </a:lnTo>
                  <a:lnTo>
                    <a:pt x="708238" y="1597585"/>
                  </a:lnTo>
                  <a:lnTo>
                    <a:pt x="707444" y="1600199"/>
                  </a:lnTo>
                  <a:close/>
                </a:path>
                <a:path w="1256665" h="2692400">
                  <a:moveTo>
                    <a:pt x="714185" y="1597526"/>
                  </a:moveTo>
                  <a:lnTo>
                    <a:pt x="714426" y="1596605"/>
                  </a:lnTo>
                  <a:lnTo>
                    <a:pt x="714302" y="1597186"/>
                  </a:lnTo>
                  <a:lnTo>
                    <a:pt x="714185" y="1597526"/>
                  </a:lnTo>
                  <a:close/>
                </a:path>
                <a:path w="1256665" h="2692400">
                  <a:moveTo>
                    <a:pt x="710895" y="1597432"/>
                  </a:moveTo>
                  <a:lnTo>
                    <a:pt x="710924" y="1597087"/>
                  </a:lnTo>
                  <a:lnTo>
                    <a:pt x="711173" y="1596610"/>
                  </a:lnTo>
                  <a:lnTo>
                    <a:pt x="711047" y="1597087"/>
                  </a:lnTo>
                  <a:lnTo>
                    <a:pt x="710895" y="1597432"/>
                  </a:lnTo>
                  <a:close/>
                </a:path>
                <a:path w="1256665" h="2692400">
                  <a:moveTo>
                    <a:pt x="720271" y="1600199"/>
                  </a:moveTo>
                  <a:lnTo>
                    <a:pt x="719897" y="1600199"/>
                  </a:lnTo>
                  <a:lnTo>
                    <a:pt x="721035" y="1596625"/>
                  </a:lnTo>
                  <a:lnTo>
                    <a:pt x="720908" y="1597585"/>
                  </a:lnTo>
                  <a:lnTo>
                    <a:pt x="720419" y="1599765"/>
                  </a:lnTo>
                  <a:lnTo>
                    <a:pt x="720271" y="1600199"/>
                  </a:lnTo>
                  <a:close/>
                </a:path>
                <a:path w="1256665" h="2692400">
                  <a:moveTo>
                    <a:pt x="725462" y="1600199"/>
                  </a:moveTo>
                  <a:lnTo>
                    <a:pt x="726046" y="1596662"/>
                  </a:lnTo>
                  <a:lnTo>
                    <a:pt x="725922" y="1598641"/>
                  </a:lnTo>
                  <a:lnTo>
                    <a:pt x="725462" y="1600199"/>
                  </a:lnTo>
                  <a:close/>
                </a:path>
                <a:path w="1256665" h="2692400">
                  <a:moveTo>
                    <a:pt x="707185" y="1597429"/>
                  </a:moveTo>
                  <a:lnTo>
                    <a:pt x="707256" y="1597201"/>
                  </a:lnTo>
                  <a:lnTo>
                    <a:pt x="707487" y="1596678"/>
                  </a:lnTo>
                  <a:lnTo>
                    <a:pt x="707366" y="1597066"/>
                  </a:lnTo>
                  <a:lnTo>
                    <a:pt x="707185" y="1597429"/>
                  </a:lnTo>
                  <a:close/>
                </a:path>
                <a:path w="1256665" h="2692400">
                  <a:moveTo>
                    <a:pt x="723854" y="1600199"/>
                  </a:moveTo>
                  <a:lnTo>
                    <a:pt x="723021" y="1600199"/>
                  </a:lnTo>
                  <a:lnTo>
                    <a:pt x="724401" y="1596686"/>
                  </a:lnTo>
                  <a:lnTo>
                    <a:pt x="724277" y="1597944"/>
                  </a:lnTo>
                  <a:lnTo>
                    <a:pt x="724151" y="1598837"/>
                  </a:lnTo>
                  <a:lnTo>
                    <a:pt x="723854" y="1600199"/>
                  </a:lnTo>
                  <a:close/>
                </a:path>
                <a:path w="1256665" h="2692400">
                  <a:moveTo>
                    <a:pt x="720877" y="1600199"/>
                  </a:moveTo>
                  <a:lnTo>
                    <a:pt x="720563" y="1600199"/>
                  </a:lnTo>
                  <a:lnTo>
                    <a:pt x="720678" y="1599602"/>
                  </a:lnTo>
                  <a:lnTo>
                    <a:pt x="721522" y="1597265"/>
                  </a:lnTo>
                  <a:lnTo>
                    <a:pt x="721766" y="1596693"/>
                  </a:lnTo>
                  <a:lnTo>
                    <a:pt x="721031" y="1599765"/>
                  </a:lnTo>
                  <a:lnTo>
                    <a:pt x="720877" y="1600199"/>
                  </a:lnTo>
                  <a:close/>
                </a:path>
                <a:path w="1256665" h="2692400">
                  <a:moveTo>
                    <a:pt x="712272" y="1600199"/>
                  </a:moveTo>
                  <a:lnTo>
                    <a:pt x="712071" y="1600199"/>
                  </a:lnTo>
                  <a:lnTo>
                    <a:pt x="712570" y="1597728"/>
                  </a:lnTo>
                  <a:lnTo>
                    <a:pt x="713028" y="1596770"/>
                  </a:lnTo>
                  <a:lnTo>
                    <a:pt x="712658" y="1599029"/>
                  </a:lnTo>
                  <a:lnTo>
                    <a:pt x="712535" y="1599482"/>
                  </a:lnTo>
                  <a:lnTo>
                    <a:pt x="712272" y="1600199"/>
                  </a:lnTo>
                  <a:close/>
                </a:path>
                <a:path w="1256665" h="2692400">
                  <a:moveTo>
                    <a:pt x="716574" y="1600199"/>
                  </a:moveTo>
                  <a:lnTo>
                    <a:pt x="716407" y="1600199"/>
                  </a:lnTo>
                  <a:lnTo>
                    <a:pt x="717229" y="1597066"/>
                  </a:lnTo>
                  <a:lnTo>
                    <a:pt x="717354" y="1596773"/>
                  </a:lnTo>
                  <a:lnTo>
                    <a:pt x="716574" y="1600199"/>
                  </a:lnTo>
                  <a:close/>
                </a:path>
                <a:path w="1256665" h="2692400">
                  <a:moveTo>
                    <a:pt x="705639" y="1597546"/>
                  </a:moveTo>
                  <a:lnTo>
                    <a:pt x="705723" y="1597045"/>
                  </a:lnTo>
                  <a:lnTo>
                    <a:pt x="705842" y="1596816"/>
                  </a:lnTo>
                  <a:lnTo>
                    <a:pt x="705639" y="1597546"/>
                  </a:lnTo>
                  <a:close/>
                </a:path>
                <a:path w="1256665" h="2692400">
                  <a:moveTo>
                    <a:pt x="702790" y="1598388"/>
                  </a:moveTo>
                  <a:lnTo>
                    <a:pt x="703370" y="1596910"/>
                  </a:lnTo>
                  <a:lnTo>
                    <a:pt x="703245" y="1597288"/>
                  </a:lnTo>
                  <a:lnTo>
                    <a:pt x="702790" y="1598388"/>
                  </a:lnTo>
                  <a:close/>
                </a:path>
                <a:path w="1256665" h="2692400">
                  <a:moveTo>
                    <a:pt x="715481" y="1600199"/>
                  </a:moveTo>
                  <a:lnTo>
                    <a:pt x="714107" y="1600199"/>
                  </a:lnTo>
                  <a:lnTo>
                    <a:pt x="715899" y="1596921"/>
                  </a:lnTo>
                  <a:lnTo>
                    <a:pt x="715481" y="1600199"/>
                  </a:lnTo>
                  <a:close/>
                </a:path>
                <a:path w="1256665" h="2692400">
                  <a:moveTo>
                    <a:pt x="702762" y="1600199"/>
                  </a:moveTo>
                  <a:lnTo>
                    <a:pt x="702524" y="1600199"/>
                  </a:lnTo>
                  <a:lnTo>
                    <a:pt x="702650" y="1599108"/>
                  </a:lnTo>
                  <a:lnTo>
                    <a:pt x="702776" y="1598423"/>
                  </a:lnTo>
                  <a:lnTo>
                    <a:pt x="703345" y="1597045"/>
                  </a:lnTo>
                  <a:lnTo>
                    <a:pt x="702762" y="1600199"/>
                  </a:lnTo>
                  <a:close/>
                </a:path>
                <a:path w="1256665" h="2692400">
                  <a:moveTo>
                    <a:pt x="716407" y="1600199"/>
                  </a:moveTo>
                  <a:lnTo>
                    <a:pt x="716239" y="1600199"/>
                  </a:lnTo>
                  <a:lnTo>
                    <a:pt x="716853" y="1597987"/>
                  </a:lnTo>
                  <a:lnTo>
                    <a:pt x="717229" y="1597066"/>
                  </a:lnTo>
                  <a:lnTo>
                    <a:pt x="716407" y="1600199"/>
                  </a:lnTo>
                  <a:close/>
                </a:path>
                <a:path w="1256665" h="2692400">
                  <a:moveTo>
                    <a:pt x="705634" y="1598267"/>
                  </a:moveTo>
                  <a:lnTo>
                    <a:pt x="705696" y="1597646"/>
                  </a:lnTo>
                  <a:lnTo>
                    <a:pt x="705823" y="1597098"/>
                  </a:lnTo>
                  <a:lnTo>
                    <a:pt x="705699" y="1597997"/>
                  </a:lnTo>
                  <a:lnTo>
                    <a:pt x="705634" y="1598267"/>
                  </a:lnTo>
                  <a:close/>
                </a:path>
                <a:path w="1256665" h="2692400">
                  <a:moveTo>
                    <a:pt x="710544" y="1597944"/>
                  </a:moveTo>
                  <a:lnTo>
                    <a:pt x="710695" y="1597526"/>
                  </a:lnTo>
                  <a:lnTo>
                    <a:pt x="710914" y="1597106"/>
                  </a:lnTo>
                  <a:lnTo>
                    <a:pt x="710790" y="1597585"/>
                  </a:lnTo>
                  <a:lnTo>
                    <a:pt x="710544" y="1597944"/>
                  </a:lnTo>
                  <a:close/>
                </a:path>
                <a:path w="1256665" h="2692400">
                  <a:moveTo>
                    <a:pt x="713795" y="1600052"/>
                  </a:moveTo>
                  <a:lnTo>
                    <a:pt x="713979" y="1598694"/>
                  </a:lnTo>
                  <a:lnTo>
                    <a:pt x="714223" y="1597557"/>
                  </a:lnTo>
                  <a:lnTo>
                    <a:pt x="714346" y="1597106"/>
                  </a:lnTo>
                  <a:lnTo>
                    <a:pt x="713795" y="1600052"/>
                  </a:lnTo>
                  <a:close/>
                </a:path>
                <a:path w="1256665" h="2692400">
                  <a:moveTo>
                    <a:pt x="699173" y="1600199"/>
                  </a:moveTo>
                  <a:lnTo>
                    <a:pt x="699426" y="1597660"/>
                  </a:lnTo>
                  <a:lnTo>
                    <a:pt x="699552" y="1597166"/>
                  </a:lnTo>
                  <a:lnTo>
                    <a:pt x="699173" y="1600199"/>
                  </a:lnTo>
                  <a:close/>
                </a:path>
                <a:path w="1256665" h="2692400">
                  <a:moveTo>
                    <a:pt x="705335" y="1598491"/>
                  </a:moveTo>
                  <a:lnTo>
                    <a:pt x="705520" y="1597557"/>
                  </a:lnTo>
                  <a:lnTo>
                    <a:pt x="705641" y="1597201"/>
                  </a:lnTo>
                  <a:lnTo>
                    <a:pt x="705521" y="1597913"/>
                  </a:lnTo>
                  <a:lnTo>
                    <a:pt x="705335" y="1598491"/>
                  </a:lnTo>
                  <a:close/>
                </a:path>
                <a:path w="1256665" h="2692400">
                  <a:moveTo>
                    <a:pt x="721900" y="1600199"/>
                  </a:moveTo>
                  <a:lnTo>
                    <a:pt x="721559" y="1600199"/>
                  </a:lnTo>
                  <a:lnTo>
                    <a:pt x="721801" y="1599129"/>
                  </a:lnTo>
                  <a:lnTo>
                    <a:pt x="722710" y="1597248"/>
                  </a:lnTo>
                  <a:lnTo>
                    <a:pt x="721900" y="1600199"/>
                  </a:lnTo>
                  <a:close/>
                </a:path>
                <a:path w="1256665" h="2692400">
                  <a:moveTo>
                    <a:pt x="705318" y="1597824"/>
                  </a:moveTo>
                  <a:lnTo>
                    <a:pt x="705373" y="1597660"/>
                  </a:lnTo>
                  <a:lnTo>
                    <a:pt x="705580" y="1597251"/>
                  </a:lnTo>
                  <a:lnTo>
                    <a:pt x="705457" y="1597557"/>
                  </a:lnTo>
                  <a:lnTo>
                    <a:pt x="705318" y="1597824"/>
                  </a:lnTo>
                  <a:close/>
                </a:path>
                <a:path w="1256665" h="2692400">
                  <a:moveTo>
                    <a:pt x="706930" y="1597942"/>
                  </a:moveTo>
                  <a:lnTo>
                    <a:pt x="707221" y="1597281"/>
                  </a:lnTo>
                  <a:lnTo>
                    <a:pt x="707101" y="1597597"/>
                  </a:lnTo>
                  <a:lnTo>
                    <a:pt x="706930" y="1597942"/>
                  </a:lnTo>
                  <a:close/>
                </a:path>
                <a:path w="1256665" h="2692400">
                  <a:moveTo>
                    <a:pt x="718588" y="1598874"/>
                  </a:moveTo>
                  <a:lnTo>
                    <a:pt x="718678" y="1598352"/>
                  </a:lnTo>
                  <a:lnTo>
                    <a:pt x="718801" y="1597897"/>
                  </a:lnTo>
                  <a:lnTo>
                    <a:pt x="719053" y="1597358"/>
                  </a:lnTo>
                  <a:lnTo>
                    <a:pt x="718588" y="1598874"/>
                  </a:lnTo>
                  <a:close/>
                </a:path>
                <a:path w="1256665" h="2692400">
                  <a:moveTo>
                    <a:pt x="708997" y="1600199"/>
                  </a:moveTo>
                  <a:lnTo>
                    <a:pt x="709111" y="1599274"/>
                  </a:lnTo>
                  <a:lnTo>
                    <a:pt x="709237" y="1598694"/>
                  </a:lnTo>
                  <a:lnTo>
                    <a:pt x="709605" y="1597384"/>
                  </a:lnTo>
                  <a:lnTo>
                    <a:pt x="709358" y="1599519"/>
                  </a:lnTo>
                  <a:lnTo>
                    <a:pt x="708997" y="1600199"/>
                  </a:lnTo>
                  <a:close/>
                </a:path>
                <a:path w="1256665" h="2692400">
                  <a:moveTo>
                    <a:pt x="707445" y="1600196"/>
                  </a:moveTo>
                  <a:lnTo>
                    <a:pt x="708297" y="1597391"/>
                  </a:lnTo>
                  <a:lnTo>
                    <a:pt x="708179" y="1597944"/>
                  </a:lnTo>
                  <a:lnTo>
                    <a:pt x="707445" y="1600196"/>
                  </a:lnTo>
                  <a:close/>
                </a:path>
                <a:path w="1256665" h="2692400">
                  <a:moveTo>
                    <a:pt x="720620" y="1599765"/>
                  </a:moveTo>
                  <a:lnTo>
                    <a:pt x="720737" y="1599108"/>
                  </a:lnTo>
                  <a:lnTo>
                    <a:pt x="721455" y="1597422"/>
                  </a:lnTo>
                  <a:lnTo>
                    <a:pt x="720620" y="1599765"/>
                  </a:lnTo>
                  <a:close/>
                </a:path>
                <a:path w="1256665" h="2692400">
                  <a:moveTo>
                    <a:pt x="706518" y="1600199"/>
                  </a:moveTo>
                  <a:lnTo>
                    <a:pt x="706242" y="1600199"/>
                  </a:lnTo>
                  <a:lnTo>
                    <a:pt x="706817" y="1598229"/>
                  </a:lnTo>
                  <a:lnTo>
                    <a:pt x="707185" y="1597429"/>
                  </a:lnTo>
                  <a:lnTo>
                    <a:pt x="706518" y="1600199"/>
                  </a:lnTo>
                  <a:close/>
                </a:path>
                <a:path w="1256665" h="2692400">
                  <a:moveTo>
                    <a:pt x="704786" y="1600199"/>
                  </a:moveTo>
                  <a:lnTo>
                    <a:pt x="705163" y="1598587"/>
                  </a:lnTo>
                  <a:lnTo>
                    <a:pt x="705539" y="1597461"/>
                  </a:lnTo>
                  <a:lnTo>
                    <a:pt x="705287" y="1598641"/>
                  </a:lnTo>
                  <a:lnTo>
                    <a:pt x="704786" y="1600199"/>
                  </a:lnTo>
                  <a:close/>
                </a:path>
                <a:path w="1256665" h="2692400">
                  <a:moveTo>
                    <a:pt x="712594" y="1600199"/>
                  </a:moveTo>
                  <a:lnTo>
                    <a:pt x="713127" y="1597883"/>
                  </a:lnTo>
                  <a:lnTo>
                    <a:pt x="713252" y="1597523"/>
                  </a:lnTo>
                  <a:lnTo>
                    <a:pt x="712594" y="1600199"/>
                  </a:lnTo>
                  <a:close/>
                </a:path>
                <a:path w="1256665" h="2692400">
                  <a:moveTo>
                    <a:pt x="705106" y="1600199"/>
                  </a:moveTo>
                  <a:lnTo>
                    <a:pt x="705280" y="1598772"/>
                  </a:lnTo>
                  <a:lnTo>
                    <a:pt x="705405" y="1598273"/>
                  </a:lnTo>
                  <a:lnTo>
                    <a:pt x="705639" y="1597546"/>
                  </a:lnTo>
                  <a:lnTo>
                    <a:pt x="705517" y="1598423"/>
                  </a:lnTo>
                  <a:lnTo>
                    <a:pt x="705106" y="1600199"/>
                  </a:lnTo>
                  <a:close/>
                </a:path>
                <a:path w="1256665" h="2692400">
                  <a:moveTo>
                    <a:pt x="732535" y="1600199"/>
                  </a:moveTo>
                  <a:lnTo>
                    <a:pt x="732199" y="1600199"/>
                  </a:lnTo>
                  <a:lnTo>
                    <a:pt x="733550" y="1597557"/>
                  </a:lnTo>
                  <a:lnTo>
                    <a:pt x="732535" y="1600199"/>
                  </a:lnTo>
                  <a:close/>
                </a:path>
                <a:path w="1256665" h="2692400">
                  <a:moveTo>
                    <a:pt x="735815" y="1600199"/>
                  </a:moveTo>
                  <a:lnTo>
                    <a:pt x="735339" y="1600199"/>
                  </a:lnTo>
                  <a:lnTo>
                    <a:pt x="735463" y="1599239"/>
                  </a:lnTo>
                  <a:lnTo>
                    <a:pt x="735955" y="1597585"/>
                  </a:lnTo>
                  <a:lnTo>
                    <a:pt x="735815" y="1600199"/>
                  </a:lnTo>
                  <a:close/>
                </a:path>
                <a:path w="1256665" h="2692400">
                  <a:moveTo>
                    <a:pt x="710361" y="1598211"/>
                  </a:moveTo>
                  <a:lnTo>
                    <a:pt x="710408" y="1598076"/>
                  </a:lnTo>
                  <a:lnTo>
                    <a:pt x="710658" y="1597597"/>
                  </a:lnTo>
                  <a:lnTo>
                    <a:pt x="710544" y="1597944"/>
                  </a:lnTo>
                  <a:lnTo>
                    <a:pt x="710361" y="1598211"/>
                  </a:lnTo>
                  <a:close/>
                </a:path>
                <a:path w="1256665" h="2692400">
                  <a:moveTo>
                    <a:pt x="705620" y="1600199"/>
                  </a:moveTo>
                  <a:lnTo>
                    <a:pt x="705667" y="1598131"/>
                  </a:lnTo>
                  <a:lnTo>
                    <a:pt x="705788" y="1597629"/>
                  </a:lnTo>
                  <a:lnTo>
                    <a:pt x="705620" y="1600199"/>
                  </a:lnTo>
                  <a:close/>
                </a:path>
                <a:path w="1256665" h="2692400">
                  <a:moveTo>
                    <a:pt x="707942" y="1600199"/>
                  </a:moveTo>
                  <a:lnTo>
                    <a:pt x="707444" y="1600199"/>
                  </a:lnTo>
                  <a:lnTo>
                    <a:pt x="708276" y="1597646"/>
                  </a:lnTo>
                  <a:lnTo>
                    <a:pt x="708151" y="1599173"/>
                  </a:lnTo>
                  <a:lnTo>
                    <a:pt x="707942" y="1600199"/>
                  </a:lnTo>
                  <a:close/>
                </a:path>
                <a:path w="1256665" h="2692400">
                  <a:moveTo>
                    <a:pt x="716748" y="1600199"/>
                  </a:moveTo>
                  <a:lnTo>
                    <a:pt x="716586" y="1600199"/>
                  </a:lnTo>
                  <a:lnTo>
                    <a:pt x="717386" y="1597649"/>
                  </a:lnTo>
                  <a:lnTo>
                    <a:pt x="717269" y="1598273"/>
                  </a:lnTo>
                  <a:lnTo>
                    <a:pt x="716748" y="1600199"/>
                  </a:lnTo>
                  <a:close/>
                </a:path>
                <a:path w="1256665" h="2692400">
                  <a:moveTo>
                    <a:pt x="710052" y="1598662"/>
                  </a:moveTo>
                  <a:lnTo>
                    <a:pt x="710106" y="1598273"/>
                  </a:lnTo>
                  <a:lnTo>
                    <a:pt x="710226" y="1597883"/>
                  </a:lnTo>
                  <a:lnTo>
                    <a:pt x="710347" y="1597656"/>
                  </a:lnTo>
                  <a:lnTo>
                    <a:pt x="710103" y="1598587"/>
                  </a:lnTo>
                  <a:close/>
                </a:path>
                <a:path w="1256665" h="2692400">
                  <a:moveTo>
                    <a:pt x="720375" y="1599957"/>
                  </a:moveTo>
                  <a:lnTo>
                    <a:pt x="720898" y="1597660"/>
                  </a:lnTo>
                  <a:lnTo>
                    <a:pt x="720666" y="1599274"/>
                  </a:lnTo>
                  <a:lnTo>
                    <a:pt x="720375" y="1599957"/>
                  </a:lnTo>
                  <a:close/>
                </a:path>
                <a:path w="1256665" h="2692400">
                  <a:moveTo>
                    <a:pt x="710585" y="1598837"/>
                  </a:moveTo>
                  <a:lnTo>
                    <a:pt x="710878" y="1597728"/>
                  </a:lnTo>
                  <a:lnTo>
                    <a:pt x="710767" y="1598521"/>
                  </a:lnTo>
                  <a:lnTo>
                    <a:pt x="710585" y="1598837"/>
                  </a:lnTo>
                  <a:close/>
                </a:path>
                <a:path w="1256665" h="2692400">
                  <a:moveTo>
                    <a:pt x="695158" y="1600199"/>
                  </a:moveTo>
                  <a:lnTo>
                    <a:pt x="695382" y="1597780"/>
                  </a:lnTo>
                  <a:lnTo>
                    <a:pt x="695257" y="1599366"/>
                  </a:lnTo>
                  <a:lnTo>
                    <a:pt x="695158" y="1600199"/>
                  </a:lnTo>
                  <a:close/>
                </a:path>
                <a:path w="1256665" h="2692400">
                  <a:moveTo>
                    <a:pt x="713791" y="1599029"/>
                  </a:moveTo>
                  <a:lnTo>
                    <a:pt x="713832" y="1598670"/>
                  </a:lnTo>
                  <a:lnTo>
                    <a:pt x="713958" y="1598117"/>
                  </a:lnTo>
                  <a:lnTo>
                    <a:pt x="714085" y="1597787"/>
                  </a:lnTo>
                  <a:lnTo>
                    <a:pt x="713959" y="1598388"/>
                  </a:lnTo>
                  <a:lnTo>
                    <a:pt x="713791" y="1599029"/>
                  </a:lnTo>
                  <a:close/>
                </a:path>
                <a:path w="1256665" h="2692400">
                  <a:moveTo>
                    <a:pt x="704624" y="1600199"/>
                  </a:moveTo>
                  <a:lnTo>
                    <a:pt x="705086" y="1598423"/>
                  </a:lnTo>
                  <a:lnTo>
                    <a:pt x="705200" y="1598050"/>
                  </a:lnTo>
                  <a:lnTo>
                    <a:pt x="705318" y="1597824"/>
                  </a:lnTo>
                  <a:lnTo>
                    <a:pt x="705067" y="1598874"/>
                  </a:lnTo>
                  <a:lnTo>
                    <a:pt x="704624" y="1600199"/>
                  </a:lnTo>
                  <a:close/>
                </a:path>
                <a:path w="1256665" h="2692400">
                  <a:moveTo>
                    <a:pt x="716239" y="1600199"/>
                  </a:moveTo>
                  <a:lnTo>
                    <a:pt x="715904" y="1600199"/>
                  </a:lnTo>
                  <a:lnTo>
                    <a:pt x="716878" y="1597897"/>
                  </a:lnTo>
                  <a:lnTo>
                    <a:pt x="716239" y="1600199"/>
                  </a:lnTo>
                  <a:close/>
                </a:path>
                <a:path w="1256665" h="2692400">
                  <a:moveTo>
                    <a:pt x="710734" y="1600199"/>
                  </a:moveTo>
                  <a:lnTo>
                    <a:pt x="710863" y="1598352"/>
                  </a:lnTo>
                  <a:lnTo>
                    <a:pt x="711116" y="1597913"/>
                  </a:lnTo>
                  <a:lnTo>
                    <a:pt x="710734" y="1600199"/>
                  </a:lnTo>
                  <a:close/>
                </a:path>
                <a:path w="1256665" h="2692400">
                  <a:moveTo>
                    <a:pt x="709860" y="1600027"/>
                  </a:moveTo>
                  <a:lnTo>
                    <a:pt x="709928" y="1599582"/>
                  </a:lnTo>
                  <a:lnTo>
                    <a:pt x="710303" y="1598395"/>
                  </a:lnTo>
                  <a:lnTo>
                    <a:pt x="710425" y="1598117"/>
                  </a:lnTo>
                  <a:lnTo>
                    <a:pt x="710544" y="1597944"/>
                  </a:lnTo>
                  <a:lnTo>
                    <a:pt x="709860" y="1600027"/>
                  </a:lnTo>
                  <a:close/>
                </a:path>
                <a:path w="1256665" h="2692400">
                  <a:moveTo>
                    <a:pt x="702203" y="1599810"/>
                  </a:moveTo>
                  <a:lnTo>
                    <a:pt x="702779" y="1597987"/>
                  </a:lnTo>
                  <a:lnTo>
                    <a:pt x="702547" y="1598915"/>
                  </a:lnTo>
                  <a:lnTo>
                    <a:pt x="702203" y="1599810"/>
                  </a:lnTo>
                  <a:close/>
                </a:path>
                <a:path w="1256665" h="2692400">
                  <a:moveTo>
                    <a:pt x="713657" y="1600199"/>
                  </a:moveTo>
                  <a:lnTo>
                    <a:pt x="713821" y="1598915"/>
                  </a:lnTo>
                  <a:lnTo>
                    <a:pt x="714055" y="1598023"/>
                  </a:lnTo>
                  <a:lnTo>
                    <a:pt x="713932" y="1598915"/>
                  </a:lnTo>
                  <a:lnTo>
                    <a:pt x="713657" y="1600199"/>
                  </a:lnTo>
                  <a:close/>
                </a:path>
                <a:path w="1256665" h="2692400">
                  <a:moveTo>
                    <a:pt x="718181" y="1600199"/>
                  </a:moveTo>
                  <a:lnTo>
                    <a:pt x="718265" y="1599173"/>
                  </a:lnTo>
                  <a:lnTo>
                    <a:pt x="718391" y="1598772"/>
                  </a:lnTo>
                  <a:lnTo>
                    <a:pt x="718731" y="1598046"/>
                  </a:lnTo>
                  <a:lnTo>
                    <a:pt x="718606" y="1598772"/>
                  </a:lnTo>
                  <a:lnTo>
                    <a:pt x="718181" y="1600199"/>
                  </a:lnTo>
                  <a:close/>
                </a:path>
                <a:path w="1256665" h="2692400">
                  <a:moveTo>
                    <a:pt x="705934" y="1600199"/>
                  </a:moveTo>
                  <a:lnTo>
                    <a:pt x="706026" y="1599810"/>
                  </a:lnTo>
                  <a:lnTo>
                    <a:pt x="706861" y="1598079"/>
                  </a:lnTo>
                  <a:lnTo>
                    <a:pt x="705934" y="1600199"/>
                  </a:lnTo>
                  <a:close/>
                </a:path>
                <a:path w="1256665" h="2692400">
                  <a:moveTo>
                    <a:pt x="737693" y="1600199"/>
                  </a:moveTo>
                  <a:lnTo>
                    <a:pt x="738137" y="1598094"/>
                  </a:lnTo>
                  <a:lnTo>
                    <a:pt x="738016" y="1598915"/>
                  </a:lnTo>
                  <a:lnTo>
                    <a:pt x="737693" y="1600199"/>
                  </a:lnTo>
                  <a:close/>
                </a:path>
                <a:path w="1256665" h="2692400">
                  <a:moveTo>
                    <a:pt x="705620" y="1600199"/>
                  </a:moveTo>
                  <a:lnTo>
                    <a:pt x="705165" y="1600199"/>
                  </a:lnTo>
                  <a:lnTo>
                    <a:pt x="705634" y="1598267"/>
                  </a:lnTo>
                  <a:lnTo>
                    <a:pt x="705620" y="1600199"/>
                  </a:lnTo>
                  <a:close/>
                </a:path>
                <a:path w="1256665" h="2692400">
                  <a:moveTo>
                    <a:pt x="712564" y="1600199"/>
                  </a:moveTo>
                  <a:lnTo>
                    <a:pt x="712618" y="1599274"/>
                  </a:lnTo>
                  <a:lnTo>
                    <a:pt x="712978" y="1598273"/>
                  </a:lnTo>
                  <a:lnTo>
                    <a:pt x="712564" y="1600199"/>
                  </a:lnTo>
                  <a:close/>
                </a:path>
                <a:path w="1256665" h="2692400">
                  <a:moveTo>
                    <a:pt x="732199" y="1600199"/>
                  </a:moveTo>
                  <a:lnTo>
                    <a:pt x="731831" y="1600199"/>
                  </a:lnTo>
                  <a:lnTo>
                    <a:pt x="732579" y="1598326"/>
                  </a:lnTo>
                  <a:lnTo>
                    <a:pt x="732199" y="1600199"/>
                  </a:lnTo>
                  <a:close/>
                </a:path>
                <a:path w="1256665" h="2692400">
                  <a:moveTo>
                    <a:pt x="713484" y="1600199"/>
                  </a:moveTo>
                  <a:lnTo>
                    <a:pt x="713159" y="1600199"/>
                  </a:lnTo>
                  <a:lnTo>
                    <a:pt x="713868" y="1598351"/>
                  </a:lnTo>
                  <a:lnTo>
                    <a:pt x="713744" y="1599210"/>
                  </a:lnTo>
                  <a:lnTo>
                    <a:pt x="713484" y="1600199"/>
                  </a:lnTo>
                  <a:close/>
                </a:path>
                <a:path w="1256665" h="2692400">
                  <a:moveTo>
                    <a:pt x="710094" y="1598679"/>
                  </a:moveTo>
                  <a:lnTo>
                    <a:pt x="710148" y="1598521"/>
                  </a:lnTo>
                  <a:lnTo>
                    <a:pt x="710264" y="1598352"/>
                  </a:lnTo>
                  <a:lnTo>
                    <a:pt x="710094" y="1598679"/>
                  </a:lnTo>
                  <a:close/>
                </a:path>
                <a:path w="1256665" h="2692400">
                  <a:moveTo>
                    <a:pt x="718011" y="1599582"/>
                  </a:moveTo>
                  <a:lnTo>
                    <a:pt x="718092" y="1599173"/>
                  </a:lnTo>
                  <a:lnTo>
                    <a:pt x="718338" y="1598492"/>
                  </a:lnTo>
                  <a:lnTo>
                    <a:pt x="718212" y="1599153"/>
                  </a:lnTo>
                  <a:lnTo>
                    <a:pt x="718011" y="1599582"/>
                  </a:lnTo>
                  <a:close/>
                </a:path>
                <a:path w="1256665" h="2692400">
                  <a:moveTo>
                    <a:pt x="724038" y="1600199"/>
                  </a:moveTo>
                  <a:lnTo>
                    <a:pt x="723854" y="1600199"/>
                  </a:lnTo>
                  <a:lnTo>
                    <a:pt x="724220" y="1598521"/>
                  </a:lnTo>
                  <a:lnTo>
                    <a:pt x="724038" y="1600199"/>
                  </a:lnTo>
                  <a:close/>
                </a:path>
                <a:path w="1256665" h="2692400">
                  <a:moveTo>
                    <a:pt x="725824" y="1600199"/>
                  </a:moveTo>
                  <a:lnTo>
                    <a:pt x="725462" y="1600199"/>
                  </a:lnTo>
                  <a:lnTo>
                    <a:pt x="725922" y="1598641"/>
                  </a:lnTo>
                  <a:lnTo>
                    <a:pt x="725824" y="1600199"/>
                  </a:lnTo>
                  <a:close/>
                </a:path>
                <a:path w="1256665" h="2692400">
                  <a:moveTo>
                    <a:pt x="709691" y="1599451"/>
                  </a:moveTo>
                  <a:lnTo>
                    <a:pt x="709810" y="1599015"/>
                  </a:lnTo>
                  <a:lnTo>
                    <a:pt x="710052" y="1598662"/>
                  </a:lnTo>
                  <a:lnTo>
                    <a:pt x="709925" y="1599001"/>
                  </a:lnTo>
                  <a:lnTo>
                    <a:pt x="709691" y="1599451"/>
                  </a:lnTo>
                  <a:close/>
                </a:path>
                <a:path w="1256665" h="2692400">
                  <a:moveTo>
                    <a:pt x="695288" y="1600199"/>
                  </a:moveTo>
                  <a:lnTo>
                    <a:pt x="695346" y="1598694"/>
                  </a:lnTo>
                  <a:lnTo>
                    <a:pt x="695288" y="1600199"/>
                  </a:lnTo>
                  <a:close/>
                </a:path>
                <a:path w="1256665" h="2692400">
                  <a:moveTo>
                    <a:pt x="709357" y="1599675"/>
                  </a:moveTo>
                  <a:lnTo>
                    <a:pt x="709488" y="1599274"/>
                  </a:lnTo>
                  <a:lnTo>
                    <a:pt x="709728" y="1598822"/>
                  </a:lnTo>
                  <a:lnTo>
                    <a:pt x="709632" y="1599274"/>
                  </a:lnTo>
                  <a:lnTo>
                    <a:pt x="709357" y="1599675"/>
                  </a:lnTo>
                  <a:close/>
                </a:path>
                <a:path w="1256665" h="2692400">
                  <a:moveTo>
                    <a:pt x="710226" y="1600199"/>
                  </a:moveTo>
                  <a:lnTo>
                    <a:pt x="709836" y="1600199"/>
                  </a:lnTo>
                  <a:lnTo>
                    <a:pt x="710585" y="1598837"/>
                  </a:lnTo>
                  <a:lnTo>
                    <a:pt x="710226" y="1600199"/>
                  </a:lnTo>
                  <a:close/>
                </a:path>
                <a:path w="1256665" h="2692400">
                  <a:moveTo>
                    <a:pt x="703709" y="1599479"/>
                  </a:moveTo>
                  <a:lnTo>
                    <a:pt x="703744" y="1599274"/>
                  </a:lnTo>
                  <a:lnTo>
                    <a:pt x="703861" y="1598915"/>
                  </a:lnTo>
                  <a:lnTo>
                    <a:pt x="703742" y="1599404"/>
                  </a:lnTo>
                  <a:close/>
                </a:path>
                <a:path w="1256665" h="2692400">
                  <a:moveTo>
                    <a:pt x="718154" y="1600199"/>
                  </a:moveTo>
                  <a:lnTo>
                    <a:pt x="717928" y="1600199"/>
                  </a:lnTo>
                  <a:lnTo>
                    <a:pt x="718040" y="1599519"/>
                  </a:lnTo>
                  <a:lnTo>
                    <a:pt x="718283" y="1599001"/>
                  </a:lnTo>
                  <a:lnTo>
                    <a:pt x="718154" y="1600199"/>
                  </a:lnTo>
                  <a:close/>
                </a:path>
                <a:path w="1256665" h="2692400">
                  <a:moveTo>
                    <a:pt x="708986" y="1600199"/>
                  </a:moveTo>
                  <a:lnTo>
                    <a:pt x="708813" y="1600199"/>
                  </a:lnTo>
                  <a:lnTo>
                    <a:pt x="709146" y="1599015"/>
                  </a:lnTo>
                  <a:lnTo>
                    <a:pt x="708986" y="1600199"/>
                  </a:lnTo>
                  <a:close/>
                </a:path>
                <a:path w="1256665" h="2692400">
                  <a:moveTo>
                    <a:pt x="709733" y="1600199"/>
                  </a:moveTo>
                  <a:lnTo>
                    <a:pt x="709992" y="1599091"/>
                  </a:lnTo>
                  <a:lnTo>
                    <a:pt x="709870" y="1599765"/>
                  </a:lnTo>
                  <a:lnTo>
                    <a:pt x="709733" y="1600199"/>
                  </a:lnTo>
                  <a:close/>
                </a:path>
                <a:path w="1256665" h="2692400">
                  <a:moveTo>
                    <a:pt x="739674" y="1600199"/>
                  </a:moveTo>
                  <a:lnTo>
                    <a:pt x="739512" y="1600199"/>
                  </a:lnTo>
                  <a:lnTo>
                    <a:pt x="739821" y="1599129"/>
                  </a:lnTo>
                  <a:lnTo>
                    <a:pt x="739674" y="1600199"/>
                  </a:lnTo>
                  <a:close/>
                </a:path>
                <a:path w="1256665" h="2692400">
                  <a:moveTo>
                    <a:pt x="702226" y="1600199"/>
                  </a:moveTo>
                  <a:lnTo>
                    <a:pt x="702080" y="1600199"/>
                  </a:lnTo>
                  <a:lnTo>
                    <a:pt x="702483" y="1599173"/>
                  </a:lnTo>
                  <a:lnTo>
                    <a:pt x="702226" y="1600199"/>
                  </a:lnTo>
                  <a:close/>
                </a:path>
                <a:path w="1256665" h="2692400">
                  <a:moveTo>
                    <a:pt x="720465" y="1600199"/>
                  </a:moveTo>
                  <a:lnTo>
                    <a:pt x="720319" y="1600199"/>
                  </a:lnTo>
                  <a:lnTo>
                    <a:pt x="720447" y="1599787"/>
                  </a:lnTo>
                  <a:lnTo>
                    <a:pt x="720694" y="1599208"/>
                  </a:lnTo>
                  <a:lnTo>
                    <a:pt x="720568" y="1599912"/>
                  </a:lnTo>
                  <a:lnTo>
                    <a:pt x="720465" y="1600199"/>
                  </a:lnTo>
                  <a:close/>
                </a:path>
                <a:path w="1256665" h="2692400">
                  <a:moveTo>
                    <a:pt x="708066" y="1600199"/>
                  </a:moveTo>
                  <a:lnTo>
                    <a:pt x="708148" y="1599210"/>
                  </a:lnTo>
                  <a:lnTo>
                    <a:pt x="708066" y="1600199"/>
                  </a:lnTo>
                  <a:close/>
                </a:path>
                <a:path w="1256665" h="2692400">
                  <a:moveTo>
                    <a:pt x="713896" y="1600199"/>
                  </a:moveTo>
                  <a:lnTo>
                    <a:pt x="714259" y="1599366"/>
                  </a:lnTo>
                  <a:lnTo>
                    <a:pt x="713896" y="1600199"/>
                  </a:lnTo>
                  <a:close/>
                </a:path>
                <a:path w="1256665" h="2692400">
                  <a:moveTo>
                    <a:pt x="709647" y="1600199"/>
                  </a:moveTo>
                  <a:lnTo>
                    <a:pt x="709300" y="1600199"/>
                  </a:lnTo>
                  <a:lnTo>
                    <a:pt x="709691" y="1599451"/>
                  </a:lnTo>
                  <a:lnTo>
                    <a:pt x="709647" y="1600199"/>
                  </a:lnTo>
                  <a:close/>
                </a:path>
                <a:path w="1256665" h="2692400">
                  <a:moveTo>
                    <a:pt x="708997" y="1600199"/>
                  </a:moveTo>
                  <a:lnTo>
                    <a:pt x="709378" y="1599482"/>
                  </a:lnTo>
                  <a:lnTo>
                    <a:pt x="709264" y="1599810"/>
                  </a:lnTo>
                  <a:lnTo>
                    <a:pt x="708997" y="1600199"/>
                  </a:lnTo>
                  <a:close/>
                </a:path>
                <a:path w="1256665" h="2692400">
                  <a:moveTo>
                    <a:pt x="717769" y="1600098"/>
                  </a:moveTo>
                  <a:lnTo>
                    <a:pt x="717973" y="1599501"/>
                  </a:lnTo>
                  <a:lnTo>
                    <a:pt x="717856" y="1599912"/>
                  </a:lnTo>
                  <a:lnTo>
                    <a:pt x="717769" y="1600098"/>
                  </a:lnTo>
                  <a:close/>
                </a:path>
                <a:path w="1256665" h="2692400">
                  <a:moveTo>
                    <a:pt x="711355" y="1600085"/>
                  </a:moveTo>
                  <a:lnTo>
                    <a:pt x="711504" y="1599544"/>
                  </a:lnTo>
                  <a:lnTo>
                    <a:pt x="711384" y="1600027"/>
                  </a:lnTo>
                  <a:close/>
                </a:path>
                <a:path w="1256665" h="2692400">
                  <a:moveTo>
                    <a:pt x="712613" y="1600199"/>
                  </a:moveTo>
                  <a:lnTo>
                    <a:pt x="712766" y="1599559"/>
                  </a:lnTo>
                  <a:lnTo>
                    <a:pt x="712613" y="1600199"/>
                  </a:lnTo>
                  <a:close/>
                </a:path>
                <a:path w="1256665" h="2692400">
                  <a:moveTo>
                    <a:pt x="703628" y="1600199"/>
                  </a:moveTo>
                  <a:lnTo>
                    <a:pt x="703444" y="1600199"/>
                  </a:lnTo>
                  <a:lnTo>
                    <a:pt x="703674" y="1599643"/>
                  </a:lnTo>
                  <a:lnTo>
                    <a:pt x="703628" y="1600199"/>
                  </a:lnTo>
                  <a:close/>
                </a:path>
                <a:path w="1256665" h="2692400">
                  <a:moveTo>
                    <a:pt x="709300" y="1600199"/>
                  </a:moveTo>
                  <a:lnTo>
                    <a:pt x="708997" y="1600199"/>
                  </a:lnTo>
                  <a:lnTo>
                    <a:pt x="709357" y="1599675"/>
                  </a:lnTo>
                  <a:lnTo>
                    <a:pt x="709300" y="1600199"/>
                  </a:lnTo>
                  <a:close/>
                </a:path>
                <a:path w="1256665" h="2692400">
                  <a:moveTo>
                    <a:pt x="720936" y="1600199"/>
                  </a:moveTo>
                  <a:lnTo>
                    <a:pt x="721055" y="1599697"/>
                  </a:lnTo>
                  <a:lnTo>
                    <a:pt x="720936" y="1600199"/>
                  </a:lnTo>
                  <a:close/>
                </a:path>
                <a:path w="1256665" h="2692400">
                  <a:moveTo>
                    <a:pt x="703444" y="1600199"/>
                  </a:moveTo>
                  <a:lnTo>
                    <a:pt x="703598" y="1599725"/>
                  </a:lnTo>
                  <a:lnTo>
                    <a:pt x="703444" y="1600199"/>
                  </a:lnTo>
                  <a:close/>
                </a:path>
                <a:path w="1256665" h="2692400">
                  <a:moveTo>
                    <a:pt x="720563" y="1600199"/>
                  </a:moveTo>
                  <a:lnTo>
                    <a:pt x="720620" y="1599765"/>
                  </a:lnTo>
                  <a:lnTo>
                    <a:pt x="720563" y="1600199"/>
                  </a:lnTo>
                  <a:close/>
                </a:path>
                <a:path w="1256665" h="2692400">
                  <a:moveTo>
                    <a:pt x="702080" y="1600199"/>
                  </a:moveTo>
                  <a:lnTo>
                    <a:pt x="702203" y="1599810"/>
                  </a:lnTo>
                  <a:lnTo>
                    <a:pt x="702080" y="1600199"/>
                  </a:lnTo>
                  <a:close/>
                </a:path>
                <a:path w="1256665" h="2692400">
                  <a:moveTo>
                    <a:pt x="720319" y="1600199"/>
                  </a:moveTo>
                  <a:lnTo>
                    <a:pt x="720375" y="1599957"/>
                  </a:lnTo>
                  <a:lnTo>
                    <a:pt x="720319" y="1600199"/>
                  </a:lnTo>
                  <a:close/>
                </a:path>
                <a:path w="1256665" h="2692400">
                  <a:moveTo>
                    <a:pt x="704131" y="1600199"/>
                  </a:moveTo>
                  <a:lnTo>
                    <a:pt x="704204" y="1599965"/>
                  </a:lnTo>
                  <a:lnTo>
                    <a:pt x="704131" y="1600199"/>
                  </a:lnTo>
                  <a:close/>
                </a:path>
                <a:path w="1256665" h="2692400">
                  <a:moveTo>
                    <a:pt x="724054" y="1600199"/>
                  </a:moveTo>
                  <a:lnTo>
                    <a:pt x="724076" y="1599978"/>
                  </a:lnTo>
                  <a:lnTo>
                    <a:pt x="724054" y="1600199"/>
                  </a:lnTo>
                  <a:close/>
                </a:path>
                <a:path w="1256665" h="2692400">
                  <a:moveTo>
                    <a:pt x="717760" y="1600199"/>
                  </a:moveTo>
                  <a:close/>
                </a:path>
                <a:path w="1256665" h="2692400">
                  <a:moveTo>
                    <a:pt x="717928" y="1600199"/>
                  </a:moveTo>
                  <a:close/>
                </a:path>
                <a:path w="1256665" h="2692400">
                  <a:moveTo>
                    <a:pt x="663973" y="1612899"/>
                  </a:moveTo>
                  <a:lnTo>
                    <a:pt x="663686" y="1612899"/>
                  </a:lnTo>
                  <a:lnTo>
                    <a:pt x="661981" y="1600199"/>
                  </a:lnTo>
                  <a:lnTo>
                    <a:pt x="670425" y="1600199"/>
                  </a:lnTo>
                  <a:lnTo>
                    <a:pt x="663973" y="1612899"/>
                  </a:lnTo>
                  <a:close/>
                </a:path>
                <a:path w="1256665" h="2692400">
                  <a:moveTo>
                    <a:pt x="682130" y="1612899"/>
                  </a:moveTo>
                  <a:lnTo>
                    <a:pt x="667848" y="1612899"/>
                  </a:lnTo>
                  <a:lnTo>
                    <a:pt x="670425" y="1600199"/>
                  </a:lnTo>
                  <a:lnTo>
                    <a:pt x="683586" y="1600199"/>
                  </a:lnTo>
                  <a:lnTo>
                    <a:pt x="682130" y="1612899"/>
                  </a:lnTo>
                  <a:close/>
                </a:path>
                <a:path w="1256665" h="2692400">
                  <a:moveTo>
                    <a:pt x="726784" y="1601185"/>
                  </a:moveTo>
                  <a:lnTo>
                    <a:pt x="726902" y="1600199"/>
                  </a:lnTo>
                  <a:lnTo>
                    <a:pt x="727037" y="1600199"/>
                  </a:lnTo>
                  <a:lnTo>
                    <a:pt x="726784" y="1601185"/>
                  </a:lnTo>
                  <a:close/>
                </a:path>
                <a:path w="1256665" h="2692400">
                  <a:moveTo>
                    <a:pt x="725392" y="1612899"/>
                  </a:moveTo>
                  <a:lnTo>
                    <a:pt x="726192" y="1606164"/>
                  </a:lnTo>
                  <a:lnTo>
                    <a:pt x="726310" y="1605555"/>
                  </a:lnTo>
                  <a:lnTo>
                    <a:pt x="728152" y="1600199"/>
                  </a:lnTo>
                  <a:lnTo>
                    <a:pt x="728834" y="1600199"/>
                  </a:lnTo>
                  <a:lnTo>
                    <a:pt x="725392" y="1612899"/>
                  </a:lnTo>
                  <a:close/>
                </a:path>
                <a:path w="1256665" h="2692400">
                  <a:moveTo>
                    <a:pt x="726842" y="1612899"/>
                  </a:moveTo>
                  <a:lnTo>
                    <a:pt x="730669" y="1600199"/>
                  </a:lnTo>
                  <a:lnTo>
                    <a:pt x="730057" y="1605755"/>
                  </a:lnTo>
                  <a:lnTo>
                    <a:pt x="726842" y="1612899"/>
                  </a:lnTo>
                  <a:close/>
                </a:path>
                <a:path w="1256665" h="2692400">
                  <a:moveTo>
                    <a:pt x="730958" y="1601479"/>
                  </a:moveTo>
                  <a:lnTo>
                    <a:pt x="731053" y="1600199"/>
                  </a:lnTo>
                  <a:lnTo>
                    <a:pt x="730958" y="1601479"/>
                  </a:lnTo>
                  <a:close/>
                </a:path>
                <a:path w="1256665" h="2692400">
                  <a:moveTo>
                    <a:pt x="730754" y="1604207"/>
                  </a:moveTo>
                  <a:lnTo>
                    <a:pt x="730934" y="1601801"/>
                  </a:lnTo>
                  <a:lnTo>
                    <a:pt x="731129" y="1600199"/>
                  </a:lnTo>
                  <a:lnTo>
                    <a:pt x="732184" y="1600199"/>
                  </a:lnTo>
                  <a:lnTo>
                    <a:pt x="732107" y="1601201"/>
                  </a:lnTo>
                  <a:lnTo>
                    <a:pt x="730754" y="1604207"/>
                  </a:lnTo>
                  <a:close/>
                </a:path>
                <a:path w="1256665" h="2692400">
                  <a:moveTo>
                    <a:pt x="732137" y="1601133"/>
                  </a:moveTo>
                  <a:lnTo>
                    <a:pt x="732184" y="1600199"/>
                  </a:lnTo>
                  <a:lnTo>
                    <a:pt x="732558" y="1600199"/>
                  </a:lnTo>
                  <a:lnTo>
                    <a:pt x="732137" y="1601133"/>
                  </a:lnTo>
                  <a:close/>
                </a:path>
                <a:path w="1256665" h="2692400">
                  <a:moveTo>
                    <a:pt x="732741" y="1600873"/>
                  </a:moveTo>
                  <a:lnTo>
                    <a:pt x="732899" y="1600199"/>
                  </a:lnTo>
                  <a:lnTo>
                    <a:pt x="732741" y="1600873"/>
                  </a:lnTo>
                  <a:close/>
                </a:path>
                <a:path w="1256665" h="2692400">
                  <a:moveTo>
                    <a:pt x="731770" y="1608446"/>
                  </a:moveTo>
                  <a:lnTo>
                    <a:pt x="731920" y="1606164"/>
                  </a:lnTo>
                  <a:lnTo>
                    <a:pt x="733527" y="1600199"/>
                  </a:lnTo>
                  <a:lnTo>
                    <a:pt x="732365" y="1606907"/>
                  </a:lnTo>
                  <a:lnTo>
                    <a:pt x="731770" y="1608446"/>
                  </a:lnTo>
                  <a:close/>
                </a:path>
                <a:path w="1256665" h="2692400">
                  <a:moveTo>
                    <a:pt x="732371" y="1606892"/>
                  </a:moveTo>
                  <a:lnTo>
                    <a:pt x="733586" y="1600199"/>
                  </a:lnTo>
                  <a:lnTo>
                    <a:pt x="733727" y="1600199"/>
                  </a:lnTo>
                  <a:lnTo>
                    <a:pt x="732420" y="1606765"/>
                  </a:lnTo>
                  <a:close/>
                </a:path>
                <a:path w="1256665" h="2692400">
                  <a:moveTo>
                    <a:pt x="732420" y="1606765"/>
                  </a:moveTo>
                  <a:lnTo>
                    <a:pt x="733727" y="1600199"/>
                  </a:lnTo>
                  <a:lnTo>
                    <a:pt x="733578" y="1603355"/>
                  </a:lnTo>
                  <a:lnTo>
                    <a:pt x="732420" y="1606765"/>
                  </a:lnTo>
                  <a:close/>
                </a:path>
                <a:path w="1256665" h="2692400">
                  <a:moveTo>
                    <a:pt x="733581" y="1603346"/>
                  </a:moveTo>
                  <a:lnTo>
                    <a:pt x="733727" y="1600199"/>
                  </a:lnTo>
                  <a:lnTo>
                    <a:pt x="734625" y="1600199"/>
                  </a:lnTo>
                  <a:lnTo>
                    <a:pt x="733581" y="1603346"/>
                  </a:lnTo>
                  <a:close/>
                </a:path>
                <a:path w="1256665" h="2692400">
                  <a:moveTo>
                    <a:pt x="733559" y="1603823"/>
                  </a:moveTo>
                  <a:lnTo>
                    <a:pt x="733567" y="1603651"/>
                  </a:lnTo>
                  <a:lnTo>
                    <a:pt x="733687" y="1603026"/>
                  </a:lnTo>
                  <a:lnTo>
                    <a:pt x="734625" y="1600199"/>
                  </a:lnTo>
                  <a:lnTo>
                    <a:pt x="733625" y="1603651"/>
                  </a:lnTo>
                  <a:lnTo>
                    <a:pt x="733559" y="1603823"/>
                  </a:lnTo>
                  <a:close/>
                </a:path>
                <a:path w="1256665" h="2692400">
                  <a:moveTo>
                    <a:pt x="733625" y="1603651"/>
                  </a:moveTo>
                  <a:lnTo>
                    <a:pt x="734674" y="1600199"/>
                  </a:lnTo>
                  <a:lnTo>
                    <a:pt x="734341" y="1601801"/>
                  </a:lnTo>
                  <a:lnTo>
                    <a:pt x="733625" y="1603651"/>
                  </a:lnTo>
                  <a:close/>
                </a:path>
                <a:path w="1256665" h="2692400">
                  <a:moveTo>
                    <a:pt x="734359" y="1601754"/>
                  </a:moveTo>
                  <a:lnTo>
                    <a:pt x="734674" y="1600199"/>
                  </a:lnTo>
                  <a:lnTo>
                    <a:pt x="734644" y="1601018"/>
                  </a:lnTo>
                  <a:lnTo>
                    <a:pt x="734359" y="1601754"/>
                  </a:lnTo>
                  <a:close/>
                </a:path>
                <a:path w="1256665" h="2692400">
                  <a:moveTo>
                    <a:pt x="734644" y="1601018"/>
                  </a:moveTo>
                  <a:lnTo>
                    <a:pt x="734739" y="1600199"/>
                  </a:lnTo>
                  <a:lnTo>
                    <a:pt x="734961" y="1600199"/>
                  </a:lnTo>
                  <a:lnTo>
                    <a:pt x="734644" y="1601018"/>
                  </a:lnTo>
                  <a:close/>
                </a:path>
                <a:path w="1256665" h="2692400">
                  <a:moveTo>
                    <a:pt x="734580" y="1601574"/>
                  </a:moveTo>
                  <a:lnTo>
                    <a:pt x="734700" y="1600873"/>
                  </a:lnTo>
                  <a:lnTo>
                    <a:pt x="734961" y="1600199"/>
                  </a:lnTo>
                  <a:lnTo>
                    <a:pt x="734580" y="1601574"/>
                  </a:lnTo>
                  <a:close/>
                </a:path>
                <a:path w="1256665" h="2692400">
                  <a:moveTo>
                    <a:pt x="734470" y="1607907"/>
                  </a:moveTo>
                  <a:lnTo>
                    <a:pt x="735876" y="1600199"/>
                  </a:lnTo>
                  <a:lnTo>
                    <a:pt x="735767" y="1601018"/>
                  </a:lnTo>
                  <a:lnTo>
                    <a:pt x="734513" y="1607765"/>
                  </a:lnTo>
                  <a:lnTo>
                    <a:pt x="734470" y="1607907"/>
                  </a:lnTo>
                  <a:close/>
                </a:path>
                <a:path w="1256665" h="2692400">
                  <a:moveTo>
                    <a:pt x="735781" y="1601476"/>
                  </a:moveTo>
                  <a:lnTo>
                    <a:pt x="735919" y="1600199"/>
                  </a:lnTo>
                  <a:lnTo>
                    <a:pt x="735831" y="1601201"/>
                  </a:lnTo>
                  <a:lnTo>
                    <a:pt x="735781" y="1601476"/>
                  </a:lnTo>
                  <a:close/>
                </a:path>
                <a:path w="1256665" h="2692400">
                  <a:moveTo>
                    <a:pt x="735794" y="1601591"/>
                  </a:moveTo>
                  <a:lnTo>
                    <a:pt x="735890" y="1600873"/>
                  </a:lnTo>
                  <a:lnTo>
                    <a:pt x="736011" y="1600199"/>
                  </a:lnTo>
                  <a:lnTo>
                    <a:pt x="735794" y="1601591"/>
                  </a:lnTo>
                  <a:close/>
                </a:path>
                <a:path w="1256665" h="2692400">
                  <a:moveTo>
                    <a:pt x="736033" y="1600287"/>
                  </a:moveTo>
                  <a:close/>
                </a:path>
                <a:path w="1256665" h="2692400">
                  <a:moveTo>
                    <a:pt x="736038" y="1602782"/>
                  </a:moveTo>
                  <a:lnTo>
                    <a:pt x="736082" y="1601201"/>
                  </a:lnTo>
                  <a:lnTo>
                    <a:pt x="736184" y="1600199"/>
                  </a:lnTo>
                  <a:lnTo>
                    <a:pt x="736828" y="1600199"/>
                  </a:lnTo>
                  <a:lnTo>
                    <a:pt x="736038" y="1602782"/>
                  </a:lnTo>
                  <a:close/>
                </a:path>
                <a:path w="1256665" h="2692400">
                  <a:moveTo>
                    <a:pt x="765385" y="1612899"/>
                  </a:moveTo>
                  <a:lnTo>
                    <a:pt x="736060" y="1612899"/>
                  </a:lnTo>
                  <a:lnTo>
                    <a:pt x="736156" y="1602764"/>
                  </a:lnTo>
                  <a:lnTo>
                    <a:pt x="736828" y="1600199"/>
                  </a:lnTo>
                  <a:lnTo>
                    <a:pt x="758544" y="1600199"/>
                  </a:lnTo>
                  <a:lnTo>
                    <a:pt x="765385" y="1612899"/>
                  </a:lnTo>
                  <a:close/>
                </a:path>
                <a:path w="1256665" h="2692400">
                  <a:moveTo>
                    <a:pt x="767425" y="1612899"/>
                  </a:moveTo>
                  <a:lnTo>
                    <a:pt x="758544" y="1600199"/>
                  </a:lnTo>
                  <a:lnTo>
                    <a:pt x="767295" y="1600199"/>
                  </a:lnTo>
                  <a:lnTo>
                    <a:pt x="767425" y="1612899"/>
                  </a:lnTo>
                  <a:close/>
                </a:path>
                <a:path w="1256665" h="2692400">
                  <a:moveTo>
                    <a:pt x="735557" y="1604354"/>
                  </a:moveTo>
                  <a:lnTo>
                    <a:pt x="735700" y="1602782"/>
                  </a:lnTo>
                  <a:lnTo>
                    <a:pt x="736033" y="1600287"/>
                  </a:lnTo>
                  <a:lnTo>
                    <a:pt x="735921" y="1602782"/>
                  </a:lnTo>
                  <a:lnTo>
                    <a:pt x="735863" y="1603355"/>
                  </a:lnTo>
                  <a:lnTo>
                    <a:pt x="735557" y="1604354"/>
                  </a:lnTo>
                  <a:close/>
                </a:path>
                <a:path w="1256665" h="2692400">
                  <a:moveTo>
                    <a:pt x="731989" y="1604089"/>
                  </a:moveTo>
                  <a:lnTo>
                    <a:pt x="732055" y="1602764"/>
                  </a:lnTo>
                  <a:lnTo>
                    <a:pt x="732741" y="1600873"/>
                  </a:lnTo>
                  <a:lnTo>
                    <a:pt x="731989" y="1604089"/>
                  </a:lnTo>
                  <a:close/>
                </a:path>
                <a:path w="1256665" h="2692400">
                  <a:moveTo>
                    <a:pt x="734109" y="1602989"/>
                  </a:moveTo>
                  <a:lnTo>
                    <a:pt x="734350" y="1601801"/>
                  </a:lnTo>
                  <a:lnTo>
                    <a:pt x="734644" y="1601018"/>
                  </a:lnTo>
                  <a:lnTo>
                    <a:pt x="734504" y="1601801"/>
                  </a:lnTo>
                  <a:lnTo>
                    <a:pt x="734109" y="1602989"/>
                  </a:lnTo>
                  <a:close/>
                </a:path>
                <a:path w="1256665" h="2692400">
                  <a:moveTo>
                    <a:pt x="730553" y="1606907"/>
                  </a:moveTo>
                  <a:lnTo>
                    <a:pt x="730711" y="1604780"/>
                  </a:lnTo>
                  <a:lnTo>
                    <a:pt x="730807" y="1604089"/>
                  </a:lnTo>
                  <a:lnTo>
                    <a:pt x="732137" y="1601133"/>
                  </a:lnTo>
                  <a:lnTo>
                    <a:pt x="732049" y="1602782"/>
                  </a:lnTo>
                  <a:lnTo>
                    <a:pt x="730553" y="1606907"/>
                  </a:lnTo>
                  <a:close/>
                </a:path>
                <a:path w="1256665" h="2692400">
                  <a:moveTo>
                    <a:pt x="723784" y="1612899"/>
                  </a:moveTo>
                  <a:lnTo>
                    <a:pt x="726784" y="1601185"/>
                  </a:lnTo>
                  <a:lnTo>
                    <a:pt x="726241" y="1605755"/>
                  </a:lnTo>
                  <a:lnTo>
                    <a:pt x="723784" y="1612899"/>
                  </a:lnTo>
                  <a:close/>
                </a:path>
                <a:path w="1256665" h="2692400">
                  <a:moveTo>
                    <a:pt x="734846" y="1606678"/>
                  </a:moveTo>
                  <a:lnTo>
                    <a:pt x="735781" y="1601476"/>
                  </a:lnTo>
                  <a:lnTo>
                    <a:pt x="735756" y="1601801"/>
                  </a:lnTo>
                  <a:lnTo>
                    <a:pt x="734929" y="1606327"/>
                  </a:lnTo>
                  <a:lnTo>
                    <a:pt x="734846" y="1606678"/>
                  </a:lnTo>
                  <a:close/>
                </a:path>
                <a:path w="1256665" h="2692400">
                  <a:moveTo>
                    <a:pt x="730524" y="1604718"/>
                  </a:moveTo>
                  <a:lnTo>
                    <a:pt x="730958" y="1601479"/>
                  </a:lnTo>
                  <a:lnTo>
                    <a:pt x="730749" y="1604219"/>
                  </a:lnTo>
                  <a:lnTo>
                    <a:pt x="730524" y="1604718"/>
                  </a:lnTo>
                  <a:close/>
                </a:path>
                <a:path w="1256665" h="2692400">
                  <a:moveTo>
                    <a:pt x="733172" y="1612149"/>
                  </a:moveTo>
                  <a:lnTo>
                    <a:pt x="734580" y="1601574"/>
                  </a:lnTo>
                  <a:lnTo>
                    <a:pt x="733465" y="1611191"/>
                  </a:lnTo>
                  <a:lnTo>
                    <a:pt x="733172" y="1612149"/>
                  </a:lnTo>
                  <a:close/>
                </a:path>
                <a:path w="1256665" h="2692400">
                  <a:moveTo>
                    <a:pt x="733514" y="1604780"/>
                  </a:moveTo>
                  <a:lnTo>
                    <a:pt x="733625" y="1603651"/>
                  </a:lnTo>
                  <a:lnTo>
                    <a:pt x="734359" y="1601754"/>
                  </a:lnTo>
                  <a:lnTo>
                    <a:pt x="734155" y="1602764"/>
                  </a:lnTo>
                  <a:lnTo>
                    <a:pt x="733514" y="1604780"/>
                  </a:lnTo>
                  <a:close/>
                </a:path>
                <a:path w="1256665" h="2692400">
                  <a:moveTo>
                    <a:pt x="735775" y="1604219"/>
                  </a:moveTo>
                  <a:lnTo>
                    <a:pt x="735913" y="1603189"/>
                  </a:lnTo>
                  <a:lnTo>
                    <a:pt x="736038" y="1602782"/>
                  </a:lnTo>
                  <a:lnTo>
                    <a:pt x="735924" y="1603651"/>
                  </a:lnTo>
                  <a:lnTo>
                    <a:pt x="735775" y="1604219"/>
                  </a:lnTo>
                  <a:close/>
                </a:path>
                <a:path w="1256665" h="2692400">
                  <a:moveTo>
                    <a:pt x="733445" y="1606272"/>
                  </a:moveTo>
                  <a:lnTo>
                    <a:pt x="733514" y="1604780"/>
                  </a:lnTo>
                  <a:lnTo>
                    <a:pt x="734109" y="1602989"/>
                  </a:lnTo>
                  <a:lnTo>
                    <a:pt x="733445" y="1606272"/>
                  </a:lnTo>
                  <a:close/>
                </a:path>
                <a:path w="1256665" h="2692400">
                  <a:moveTo>
                    <a:pt x="735455" y="1604687"/>
                  </a:moveTo>
                  <a:lnTo>
                    <a:pt x="735639" y="1603260"/>
                  </a:lnTo>
                  <a:lnTo>
                    <a:pt x="735528" y="1604450"/>
                  </a:lnTo>
                  <a:lnTo>
                    <a:pt x="735455" y="1604687"/>
                  </a:lnTo>
                  <a:close/>
                </a:path>
                <a:path w="1256665" h="2692400">
                  <a:moveTo>
                    <a:pt x="732600" y="1606302"/>
                  </a:moveTo>
                  <a:lnTo>
                    <a:pt x="733581" y="1603346"/>
                  </a:lnTo>
                  <a:lnTo>
                    <a:pt x="733456" y="1604089"/>
                  </a:lnTo>
                  <a:lnTo>
                    <a:pt x="732600" y="1606302"/>
                  </a:lnTo>
                  <a:close/>
                </a:path>
                <a:path w="1256665" h="2692400">
                  <a:moveTo>
                    <a:pt x="735480" y="1605345"/>
                  </a:moveTo>
                  <a:lnTo>
                    <a:pt x="735598" y="1604219"/>
                  </a:lnTo>
                  <a:lnTo>
                    <a:pt x="735863" y="1603355"/>
                  </a:lnTo>
                  <a:lnTo>
                    <a:pt x="735739" y="1604354"/>
                  </a:lnTo>
                  <a:lnTo>
                    <a:pt x="735480" y="1605345"/>
                  </a:lnTo>
                  <a:close/>
                </a:path>
                <a:path w="1256665" h="2692400">
                  <a:moveTo>
                    <a:pt x="731971" y="1609094"/>
                  </a:moveTo>
                  <a:lnTo>
                    <a:pt x="732352" y="1607108"/>
                  </a:lnTo>
                  <a:lnTo>
                    <a:pt x="732653" y="1606164"/>
                  </a:lnTo>
                  <a:lnTo>
                    <a:pt x="733559" y="1603823"/>
                  </a:lnTo>
                  <a:lnTo>
                    <a:pt x="731971" y="1609094"/>
                  </a:lnTo>
                  <a:close/>
                </a:path>
                <a:path w="1256665" h="2692400">
                  <a:moveTo>
                    <a:pt x="731841" y="1609814"/>
                  </a:moveTo>
                  <a:lnTo>
                    <a:pt x="731925" y="1609351"/>
                  </a:lnTo>
                  <a:lnTo>
                    <a:pt x="732041" y="1608865"/>
                  </a:lnTo>
                  <a:lnTo>
                    <a:pt x="733556" y="1603879"/>
                  </a:lnTo>
                  <a:lnTo>
                    <a:pt x="733514" y="1604780"/>
                  </a:lnTo>
                  <a:lnTo>
                    <a:pt x="731841" y="1609814"/>
                  </a:lnTo>
                  <a:close/>
                </a:path>
                <a:path w="1256665" h="2692400">
                  <a:moveTo>
                    <a:pt x="730120" y="1612709"/>
                  </a:moveTo>
                  <a:lnTo>
                    <a:pt x="730189" y="1611779"/>
                  </a:lnTo>
                  <a:lnTo>
                    <a:pt x="731989" y="1604089"/>
                  </a:lnTo>
                  <a:lnTo>
                    <a:pt x="731876" y="1606327"/>
                  </a:lnTo>
                  <a:lnTo>
                    <a:pt x="730242" y="1612393"/>
                  </a:lnTo>
                  <a:lnTo>
                    <a:pt x="730120" y="1612709"/>
                  </a:lnTo>
                  <a:close/>
                </a:path>
                <a:path w="1256665" h="2692400">
                  <a:moveTo>
                    <a:pt x="734890" y="1612899"/>
                  </a:moveTo>
                  <a:lnTo>
                    <a:pt x="735480" y="1605345"/>
                  </a:lnTo>
                  <a:lnTo>
                    <a:pt x="735775" y="1604219"/>
                  </a:lnTo>
                  <a:lnTo>
                    <a:pt x="734890" y="1612899"/>
                  </a:lnTo>
                  <a:close/>
                </a:path>
                <a:path w="1256665" h="2692400">
                  <a:moveTo>
                    <a:pt x="735424" y="1605555"/>
                  </a:moveTo>
                  <a:lnTo>
                    <a:pt x="735557" y="1604354"/>
                  </a:lnTo>
                  <a:lnTo>
                    <a:pt x="735480" y="1605345"/>
                  </a:lnTo>
                  <a:lnTo>
                    <a:pt x="735424" y="1605555"/>
                  </a:lnTo>
                  <a:close/>
                </a:path>
                <a:path w="1256665" h="2692400">
                  <a:moveTo>
                    <a:pt x="735265" y="1606164"/>
                  </a:moveTo>
                  <a:lnTo>
                    <a:pt x="735443" y="1604780"/>
                  </a:lnTo>
                  <a:lnTo>
                    <a:pt x="735528" y="1604450"/>
                  </a:lnTo>
                  <a:lnTo>
                    <a:pt x="735424" y="1605555"/>
                  </a:lnTo>
                  <a:lnTo>
                    <a:pt x="735265" y="1606164"/>
                  </a:lnTo>
                  <a:close/>
                </a:path>
                <a:path w="1256665" h="2692400">
                  <a:moveTo>
                    <a:pt x="734251" y="1610031"/>
                  </a:moveTo>
                  <a:lnTo>
                    <a:pt x="734892" y="1606527"/>
                  </a:lnTo>
                  <a:lnTo>
                    <a:pt x="735455" y="1604687"/>
                  </a:lnTo>
                  <a:lnTo>
                    <a:pt x="735222" y="1606327"/>
                  </a:lnTo>
                  <a:lnTo>
                    <a:pt x="734251" y="1610031"/>
                  </a:lnTo>
                  <a:close/>
                </a:path>
                <a:path w="1256665" h="2692400">
                  <a:moveTo>
                    <a:pt x="729666" y="1609351"/>
                  </a:moveTo>
                  <a:lnTo>
                    <a:pt x="730060" y="1605755"/>
                  </a:lnTo>
                  <a:lnTo>
                    <a:pt x="730524" y="1604718"/>
                  </a:lnTo>
                  <a:lnTo>
                    <a:pt x="730098" y="1607907"/>
                  </a:lnTo>
                  <a:lnTo>
                    <a:pt x="729994" y="1608446"/>
                  </a:lnTo>
                  <a:lnTo>
                    <a:pt x="729666" y="1609351"/>
                  </a:lnTo>
                  <a:close/>
                </a:path>
                <a:path w="1256665" h="2692400">
                  <a:moveTo>
                    <a:pt x="732103" y="1612899"/>
                  </a:moveTo>
                  <a:lnTo>
                    <a:pt x="731546" y="1612899"/>
                  </a:lnTo>
                  <a:lnTo>
                    <a:pt x="731632" y="1611191"/>
                  </a:lnTo>
                  <a:lnTo>
                    <a:pt x="731751" y="1610310"/>
                  </a:lnTo>
                  <a:lnTo>
                    <a:pt x="731841" y="1609814"/>
                  </a:lnTo>
                  <a:lnTo>
                    <a:pt x="733514" y="1604780"/>
                  </a:lnTo>
                  <a:lnTo>
                    <a:pt x="733393" y="1606527"/>
                  </a:lnTo>
                  <a:lnTo>
                    <a:pt x="732103" y="1612899"/>
                  </a:lnTo>
                  <a:close/>
                </a:path>
                <a:path w="1256665" h="2692400">
                  <a:moveTo>
                    <a:pt x="734739" y="1612899"/>
                  </a:moveTo>
                  <a:lnTo>
                    <a:pt x="734398" y="1612899"/>
                  </a:lnTo>
                  <a:lnTo>
                    <a:pt x="735247" y="1606302"/>
                  </a:lnTo>
                  <a:lnTo>
                    <a:pt x="735424" y="1605555"/>
                  </a:lnTo>
                  <a:lnTo>
                    <a:pt x="734739" y="1612899"/>
                  </a:lnTo>
                  <a:close/>
                </a:path>
                <a:path w="1256665" h="2692400">
                  <a:moveTo>
                    <a:pt x="733704" y="1612119"/>
                  </a:moveTo>
                  <a:lnTo>
                    <a:pt x="734513" y="1607765"/>
                  </a:lnTo>
                  <a:lnTo>
                    <a:pt x="734846" y="1606678"/>
                  </a:lnTo>
                  <a:lnTo>
                    <a:pt x="734243" y="1610031"/>
                  </a:lnTo>
                  <a:lnTo>
                    <a:pt x="733704" y="1612119"/>
                  </a:lnTo>
                  <a:close/>
                </a:path>
                <a:path w="1256665" h="2692400">
                  <a:moveTo>
                    <a:pt x="729927" y="1612899"/>
                  </a:moveTo>
                  <a:lnTo>
                    <a:pt x="729429" y="1612899"/>
                  </a:lnTo>
                  <a:lnTo>
                    <a:pt x="730064" y="1608253"/>
                  </a:lnTo>
                  <a:lnTo>
                    <a:pt x="730553" y="1606907"/>
                  </a:lnTo>
                  <a:lnTo>
                    <a:pt x="730189" y="1611779"/>
                  </a:lnTo>
                  <a:lnTo>
                    <a:pt x="729927" y="1612899"/>
                  </a:lnTo>
                  <a:close/>
                </a:path>
                <a:path w="1256665" h="2692400">
                  <a:moveTo>
                    <a:pt x="732124" y="1608253"/>
                  </a:moveTo>
                  <a:lnTo>
                    <a:pt x="732332" y="1607108"/>
                  </a:lnTo>
                  <a:lnTo>
                    <a:pt x="732382" y="1606957"/>
                  </a:lnTo>
                  <a:lnTo>
                    <a:pt x="732124" y="1608253"/>
                  </a:lnTo>
                  <a:close/>
                </a:path>
                <a:path w="1256665" h="2692400">
                  <a:moveTo>
                    <a:pt x="731691" y="1610018"/>
                  </a:moveTo>
                  <a:lnTo>
                    <a:pt x="731749" y="1608865"/>
                  </a:lnTo>
                  <a:lnTo>
                    <a:pt x="732332" y="1607108"/>
                  </a:lnTo>
                  <a:lnTo>
                    <a:pt x="732002" y="1608865"/>
                  </a:lnTo>
                  <a:lnTo>
                    <a:pt x="731893" y="1609351"/>
                  </a:lnTo>
                  <a:lnTo>
                    <a:pt x="731691" y="1610018"/>
                  </a:lnTo>
                  <a:close/>
                </a:path>
                <a:path w="1256665" h="2692400">
                  <a:moveTo>
                    <a:pt x="733499" y="1612899"/>
                  </a:moveTo>
                  <a:lnTo>
                    <a:pt x="733267" y="1612899"/>
                  </a:lnTo>
                  <a:lnTo>
                    <a:pt x="733465" y="1611191"/>
                  </a:lnTo>
                  <a:lnTo>
                    <a:pt x="734470" y="1607907"/>
                  </a:lnTo>
                  <a:lnTo>
                    <a:pt x="733695" y="1612152"/>
                  </a:lnTo>
                  <a:lnTo>
                    <a:pt x="733499" y="1612899"/>
                  </a:lnTo>
                  <a:close/>
                </a:path>
                <a:path w="1256665" h="2692400">
                  <a:moveTo>
                    <a:pt x="729429" y="1612899"/>
                  </a:moveTo>
                  <a:lnTo>
                    <a:pt x="729278" y="1612899"/>
                  </a:lnTo>
                  <a:lnTo>
                    <a:pt x="729666" y="1609351"/>
                  </a:lnTo>
                  <a:lnTo>
                    <a:pt x="730043" y="1608311"/>
                  </a:lnTo>
                  <a:lnTo>
                    <a:pt x="729429" y="1612899"/>
                  </a:lnTo>
                  <a:close/>
                </a:path>
                <a:path w="1256665" h="2692400">
                  <a:moveTo>
                    <a:pt x="730409" y="1612899"/>
                  </a:moveTo>
                  <a:lnTo>
                    <a:pt x="730106" y="1612899"/>
                  </a:lnTo>
                  <a:lnTo>
                    <a:pt x="730242" y="1612393"/>
                  </a:lnTo>
                  <a:lnTo>
                    <a:pt x="731770" y="1608446"/>
                  </a:lnTo>
                  <a:lnTo>
                    <a:pt x="731672" y="1609094"/>
                  </a:lnTo>
                  <a:lnTo>
                    <a:pt x="730409" y="1612899"/>
                  </a:lnTo>
                  <a:close/>
                </a:path>
                <a:path w="1256665" h="2692400">
                  <a:moveTo>
                    <a:pt x="731773" y="1610019"/>
                  </a:moveTo>
                  <a:lnTo>
                    <a:pt x="731971" y="1609094"/>
                  </a:lnTo>
                  <a:lnTo>
                    <a:pt x="731841" y="1609814"/>
                  </a:lnTo>
                  <a:lnTo>
                    <a:pt x="731773" y="1610019"/>
                  </a:lnTo>
                  <a:close/>
                </a:path>
                <a:path w="1256665" h="2692400">
                  <a:moveTo>
                    <a:pt x="731676" y="1610310"/>
                  </a:moveTo>
                  <a:lnTo>
                    <a:pt x="731752" y="1609814"/>
                  </a:lnTo>
                  <a:lnTo>
                    <a:pt x="731929" y="1609234"/>
                  </a:lnTo>
                  <a:lnTo>
                    <a:pt x="731734" y="1610135"/>
                  </a:lnTo>
                  <a:lnTo>
                    <a:pt x="731676" y="1610310"/>
                  </a:lnTo>
                  <a:close/>
                </a:path>
                <a:path w="1256665" h="2692400">
                  <a:moveTo>
                    <a:pt x="729278" y="1612899"/>
                  </a:moveTo>
                  <a:lnTo>
                    <a:pt x="728379" y="1612899"/>
                  </a:lnTo>
                  <a:lnTo>
                    <a:pt x="729666" y="1609351"/>
                  </a:lnTo>
                  <a:lnTo>
                    <a:pt x="729278" y="1612899"/>
                  </a:lnTo>
                  <a:close/>
                </a:path>
                <a:path w="1256665" h="2692400">
                  <a:moveTo>
                    <a:pt x="730815" y="1612899"/>
                  </a:moveTo>
                  <a:lnTo>
                    <a:pt x="731691" y="1610018"/>
                  </a:lnTo>
                  <a:lnTo>
                    <a:pt x="731589" y="1610571"/>
                  </a:lnTo>
                  <a:lnTo>
                    <a:pt x="730815" y="1612899"/>
                  </a:lnTo>
                  <a:close/>
                </a:path>
                <a:path w="1256665" h="2692400">
                  <a:moveTo>
                    <a:pt x="731280" y="1612899"/>
                  </a:moveTo>
                  <a:lnTo>
                    <a:pt x="731663" y="1610571"/>
                  </a:lnTo>
                  <a:lnTo>
                    <a:pt x="731591" y="1611191"/>
                  </a:lnTo>
                  <a:lnTo>
                    <a:pt x="731280" y="1612899"/>
                  </a:lnTo>
                  <a:close/>
                </a:path>
                <a:path w="1256665" h="2692400">
                  <a:moveTo>
                    <a:pt x="733137" y="1612899"/>
                  </a:moveTo>
                  <a:lnTo>
                    <a:pt x="732942" y="1612899"/>
                  </a:lnTo>
                  <a:lnTo>
                    <a:pt x="733172" y="1612149"/>
                  </a:lnTo>
                  <a:lnTo>
                    <a:pt x="733137" y="1612899"/>
                  </a:lnTo>
                  <a:close/>
                </a:path>
                <a:path w="1256665" h="2692400">
                  <a:moveTo>
                    <a:pt x="730106" y="1612899"/>
                  </a:moveTo>
                  <a:lnTo>
                    <a:pt x="730120" y="1612709"/>
                  </a:lnTo>
                  <a:lnTo>
                    <a:pt x="730242" y="1612393"/>
                  </a:lnTo>
                  <a:lnTo>
                    <a:pt x="730106" y="1612899"/>
                  </a:lnTo>
                  <a:close/>
                </a:path>
                <a:path w="1256665" h="2692400">
                  <a:moveTo>
                    <a:pt x="730106" y="1612899"/>
                  </a:moveTo>
                  <a:lnTo>
                    <a:pt x="730120" y="1612709"/>
                  </a:lnTo>
                  <a:lnTo>
                    <a:pt x="730106" y="1612899"/>
                  </a:lnTo>
                  <a:close/>
                </a:path>
                <a:path w="1256665" h="2692400">
                  <a:moveTo>
                    <a:pt x="669493" y="1650999"/>
                  </a:moveTo>
                  <a:lnTo>
                    <a:pt x="653159" y="1650999"/>
                  </a:lnTo>
                  <a:lnTo>
                    <a:pt x="652964" y="1638299"/>
                  </a:lnTo>
                  <a:lnTo>
                    <a:pt x="651232" y="1638299"/>
                  </a:lnTo>
                  <a:lnTo>
                    <a:pt x="655843" y="1625599"/>
                  </a:lnTo>
                  <a:lnTo>
                    <a:pt x="657500" y="1625599"/>
                  </a:lnTo>
                  <a:lnTo>
                    <a:pt x="658138" y="1612899"/>
                  </a:lnTo>
                  <a:lnTo>
                    <a:pt x="677922" y="1612899"/>
                  </a:lnTo>
                  <a:lnTo>
                    <a:pt x="674165" y="1625599"/>
                  </a:lnTo>
                  <a:lnTo>
                    <a:pt x="671232" y="1638299"/>
                  </a:lnTo>
                  <a:lnTo>
                    <a:pt x="669493" y="1650999"/>
                  </a:lnTo>
                  <a:close/>
                </a:path>
                <a:path w="1256665" h="2692400">
                  <a:moveTo>
                    <a:pt x="742885" y="1625599"/>
                  </a:moveTo>
                  <a:lnTo>
                    <a:pt x="727232" y="1625599"/>
                  </a:lnTo>
                  <a:lnTo>
                    <a:pt x="729083" y="1612899"/>
                  </a:lnTo>
                  <a:lnTo>
                    <a:pt x="746225" y="1612899"/>
                  </a:lnTo>
                  <a:lnTo>
                    <a:pt x="742885" y="1625599"/>
                  </a:lnTo>
                  <a:close/>
                </a:path>
                <a:path w="1256665" h="2692400">
                  <a:moveTo>
                    <a:pt x="753153" y="1625599"/>
                  </a:moveTo>
                  <a:lnTo>
                    <a:pt x="742885" y="1625599"/>
                  </a:lnTo>
                  <a:lnTo>
                    <a:pt x="752980" y="1612899"/>
                  </a:lnTo>
                  <a:lnTo>
                    <a:pt x="753153" y="1625599"/>
                  </a:lnTo>
                  <a:close/>
                </a:path>
                <a:path w="1256665" h="2692400">
                  <a:moveTo>
                    <a:pt x="736932" y="1638299"/>
                  </a:moveTo>
                  <a:lnTo>
                    <a:pt x="723856" y="1638299"/>
                  </a:lnTo>
                  <a:lnTo>
                    <a:pt x="728250" y="1625599"/>
                  </a:lnTo>
                  <a:lnTo>
                    <a:pt x="740098" y="1625599"/>
                  </a:lnTo>
                  <a:lnTo>
                    <a:pt x="736932" y="1638299"/>
                  </a:lnTo>
                  <a:close/>
                </a:path>
                <a:path w="1256665" h="2692400">
                  <a:moveTo>
                    <a:pt x="746901" y="1638299"/>
                  </a:moveTo>
                  <a:lnTo>
                    <a:pt x="743843" y="1625599"/>
                  </a:lnTo>
                  <a:lnTo>
                    <a:pt x="751908" y="1625599"/>
                  </a:lnTo>
                  <a:lnTo>
                    <a:pt x="746901" y="1638299"/>
                  </a:lnTo>
                  <a:close/>
                </a:path>
                <a:path w="1256665" h="2692400">
                  <a:moveTo>
                    <a:pt x="751139" y="1650999"/>
                  </a:moveTo>
                  <a:lnTo>
                    <a:pt x="712912" y="1650999"/>
                  </a:lnTo>
                  <a:lnTo>
                    <a:pt x="717881" y="1638299"/>
                  </a:lnTo>
                  <a:lnTo>
                    <a:pt x="749305" y="1638299"/>
                  </a:lnTo>
                  <a:lnTo>
                    <a:pt x="751139" y="1650999"/>
                  </a:lnTo>
                  <a:close/>
                </a:path>
                <a:path w="1256665" h="2692400">
                  <a:moveTo>
                    <a:pt x="531710" y="1663699"/>
                  </a:moveTo>
                  <a:lnTo>
                    <a:pt x="516198" y="1663699"/>
                  </a:lnTo>
                  <a:lnTo>
                    <a:pt x="520701" y="1650999"/>
                  </a:lnTo>
                  <a:lnTo>
                    <a:pt x="531526" y="1650999"/>
                  </a:lnTo>
                  <a:lnTo>
                    <a:pt x="531710" y="1663699"/>
                  </a:lnTo>
                  <a:close/>
                </a:path>
                <a:path w="1256665" h="2692400">
                  <a:moveTo>
                    <a:pt x="552613" y="1663699"/>
                  </a:moveTo>
                  <a:lnTo>
                    <a:pt x="539932" y="1663699"/>
                  </a:lnTo>
                  <a:lnTo>
                    <a:pt x="544305" y="1650999"/>
                  </a:lnTo>
                  <a:lnTo>
                    <a:pt x="548581" y="1650999"/>
                  </a:lnTo>
                  <a:lnTo>
                    <a:pt x="552613" y="1663699"/>
                  </a:lnTo>
                  <a:close/>
                </a:path>
                <a:path w="1256665" h="2692400">
                  <a:moveTo>
                    <a:pt x="578950" y="1663699"/>
                  </a:moveTo>
                  <a:lnTo>
                    <a:pt x="565516" y="1663699"/>
                  </a:lnTo>
                  <a:lnTo>
                    <a:pt x="568136" y="1650999"/>
                  </a:lnTo>
                  <a:lnTo>
                    <a:pt x="575432" y="1650999"/>
                  </a:lnTo>
                  <a:lnTo>
                    <a:pt x="578950" y="1663699"/>
                  </a:lnTo>
                  <a:close/>
                </a:path>
                <a:path w="1256665" h="2692400">
                  <a:moveTo>
                    <a:pt x="618725" y="1663699"/>
                  </a:moveTo>
                  <a:lnTo>
                    <a:pt x="600632" y="1663699"/>
                  </a:lnTo>
                  <a:lnTo>
                    <a:pt x="620068" y="1650999"/>
                  </a:lnTo>
                  <a:lnTo>
                    <a:pt x="618725" y="1663699"/>
                  </a:lnTo>
                  <a:close/>
                </a:path>
                <a:path w="1256665" h="2692400">
                  <a:moveTo>
                    <a:pt x="626259" y="1663699"/>
                  </a:moveTo>
                  <a:lnTo>
                    <a:pt x="623526" y="1663699"/>
                  </a:lnTo>
                  <a:lnTo>
                    <a:pt x="628365" y="1650999"/>
                  </a:lnTo>
                  <a:lnTo>
                    <a:pt x="626259" y="1663699"/>
                  </a:lnTo>
                  <a:close/>
                </a:path>
                <a:path w="1256665" h="2692400">
                  <a:moveTo>
                    <a:pt x="668356" y="1663699"/>
                  </a:moveTo>
                  <a:lnTo>
                    <a:pt x="646588" y="1663699"/>
                  </a:lnTo>
                  <a:lnTo>
                    <a:pt x="648483" y="1650999"/>
                  </a:lnTo>
                  <a:lnTo>
                    <a:pt x="667479" y="1650999"/>
                  </a:lnTo>
                  <a:lnTo>
                    <a:pt x="668356" y="1663699"/>
                  </a:lnTo>
                  <a:close/>
                </a:path>
                <a:path w="1256665" h="2692400">
                  <a:moveTo>
                    <a:pt x="731785" y="1663699"/>
                  </a:moveTo>
                  <a:lnTo>
                    <a:pt x="713842" y="1663699"/>
                  </a:lnTo>
                  <a:lnTo>
                    <a:pt x="715687" y="1650999"/>
                  </a:lnTo>
                  <a:lnTo>
                    <a:pt x="736602" y="1650999"/>
                  </a:lnTo>
                  <a:lnTo>
                    <a:pt x="731785" y="1663699"/>
                  </a:lnTo>
                  <a:close/>
                </a:path>
                <a:path w="1256665" h="2692400">
                  <a:moveTo>
                    <a:pt x="582013" y="1676399"/>
                  </a:moveTo>
                  <a:lnTo>
                    <a:pt x="488920" y="1676399"/>
                  </a:lnTo>
                  <a:lnTo>
                    <a:pt x="491945" y="1663699"/>
                  </a:lnTo>
                  <a:lnTo>
                    <a:pt x="577629" y="1663699"/>
                  </a:lnTo>
                  <a:lnTo>
                    <a:pt x="582013" y="1676399"/>
                  </a:lnTo>
                  <a:close/>
                </a:path>
                <a:path w="1256665" h="2692400">
                  <a:moveTo>
                    <a:pt x="636034" y="1676399"/>
                  </a:moveTo>
                  <a:lnTo>
                    <a:pt x="593466" y="1676399"/>
                  </a:lnTo>
                  <a:lnTo>
                    <a:pt x="579512" y="1663699"/>
                  </a:lnTo>
                  <a:lnTo>
                    <a:pt x="636202" y="1663699"/>
                  </a:lnTo>
                  <a:lnTo>
                    <a:pt x="636034" y="1676399"/>
                  </a:lnTo>
                  <a:close/>
                </a:path>
                <a:path w="1256665" h="2692400">
                  <a:moveTo>
                    <a:pt x="662830" y="1676399"/>
                  </a:moveTo>
                  <a:lnTo>
                    <a:pt x="639715" y="1676399"/>
                  </a:lnTo>
                  <a:lnTo>
                    <a:pt x="643141" y="1663699"/>
                  </a:lnTo>
                  <a:lnTo>
                    <a:pt x="664275" y="1663699"/>
                  </a:lnTo>
                  <a:lnTo>
                    <a:pt x="662830" y="1676399"/>
                  </a:lnTo>
                  <a:close/>
                </a:path>
                <a:path w="1256665" h="2692400">
                  <a:moveTo>
                    <a:pt x="671019" y="1689099"/>
                  </a:moveTo>
                  <a:lnTo>
                    <a:pt x="601364" y="1689099"/>
                  </a:lnTo>
                  <a:lnTo>
                    <a:pt x="599511" y="1676399"/>
                  </a:lnTo>
                  <a:lnTo>
                    <a:pt x="666250" y="1676399"/>
                  </a:lnTo>
                  <a:lnTo>
                    <a:pt x="666202" y="1663699"/>
                  </a:lnTo>
                  <a:lnTo>
                    <a:pt x="673904" y="1676399"/>
                  </a:lnTo>
                  <a:lnTo>
                    <a:pt x="671019" y="1689099"/>
                  </a:lnTo>
                  <a:close/>
                </a:path>
                <a:path w="1256665" h="2692400">
                  <a:moveTo>
                    <a:pt x="733592" y="1676399"/>
                  </a:moveTo>
                  <a:lnTo>
                    <a:pt x="709285" y="1676399"/>
                  </a:lnTo>
                  <a:lnTo>
                    <a:pt x="710535" y="1663699"/>
                  </a:lnTo>
                  <a:lnTo>
                    <a:pt x="734897" y="1663699"/>
                  </a:lnTo>
                  <a:lnTo>
                    <a:pt x="733592" y="1676399"/>
                  </a:lnTo>
                  <a:close/>
                </a:path>
                <a:path w="1256665" h="2692400">
                  <a:moveTo>
                    <a:pt x="523819" y="1689099"/>
                  </a:moveTo>
                  <a:lnTo>
                    <a:pt x="445891" y="1689099"/>
                  </a:lnTo>
                  <a:lnTo>
                    <a:pt x="442660" y="1676399"/>
                  </a:lnTo>
                  <a:lnTo>
                    <a:pt x="525334" y="1676399"/>
                  </a:lnTo>
                  <a:lnTo>
                    <a:pt x="523819" y="1689099"/>
                  </a:lnTo>
                  <a:close/>
                </a:path>
                <a:path w="1256665" h="2692400">
                  <a:moveTo>
                    <a:pt x="534476" y="1689099"/>
                  </a:moveTo>
                  <a:lnTo>
                    <a:pt x="529221" y="1689099"/>
                  </a:lnTo>
                  <a:lnTo>
                    <a:pt x="527667" y="1676399"/>
                  </a:lnTo>
                  <a:lnTo>
                    <a:pt x="534871" y="1676399"/>
                  </a:lnTo>
                  <a:lnTo>
                    <a:pt x="534476" y="1689099"/>
                  </a:lnTo>
                  <a:close/>
                </a:path>
                <a:path w="1256665" h="2692400">
                  <a:moveTo>
                    <a:pt x="548007" y="1689099"/>
                  </a:moveTo>
                  <a:lnTo>
                    <a:pt x="541577" y="1689099"/>
                  </a:lnTo>
                  <a:lnTo>
                    <a:pt x="540375" y="1676399"/>
                  </a:lnTo>
                  <a:lnTo>
                    <a:pt x="550445" y="1676399"/>
                  </a:lnTo>
                  <a:lnTo>
                    <a:pt x="548007" y="1689099"/>
                  </a:lnTo>
                  <a:close/>
                </a:path>
                <a:path w="1256665" h="2692400">
                  <a:moveTo>
                    <a:pt x="557885" y="1689099"/>
                  </a:moveTo>
                  <a:lnTo>
                    <a:pt x="555509" y="1676399"/>
                  </a:lnTo>
                  <a:lnTo>
                    <a:pt x="566956" y="1676399"/>
                  </a:lnTo>
                  <a:lnTo>
                    <a:pt x="557885" y="1689099"/>
                  </a:lnTo>
                  <a:close/>
                </a:path>
                <a:path w="1256665" h="2692400">
                  <a:moveTo>
                    <a:pt x="584986" y="1686294"/>
                  </a:moveTo>
                  <a:lnTo>
                    <a:pt x="580259" y="1676399"/>
                  </a:lnTo>
                  <a:lnTo>
                    <a:pt x="588048" y="1676399"/>
                  </a:lnTo>
                  <a:lnTo>
                    <a:pt x="584986" y="1686294"/>
                  </a:lnTo>
                  <a:close/>
                </a:path>
                <a:path w="1256665" h="2692400">
                  <a:moveTo>
                    <a:pt x="597973" y="1687538"/>
                  </a:moveTo>
                  <a:lnTo>
                    <a:pt x="593991" y="1676399"/>
                  </a:lnTo>
                  <a:lnTo>
                    <a:pt x="599511" y="1676399"/>
                  </a:lnTo>
                  <a:lnTo>
                    <a:pt x="597973" y="1687538"/>
                  </a:lnTo>
                  <a:close/>
                </a:path>
                <a:path w="1256665" h="2692400">
                  <a:moveTo>
                    <a:pt x="690552" y="1689099"/>
                  </a:moveTo>
                  <a:lnTo>
                    <a:pt x="677005" y="1689099"/>
                  </a:lnTo>
                  <a:lnTo>
                    <a:pt x="682201" y="1676399"/>
                  </a:lnTo>
                  <a:lnTo>
                    <a:pt x="690552" y="1689099"/>
                  </a:lnTo>
                  <a:close/>
                </a:path>
                <a:path w="1256665" h="2692400">
                  <a:moveTo>
                    <a:pt x="728050" y="1689099"/>
                  </a:moveTo>
                  <a:lnTo>
                    <a:pt x="702314" y="1689099"/>
                  </a:lnTo>
                  <a:lnTo>
                    <a:pt x="706187" y="1676399"/>
                  </a:lnTo>
                  <a:lnTo>
                    <a:pt x="731525" y="1676399"/>
                  </a:lnTo>
                  <a:lnTo>
                    <a:pt x="728050" y="1689099"/>
                  </a:lnTo>
                  <a:close/>
                </a:path>
                <a:path w="1256665" h="2692400">
                  <a:moveTo>
                    <a:pt x="586327" y="1689099"/>
                  </a:moveTo>
                  <a:lnTo>
                    <a:pt x="584118" y="1689099"/>
                  </a:lnTo>
                  <a:lnTo>
                    <a:pt x="584986" y="1686294"/>
                  </a:lnTo>
                  <a:lnTo>
                    <a:pt x="586327" y="1689099"/>
                  </a:lnTo>
                  <a:close/>
                </a:path>
                <a:path w="1256665" h="2692400">
                  <a:moveTo>
                    <a:pt x="598532" y="1689099"/>
                  </a:moveTo>
                  <a:lnTo>
                    <a:pt x="597758" y="1689099"/>
                  </a:lnTo>
                  <a:lnTo>
                    <a:pt x="597973" y="1687538"/>
                  </a:lnTo>
                  <a:lnTo>
                    <a:pt x="598532" y="1689099"/>
                  </a:lnTo>
                  <a:close/>
                </a:path>
                <a:path w="1256665" h="2692400">
                  <a:moveTo>
                    <a:pt x="421925" y="1701799"/>
                  </a:moveTo>
                  <a:lnTo>
                    <a:pt x="407950" y="1701799"/>
                  </a:lnTo>
                  <a:lnTo>
                    <a:pt x="410072" y="1689099"/>
                  </a:lnTo>
                  <a:lnTo>
                    <a:pt x="420924" y="1689099"/>
                  </a:lnTo>
                  <a:lnTo>
                    <a:pt x="421925" y="1701799"/>
                  </a:lnTo>
                  <a:close/>
                </a:path>
                <a:path w="1256665" h="2692400">
                  <a:moveTo>
                    <a:pt x="450162" y="1701799"/>
                  </a:moveTo>
                  <a:lnTo>
                    <a:pt x="423836" y="1701799"/>
                  </a:lnTo>
                  <a:lnTo>
                    <a:pt x="428452" y="1689099"/>
                  </a:lnTo>
                  <a:lnTo>
                    <a:pt x="450221" y="1689099"/>
                  </a:lnTo>
                  <a:lnTo>
                    <a:pt x="450162" y="1701799"/>
                  </a:lnTo>
                  <a:close/>
                </a:path>
                <a:path w="1256665" h="2692400">
                  <a:moveTo>
                    <a:pt x="455119" y="1701799"/>
                  </a:moveTo>
                  <a:lnTo>
                    <a:pt x="450302" y="1701799"/>
                  </a:lnTo>
                  <a:lnTo>
                    <a:pt x="450270" y="1689099"/>
                  </a:lnTo>
                  <a:lnTo>
                    <a:pt x="456251" y="1689099"/>
                  </a:lnTo>
                  <a:lnTo>
                    <a:pt x="455119" y="1701799"/>
                  </a:lnTo>
                  <a:close/>
                </a:path>
                <a:path w="1256665" h="2692400">
                  <a:moveTo>
                    <a:pt x="466162" y="1701799"/>
                  </a:moveTo>
                  <a:lnTo>
                    <a:pt x="464353" y="1701799"/>
                  </a:lnTo>
                  <a:lnTo>
                    <a:pt x="459595" y="1689099"/>
                  </a:lnTo>
                  <a:lnTo>
                    <a:pt x="467207" y="1689099"/>
                  </a:lnTo>
                  <a:lnTo>
                    <a:pt x="466162" y="1701799"/>
                  </a:lnTo>
                  <a:close/>
                </a:path>
                <a:path w="1256665" h="2692400">
                  <a:moveTo>
                    <a:pt x="471643" y="1701799"/>
                  </a:moveTo>
                  <a:lnTo>
                    <a:pt x="469782" y="1689099"/>
                  </a:lnTo>
                  <a:lnTo>
                    <a:pt x="481028" y="1689099"/>
                  </a:lnTo>
                  <a:lnTo>
                    <a:pt x="471643" y="1701799"/>
                  </a:lnTo>
                  <a:close/>
                </a:path>
                <a:path w="1256665" h="2692400">
                  <a:moveTo>
                    <a:pt x="741792" y="1701799"/>
                  </a:moveTo>
                  <a:lnTo>
                    <a:pt x="654433" y="1701799"/>
                  </a:lnTo>
                  <a:lnTo>
                    <a:pt x="650079" y="1689099"/>
                  </a:lnTo>
                  <a:lnTo>
                    <a:pt x="738707" y="1689099"/>
                  </a:lnTo>
                  <a:lnTo>
                    <a:pt x="741792" y="1701799"/>
                  </a:lnTo>
                  <a:close/>
                </a:path>
                <a:path w="1256665" h="2692400">
                  <a:moveTo>
                    <a:pt x="450302" y="1701799"/>
                  </a:moveTo>
                  <a:lnTo>
                    <a:pt x="450162" y="1701799"/>
                  </a:lnTo>
                  <a:lnTo>
                    <a:pt x="450242" y="1692364"/>
                  </a:lnTo>
                  <a:lnTo>
                    <a:pt x="450302" y="1701799"/>
                  </a:lnTo>
                  <a:close/>
                </a:path>
                <a:path w="1256665" h="2692400">
                  <a:moveTo>
                    <a:pt x="397569" y="1714499"/>
                  </a:moveTo>
                  <a:lnTo>
                    <a:pt x="385987" y="1714499"/>
                  </a:lnTo>
                  <a:lnTo>
                    <a:pt x="393277" y="1701799"/>
                  </a:lnTo>
                  <a:lnTo>
                    <a:pt x="397569" y="1714499"/>
                  </a:lnTo>
                  <a:close/>
                </a:path>
                <a:path w="1256665" h="2692400">
                  <a:moveTo>
                    <a:pt x="439786" y="1714499"/>
                  </a:moveTo>
                  <a:lnTo>
                    <a:pt x="400844" y="1714499"/>
                  </a:lnTo>
                  <a:lnTo>
                    <a:pt x="403209" y="1701799"/>
                  </a:lnTo>
                  <a:lnTo>
                    <a:pt x="442563" y="1701799"/>
                  </a:lnTo>
                  <a:lnTo>
                    <a:pt x="439786" y="1714499"/>
                  </a:lnTo>
                  <a:close/>
                </a:path>
                <a:path w="1256665" h="2692400">
                  <a:moveTo>
                    <a:pt x="497605" y="1727199"/>
                  </a:moveTo>
                  <a:lnTo>
                    <a:pt x="497236" y="1727199"/>
                  </a:lnTo>
                  <a:lnTo>
                    <a:pt x="495738" y="1719152"/>
                  </a:lnTo>
                  <a:lnTo>
                    <a:pt x="495624" y="1714499"/>
                  </a:lnTo>
                  <a:lnTo>
                    <a:pt x="495456" y="1714499"/>
                  </a:lnTo>
                  <a:lnTo>
                    <a:pt x="492019" y="1701799"/>
                  </a:lnTo>
                  <a:lnTo>
                    <a:pt x="496498" y="1716511"/>
                  </a:lnTo>
                  <a:lnTo>
                    <a:pt x="497605" y="1727199"/>
                  </a:lnTo>
                  <a:close/>
                </a:path>
                <a:path w="1256665" h="2692400">
                  <a:moveTo>
                    <a:pt x="499834" y="1714499"/>
                  </a:moveTo>
                  <a:lnTo>
                    <a:pt x="499385" y="1714499"/>
                  </a:lnTo>
                  <a:lnTo>
                    <a:pt x="498324" y="1701799"/>
                  </a:lnTo>
                  <a:lnTo>
                    <a:pt x="499834" y="1714499"/>
                  </a:lnTo>
                  <a:close/>
                </a:path>
                <a:path w="1256665" h="2692400">
                  <a:moveTo>
                    <a:pt x="501835" y="1714364"/>
                  </a:moveTo>
                  <a:lnTo>
                    <a:pt x="500186" y="1701799"/>
                  </a:lnTo>
                  <a:lnTo>
                    <a:pt x="500370" y="1701799"/>
                  </a:lnTo>
                  <a:lnTo>
                    <a:pt x="501527" y="1708390"/>
                  </a:lnTo>
                  <a:lnTo>
                    <a:pt x="501835" y="1714364"/>
                  </a:lnTo>
                  <a:close/>
                </a:path>
                <a:path w="1256665" h="2692400">
                  <a:moveTo>
                    <a:pt x="503344" y="1714499"/>
                  </a:moveTo>
                  <a:lnTo>
                    <a:pt x="502600" y="1714499"/>
                  </a:lnTo>
                  <a:lnTo>
                    <a:pt x="501527" y="1708390"/>
                  </a:lnTo>
                  <a:lnTo>
                    <a:pt x="501188" y="1701799"/>
                  </a:lnTo>
                  <a:lnTo>
                    <a:pt x="503344" y="1714499"/>
                  </a:lnTo>
                  <a:close/>
                </a:path>
                <a:path w="1256665" h="2692400">
                  <a:moveTo>
                    <a:pt x="509526" y="1713419"/>
                  </a:moveTo>
                  <a:lnTo>
                    <a:pt x="508105" y="1701799"/>
                  </a:lnTo>
                  <a:lnTo>
                    <a:pt x="508343" y="1701799"/>
                  </a:lnTo>
                  <a:lnTo>
                    <a:pt x="509174" y="1707763"/>
                  </a:lnTo>
                  <a:lnTo>
                    <a:pt x="509526" y="1713419"/>
                  </a:lnTo>
                  <a:close/>
                </a:path>
                <a:path w="1256665" h="2692400">
                  <a:moveTo>
                    <a:pt x="511011" y="1714499"/>
                  </a:moveTo>
                  <a:lnTo>
                    <a:pt x="510113" y="1714499"/>
                  </a:lnTo>
                  <a:lnTo>
                    <a:pt x="509174" y="1707763"/>
                  </a:lnTo>
                  <a:lnTo>
                    <a:pt x="508803" y="1701799"/>
                  </a:lnTo>
                  <a:lnTo>
                    <a:pt x="509631" y="1701799"/>
                  </a:lnTo>
                  <a:lnTo>
                    <a:pt x="511011" y="1714499"/>
                  </a:lnTo>
                  <a:close/>
                </a:path>
                <a:path w="1256665" h="2692400">
                  <a:moveTo>
                    <a:pt x="513180" y="1706536"/>
                  </a:moveTo>
                  <a:lnTo>
                    <a:pt x="512332" y="1701799"/>
                  </a:lnTo>
                  <a:lnTo>
                    <a:pt x="512916" y="1701799"/>
                  </a:lnTo>
                  <a:lnTo>
                    <a:pt x="513180" y="1706536"/>
                  </a:lnTo>
                  <a:close/>
                </a:path>
                <a:path w="1256665" h="2692400">
                  <a:moveTo>
                    <a:pt x="514288" y="1706943"/>
                  </a:moveTo>
                  <a:lnTo>
                    <a:pt x="512950" y="1701924"/>
                  </a:lnTo>
                  <a:lnTo>
                    <a:pt x="513712" y="1701799"/>
                  </a:lnTo>
                  <a:lnTo>
                    <a:pt x="514288" y="1706943"/>
                  </a:lnTo>
                  <a:close/>
                </a:path>
                <a:path w="1256665" h="2692400">
                  <a:moveTo>
                    <a:pt x="522523" y="1714499"/>
                  </a:moveTo>
                  <a:lnTo>
                    <a:pt x="521868" y="1714499"/>
                  </a:lnTo>
                  <a:lnTo>
                    <a:pt x="521127" y="1701799"/>
                  </a:lnTo>
                  <a:lnTo>
                    <a:pt x="522368" y="1709296"/>
                  </a:lnTo>
                  <a:lnTo>
                    <a:pt x="522523" y="1714499"/>
                  </a:lnTo>
                  <a:close/>
                </a:path>
                <a:path w="1256665" h="2692400">
                  <a:moveTo>
                    <a:pt x="523162" y="1714499"/>
                  </a:moveTo>
                  <a:lnTo>
                    <a:pt x="522368" y="1709296"/>
                  </a:lnTo>
                  <a:lnTo>
                    <a:pt x="522144" y="1701799"/>
                  </a:lnTo>
                  <a:lnTo>
                    <a:pt x="523162" y="1714499"/>
                  </a:lnTo>
                  <a:close/>
                </a:path>
                <a:path w="1256665" h="2692400">
                  <a:moveTo>
                    <a:pt x="524163" y="1714499"/>
                  </a:moveTo>
                  <a:lnTo>
                    <a:pt x="523995" y="1714499"/>
                  </a:lnTo>
                  <a:lnTo>
                    <a:pt x="522182" y="1701799"/>
                  </a:lnTo>
                  <a:lnTo>
                    <a:pt x="524163" y="1714499"/>
                  </a:lnTo>
                  <a:close/>
                </a:path>
                <a:path w="1256665" h="2692400">
                  <a:moveTo>
                    <a:pt x="527524" y="1714499"/>
                  </a:moveTo>
                  <a:lnTo>
                    <a:pt x="525673" y="1701799"/>
                  </a:lnTo>
                  <a:lnTo>
                    <a:pt x="527524" y="1714499"/>
                  </a:lnTo>
                  <a:close/>
                </a:path>
                <a:path w="1256665" h="2692400">
                  <a:moveTo>
                    <a:pt x="527896" y="1710842"/>
                  </a:moveTo>
                  <a:lnTo>
                    <a:pt x="527503" y="1701799"/>
                  </a:lnTo>
                  <a:lnTo>
                    <a:pt x="527804" y="1704892"/>
                  </a:lnTo>
                  <a:lnTo>
                    <a:pt x="527896" y="1710842"/>
                  </a:lnTo>
                  <a:close/>
                </a:path>
                <a:path w="1256665" h="2692400">
                  <a:moveTo>
                    <a:pt x="529375" y="1714499"/>
                  </a:moveTo>
                  <a:lnTo>
                    <a:pt x="528742" y="1714499"/>
                  </a:lnTo>
                  <a:lnTo>
                    <a:pt x="527804" y="1704892"/>
                  </a:lnTo>
                  <a:lnTo>
                    <a:pt x="527757" y="1701799"/>
                  </a:lnTo>
                  <a:lnTo>
                    <a:pt x="528834" y="1701799"/>
                  </a:lnTo>
                  <a:lnTo>
                    <a:pt x="529375" y="1714499"/>
                  </a:lnTo>
                  <a:close/>
                </a:path>
                <a:path w="1256665" h="2692400">
                  <a:moveTo>
                    <a:pt x="530604" y="1714499"/>
                  </a:moveTo>
                  <a:lnTo>
                    <a:pt x="529944" y="1714499"/>
                  </a:lnTo>
                  <a:lnTo>
                    <a:pt x="529375" y="1701799"/>
                  </a:lnTo>
                  <a:lnTo>
                    <a:pt x="529938" y="1701799"/>
                  </a:lnTo>
                  <a:lnTo>
                    <a:pt x="530604" y="1714499"/>
                  </a:lnTo>
                  <a:close/>
                </a:path>
                <a:path w="1256665" h="2692400">
                  <a:moveTo>
                    <a:pt x="531329" y="1714499"/>
                  </a:moveTo>
                  <a:lnTo>
                    <a:pt x="530344" y="1701799"/>
                  </a:lnTo>
                  <a:lnTo>
                    <a:pt x="531329" y="1714499"/>
                  </a:lnTo>
                  <a:close/>
                </a:path>
                <a:path w="1256665" h="2692400">
                  <a:moveTo>
                    <a:pt x="533137" y="1714499"/>
                  </a:moveTo>
                  <a:lnTo>
                    <a:pt x="532623" y="1714499"/>
                  </a:lnTo>
                  <a:lnTo>
                    <a:pt x="532266" y="1701799"/>
                  </a:lnTo>
                  <a:lnTo>
                    <a:pt x="533137" y="1714499"/>
                  </a:lnTo>
                  <a:close/>
                </a:path>
                <a:path w="1256665" h="2692400">
                  <a:moveTo>
                    <a:pt x="534625" y="1714499"/>
                  </a:moveTo>
                  <a:lnTo>
                    <a:pt x="533927" y="1714499"/>
                  </a:lnTo>
                  <a:lnTo>
                    <a:pt x="533759" y="1701799"/>
                  </a:lnTo>
                  <a:lnTo>
                    <a:pt x="534084" y="1701799"/>
                  </a:lnTo>
                  <a:lnTo>
                    <a:pt x="534625" y="1714499"/>
                  </a:lnTo>
                  <a:close/>
                </a:path>
                <a:path w="1256665" h="2692400">
                  <a:moveTo>
                    <a:pt x="536834" y="1714499"/>
                  </a:moveTo>
                  <a:lnTo>
                    <a:pt x="535107" y="1714499"/>
                  </a:lnTo>
                  <a:lnTo>
                    <a:pt x="534761" y="1701799"/>
                  </a:lnTo>
                  <a:lnTo>
                    <a:pt x="536411" y="1701799"/>
                  </a:lnTo>
                  <a:lnTo>
                    <a:pt x="536834" y="1714499"/>
                  </a:lnTo>
                  <a:close/>
                </a:path>
                <a:path w="1256665" h="2692400">
                  <a:moveTo>
                    <a:pt x="537765" y="1714499"/>
                  </a:moveTo>
                  <a:lnTo>
                    <a:pt x="537023" y="1714499"/>
                  </a:lnTo>
                  <a:lnTo>
                    <a:pt x="536920" y="1701799"/>
                  </a:lnTo>
                  <a:lnTo>
                    <a:pt x="537256" y="1701799"/>
                  </a:lnTo>
                  <a:lnTo>
                    <a:pt x="537765" y="1714499"/>
                  </a:lnTo>
                  <a:close/>
                </a:path>
                <a:path w="1256665" h="2692400">
                  <a:moveTo>
                    <a:pt x="539215" y="1714499"/>
                  </a:moveTo>
                  <a:lnTo>
                    <a:pt x="537765" y="1714499"/>
                  </a:lnTo>
                  <a:lnTo>
                    <a:pt x="538528" y="1701799"/>
                  </a:lnTo>
                  <a:lnTo>
                    <a:pt x="539313" y="1701799"/>
                  </a:lnTo>
                  <a:lnTo>
                    <a:pt x="539215" y="1714499"/>
                  </a:lnTo>
                  <a:close/>
                </a:path>
                <a:path w="1256665" h="2692400">
                  <a:moveTo>
                    <a:pt x="541256" y="1714499"/>
                  </a:moveTo>
                  <a:lnTo>
                    <a:pt x="539805" y="1714499"/>
                  </a:lnTo>
                  <a:lnTo>
                    <a:pt x="539432" y="1701799"/>
                  </a:lnTo>
                  <a:lnTo>
                    <a:pt x="540222" y="1701799"/>
                  </a:lnTo>
                  <a:lnTo>
                    <a:pt x="541256" y="1714499"/>
                  </a:lnTo>
                  <a:close/>
                </a:path>
                <a:path w="1256665" h="2692400">
                  <a:moveTo>
                    <a:pt x="543199" y="1714499"/>
                  </a:moveTo>
                  <a:lnTo>
                    <a:pt x="541256" y="1714499"/>
                  </a:lnTo>
                  <a:lnTo>
                    <a:pt x="541039" y="1701799"/>
                  </a:lnTo>
                  <a:lnTo>
                    <a:pt x="543107" y="1701799"/>
                  </a:lnTo>
                  <a:lnTo>
                    <a:pt x="543199" y="1714499"/>
                  </a:lnTo>
                  <a:close/>
                </a:path>
                <a:path w="1256665" h="2692400">
                  <a:moveTo>
                    <a:pt x="544508" y="1727199"/>
                  </a:moveTo>
                  <a:lnTo>
                    <a:pt x="538160" y="1727199"/>
                  </a:lnTo>
                  <a:lnTo>
                    <a:pt x="537332" y="1714499"/>
                  </a:lnTo>
                  <a:lnTo>
                    <a:pt x="543718" y="1714499"/>
                  </a:lnTo>
                  <a:lnTo>
                    <a:pt x="543285" y="1701799"/>
                  </a:lnTo>
                  <a:lnTo>
                    <a:pt x="544222" y="1701799"/>
                  </a:lnTo>
                  <a:lnTo>
                    <a:pt x="544333" y="1721780"/>
                  </a:lnTo>
                  <a:lnTo>
                    <a:pt x="544508" y="1727199"/>
                  </a:lnTo>
                  <a:close/>
                </a:path>
                <a:path w="1256665" h="2692400">
                  <a:moveTo>
                    <a:pt x="548140" y="1727199"/>
                  </a:moveTo>
                  <a:lnTo>
                    <a:pt x="544508" y="1727199"/>
                  </a:lnTo>
                  <a:lnTo>
                    <a:pt x="544557" y="1701799"/>
                  </a:lnTo>
                  <a:lnTo>
                    <a:pt x="544817" y="1701799"/>
                  </a:lnTo>
                  <a:lnTo>
                    <a:pt x="544887" y="1714499"/>
                  </a:lnTo>
                  <a:lnTo>
                    <a:pt x="548849" y="1714499"/>
                  </a:lnTo>
                  <a:lnTo>
                    <a:pt x="548140" y="1727199"/>
                  </a:lnTo>
                  <a:close/>
                </a:path>
                <a:path w="1256665" h="2692400">
                  <a:moveTo>
                    <a:pt x="545488" y="1714499"/>
                  </a:moveTo>
                  <a:lnTo>
                    <a:pt x="545061" y="1714499"/>
                  </a:lnTo>
                  <a:lnTo>
                    <a:pt x="545088" y="1701799"/>
                  </a:lnTo>
                  <a:lnTo>
                    <a:pt x="545548" y="1701799"/>
                  </a:lnTo>
                  <a:lnTo>
                    <a:pt x="545488" y="1714499"/>
                  </a:lnTo>
                  <a:close/>
                </a:path>
                <a:path w="1256665" h="2692400">
                  <a:moveTo>
                    <a:pt x="547475" y="1714499"/>
                  </a:moveTo>
                  <a:lnTo>
                    <a:pt x="545894" y="1714499"/>
                  </a:lnTo>
                  <a:lnTo>
                    <a:pt x="546170" y="1701799"/>
                  </a:lnTo>
                  <a:lnTo>
                    <a:pt x="547177" y="1701799"/>
                  </a:lnTo>
                  <a:lnTo>
                    <a:pt x="547475" y="1714499"/>
                  </a:lnTo>
                  <a:close/>
                </a:path>
                <a:path w="1256665" h="2692400">
                  <a:moveTo>
                    <a:pt x="548849" y="1714499"/>
                  </a:moveTo>
                  <a:lnTo>
                    <a:pt x="547886" y="1714499"/>
                  </a:lnTo>
                  <a:lnTo>
                    <a:pt x="548335" y="1701799"/>
                  </a:lnTo>
                  <a:lnTo>
                    <a:pt x="549066" y="1701799"/>
                  </a:lnTo>
                  <a:lnTo>
                    <a:pt x="548849" y="1714499"/>
                  </a:lnTo>
                  <a:close/>
                </a:path>
                <a:path w="1256665" h="2692400">
                  <a:moveTo>
                    <a:pt x="677785" y="1714499"/>
                  </a:moveTo>
                  <a:lnTo>
                    <a:pt x="675404" y="1701799"/>
                  </a:lnTo>
                  <a:lnTo>
                    <a:pt x="678462" y="1701799"/>
                  </a:lnTo>
                  <a:lnTo>
                    <a:pt x="677785" y="1714499"/>
                  </a:lnTo>
                  <a:close/>
                </a:path>
                <a:path w="1256665" h="2692400">
                  <a:moveTo>
                    <a:pt x="726140" y="1714499"/>
                  </a:moveTo>
                  <a:lnTo>
                    <a:pt x="687203" y="1714499"/>
                  </a:lnTo>
                  <a:lnTo>
                    <a:pt x="679972" y="1701799"/>
                  </a:lnTo>
                  <a:lnTo>
                    <a:pt x="727022" y="1701799"/>
                  </a:lnTo>
                  <a:lnTo>
                    <a:pt x="726140" y="1714499"/>
                  </a:lnTo>
                  <a:close/>
                </a:path>
                <a:path w="1256665" h="2692400">
                  <a:moveTo>
                    <a:pt x="767880" y="1714499"/>
                  </a:moveTo>
                  <a:lnTo>
                    <a:pt x="729182" y="1714499"/>
                  </a:lnTo>
                  <a:lnTo>
                    <a:pt x="727022" y="1701799"/>
                  </a:lnTo>
                  <a:lnTo>
                    <a:pt x="762522" y="1701799"/>
                  </a:lnTo>
                  <a:lnTo>
                    <a:pt x="767880" y="1714499"/>
                  </a:lnTo>
                  <a:close/>
                </a:path>
                <a:path w="1256665" h="2692400">
                  <a:moveTo>
                    <a:pt x="528742" y="1714499"/>
                  </a:moveTo>
                  <a:lnTo>
                    <a:pt x="528055" y="1714499"/>
                  </a:lnTo>
                  <a:lnTo>
                    <a:pt x="527896" y="1710842"/>
                  </a:lnTo>
                  <a:lnTo>
                    <a:pt x="527804" y="1704892"/>
                  </a:lnTo>
                  <a:lnTo>
                    <a:pt x="528742" y="1714499"/>
                  </a:lnTo>
                  <a:close/>
                </a:path>
                <a:path w="1256665" h="2692400">
                  <a:moveTo>
                    <a:pt x="514605" y="1714499"/>
                  </a:moveTo>
                  <a:lnTo>
                    <a:pt x="513577" y="1714499"/>
                  </a:lnTo>
                  <a:lnTo>
                    <a:pt x="513180" y="1706536"/>
                  </a:lnTo>
                  <a:lnTo>
                    <a:pt x="514605" y="1714499"/>
                  </a:lnTo>
                  <a:close/>
                </a:path>
                <a:path w="1256665" h="2692400">
                  <a:moveTo>
                    <a:pt x="516304" y="1714499"/>
                  </a:moveTo>
                  <a:lnTo>
                    <a:pt x="515135" y="1714499"/>
                  </a:lnTo>
                  <a:lnTo>
                    <a:pt x="514288" y="1706943"/>
                  </a:lnTo>
                  <a:lnTo>
                    <a:pt x="516304" y="1714499"/>
                  </a:lnTo>
                  <a:close/>
                </a:path>
                <a:path w="1256665" h="2692400">
                  <a:moveTo>
                    <a:pt x="510113" y="1714499"/>
                  </a:moveTo>
                  <a:lnTo>
                    <a:pt x="509658" y="1714499"/>
                  </a:lnTo>
                  <a:lnTo>
                    <a:pt x="509526" y="1713419"/>
                  </a:lnTo>
                  <a:lnTo>
                    <a:pt x="509174" y="1707763"/>
                  </a:lnTo>
                  <a:lnTo>
                    <a:pt x="510113" y="1714499"/>
                  </a:lnTo>
                  <a:close/>
                </a:path>
                <a:path w="1256665" h="2692400">
                  <a:moveTo>
                    <a:pt x="528055" y="1714499"/>
                  </a:moveTo>
                  <a:lnTo>
                    <a:pt x="527896" y="1710842"/>
                  </a:lnTo>
                  <a:lnTo>
                    <a:pt x="528055" y="1714499"/>
                  </a:lnTo>
                  <a:close/>
                </a:path>
                <a:path w="1256665" h="2692400">
                  <a:moveTo>
                    <a:pt x="509658" y="1714499"/>
                  </a:moveTo>
                  <a:lnTo>
                    <a:pt x="509526" y="1713419"/>
                  </a:lnTo>
                  <a:lnTo>
                    <a:pt x="509658" y="1714499"/>
                  </a:lnTo>
                  <a:close/>
                </a:path>
                <a:path w="1256665" h="2692400">
                  <a:moveTo>
                    <a:pt x="396530" y="1727199"/>
                  </a:moveTo>
                  <a:lnTo>
                    <a:pt x="386387" y="1727199"/>
                  </a:lnTo>
                  <a:lnTo>
                    <a:pt x="385473" y="1714499"/>
                  </a:lnTo>
                  <a:lnTo>
                    <a:pt x="385770" y="1714499"/>
                  </a:lnTo>
                  <a:lnTo>
                    <a:pt x="396287" y="1725370"/>
                  </a:lnTo>
                  <a:lnTo>
                    <a:pt x="396530" y="1727199"/>
                  </a:lnTo>
                  <a:close/>
                </a:path>
                <a:path w="1256665" h="2692400">
                  <a:moveTo>
                    <a:pt x="421671" y="1727199"/>
                  </a:moveTo>
                  <a:lnTo>
                    <a:pt x="398056" y="1727199"/>
                  </a:lnTo>
                  <a:lnTo>
                    <a:pt x="396287" y="1725370"/>
                  </a:lnTo>
                  <a:lnTo>
                    <a:pt x="394841" y="1714499"/>
                  </a:lnTo>
                  <a:lnTo>
                    <a:pt x="420388" y="1714499"/>
                  </a:lnTo>
                  <a:lnTo>
                    <a:pt x="421671" y="1727199"/>
                  </a:lnTo>
                  <a:close/>
                </a:path>
                <a:path w="1256665" h="2692400">
                  <a:moveTo>
                    <a:pt x="436455" y="1727199"/>
                  </a:moveTo>
                  <a:lnTo>
                    <a:pt x="433673" y="1727199"/>
                  </a:lnTo>
                  <a:lnTo>
                    <a:pt x="433224" y="1714499"/>
                  </a:lnTo>
                  <a:lnTo>
                    <a:pt x="436455" y="1727199"/>
                  </a:lnTo>
                  <a:close/>
                </a:path>
                <a:path w="1256665" h="2692400">
                  <a:moveTo>
                    <a:pt x="473368" y="1727199"/>
                  </a:moveTo>
                  <a:lnTo>
                    <a:pt x="470553" y="1727199"/>
                  </a:lnTo>
                  <a:lnTo>
                    <a:pt x="469898" y="1714499"/>
                  </a:lnTo>
                  <a:lnTo>
                    <a:pt x="473231" y="1721384"/>
                  </a:lnTo>
                  <a:lnTo>
                    <a:pt x="473368" y="1727199"/>
                  </a:lnTo>
                  <a:close/>
                </a:path>
                <a:path w="1256665" h="2692400">
                  <a:moveTo>
                    <a:pt x="477884" y="1727199"/>
                  </a:moveTo>
                  <a:lnTo>
                    <a:pt x="476047" y="1727199"/>
                  </a:lnTo>
                  <a:lnTo>
                    <a:pt x="473231" y="1721384"/>
                  </a:lnTo>
                  <a:lnTo>
                    <a:pt x="473070" y="1714499"/>
                  </a:lnTo>
                  <a:lnTo>
                    <a:pt x="477884" y="1727199"/>
                  </a:lnTo>
                  <a:close/>
                </a:path>
                <a:path w="1256665" h="2692400">
                  <a:moveTo>
                    <a:pt x="478748" y="1727199"/>
                  </a:moveTo>
                  <a:lnTo>
                    <a:pt x="478423" y="1727199"/>
                  </a:lnTo>
                  <a:lnTo>
                    <a:pt x="474629" y="1714499"/>
                  </a:lnTo>
                  <a:lnTo>
                    <a:pt x="478705" y="1726667"/>
                  </a:lnTo>
                  <a:lnTo>
                    <a:pt x="478748" y="1727199"/>
                  </a:lnTo>
                  <a:close/>
                </a:path>
                <a:path w="1256665" h="2692400">
                  <a:moveTo>
                    <a:pt x="481638" y="1727199"/>
                  </a:moveTo>
                  <a:lnTo>
                    <a:pt x="478883" y="1727199"/>
                  </a:lnTo>
                  <a:lnTo>
                    <a:pt x="478729" y="1726740"/>
                  </a:lnTo>
                  <a:lnTo>
                    <a:pt x="478239" y="1714499"/>
                  </a:lnTo>
                  <a:lnTo>
                    <a:pt x="481638" y="1727199"/>
                  </a:lnTo>
                  <a:close/>
                </a:path>
                <a:path w="1256665" h="2692400">
                  <a:moveTo>
                    <a:pt x="484869" y="1727199"/>
                  </a:moveTo>
                  <a:lnTo>
                    <a:pt x="483792" y="1727199"/>
                  </a:lnTo>
                  <a:lnTo>
                    <a:pt x="481205" y="1714499"/>
                  </a:lnTo>
                  <a:lnTo>
                    <a:pt x="482001" y="1714499"/>
                  </a:lnTo>
                  <a:lnTo>
                    <a:pt x="482721" y="1716170"/>
                  </a:lnTo>
                  <a:lnTo>
                    <a:pt x="484869" y="1727199"/>
                  </a:lnTo>
                  <a:close/>
                </a:path>
                <a:path w="1256665" h="2692400">
                  <a:moveTo>
                    <a:pt x="483111" y="1717075"/>
                  </a:moveTo>
                  <a:lnTo>
                    <a:pt x="482721" y="1716170"/>
                  </a:lnTo>
                  <a:lnTo>
                    <a:pt x="482396" y="1714499"/>
                  </a:lnTo>
                  <a:lnTo>
                    <a:pt x="483111" y="1717075"/>
                  </a:lnTo>
                  <a:close/>
                </a:path>
                <a:path w="1256665" h="2692400">
                  <a:moveTo>
                    <a:pt x="485780" y="1720748"/>
                  </a:moveTo>
                  <a:lnTo>
                    <a:pt x="484366" y="1714499"/>
                  </a:lnTo>
                  <a:lnTo>
                    <a:pt x="484647" y="1714499"/>
                  </a:lnTo>
                  <a:lnTo>
                    <a:pt x="485780" y="1720748"/>
                  </a:lnTo>
                  <a:close/>
                </a:path>
                <a:path w="1256665" h="2692400">
                  <a:moveTo>
                    <a:pt x="487608" y="1727199"/>
                  </a:moveTo>
                  <a:lnTo>
                    <a:pt x="487478" y="1727199"/>
                  </a:lnTo>
                  <a:lnTo>
                    <a:pt x="486996" y="1726081"/>
                  </a:lnTo>
                  <a:lnTo>
                    <a:pt x="485792" y="1720748"/>
                  </a:lnTo>
                  <a:lnTo>
                    <a:pt x="485356" y="1714499"/>
                  </a:lnTo>
                  <a:lnTo>
                    <a:pt x="486147" y="1714499"/>
                  </a:lnTo>
                  <a:lnTo>
                    <a:pt x="487608" y="1727199"/>
                  </a:lnTo>
                  <a:close/>
                </a:path>
                <a:path w="1256665" h="2692400">
                  <a:moveTo>
                    <a:pt x="491185" y="1727199"/>
                  </a:moveTo>
                  <a:lnTo>
                    <a:pt x="490022" y="1727199"/>
                  </a:lnTo>
                  <a:lnTo>
                    <a:pt x="489800" y="1714499"/>
                  </a:lnTo>
                  <a:lnTo>
                    <a:pt x="491185" y="1727199"/>
                  </a:lnTo>
                  <a:close/>
                </a:path>
                <a:path w="1256665" h="2692400">
                  <a:moveTo>
                    <a:pt x="492141" y="1715021"/>
                  </a:moveTo>
                  <a:lnTo>
                    <a:pt x="492041" y="1714499"/>
                  </a:lnTo>
                  <a:lnTo>
                    <a:pt x="492141" y="1715021"/>
                  </a:lnTo>
                  <a:close/>
                </a:path>
                <a:path w="1256665" h="2692400">
                  <a:moveTo>
                    <a:pt x="495429" y="1727199"/>
                  </a:moveTo>
                  <a:lnTo>
                    <a:pt x="494871" y="1714499"/>
                  </a:lnTo>
                  <a:lnTo>
                    <a:pt x="495558" y="1718185"/>
                  </a:lnTo>
                  <a:lnTo>
                    <a:pt x="495429" y="1727199"/>
                  </a:lnTo>
                  <a:close/>
                </a:path>
                <a:path w="1256665" h="2692400">
                  <a:moveTo>
                    <a:pt x="497310" y="1719152"/>
                  </a:moveTo>
                  <a:lnTo>
                    <a:pt x="496505" y="1716511"/>
                  </a:lnTo>
                  <a:lnTo>
                    <a:pt x="496289" y="1714499"/>
                  </a:lnTo>
                  <a:lnTo>
                    <a:pt x="496533" y="1714499"/>
                  </a:lnTo>
                  <a:lnTo>
                    <a:pt x="497310" y="1719152"/>
                  </a:lnTo>
                  <a:close/>
                </a:path>
                <a:path w="1256665" h="2692400">
                  <a:moveTo>
                    <a:pt x="500284" y="1727199"/>
                  </a:moveTo>
                  <a:lnTo>
                    <a:pt x="499764" y="1727199"/>
                  </a:lnTo>
                  <a:lnTo>
                    <a:pt x="498222" y="1714499"/>
                  </a:lnTo>
                  <a:lnTo>
                    <a:pt x="498828" y="1714499"/>
                  </a:lnTo>
                  <a:lnTo>
                    <a:pt x="499185" y="1716511"/>
                  </a:lnTo>
                  <a:lnTo>
                    <a:pt x="499895" y="1721780"/>
                  </a:lnTo>
                  <a:lnTo>
                    <a:pt x="500021" y="1722883"/>
                  </a:lnTo>
                  <a:lnTo>
                    <a:pt x="500284" y="1727199"/>
                  </a:lnTo>
                  <a:close/>
                </a:path>
                <a:path w="1256665" h="2692400">
                  <a:moveTo>
                    <a:pt x="499185" y="1716511"/>
                  </a:moveTo>
                  <a:lnTo>
                    <a:pt x="498828" y="1714499"/>
                  </a:lnTo>
                  <a:lnTo>
                    <a:pt x="499185" y="1716511"/>
                  </a:lnTo>
                  <a:close/>
                </a:path>
                <a:path w="1256665" h="2692400">
                  <a:moveTo>
                    <a:pt x="499866" y="1720340"/>
                  </a:moveTo>
                  <a:lnTo>
                    <a:pt x="499185" y="1716511"/>
                  </a:lnTo>
                  <a:lnTo>
                    <a:pt x="498914" y="1714499"/>
                  </a:lnTo>
                  <a:lnTo>
                    <a:pt x="499510" y="1714499"/>
                  </a:lnTo>
                  <a:lnTo>
                    <a:pt x="499866" y="1720340"/>
                  </a:lnTo>
                  <a:close/>
                </a:path>
                <a:path w="1256665" h="2692400">
                  <a:moveTo>
                    <a:pt x="505501" y="1727199"/>
                  </a:moveTo>
                  <a:lnTo>
                    <a:pt x="501085" y="1727199"/>
                  </a:lnTo>
                  <a:lnTo>
                    <a:pt x="500468" y="1723730"/>
                  </a:lnTo>
                  <a:lnTo>
                    <a:pt x="500381" y="1714499"/>
                  </a:lnTo>
                  <a:lnTo>
                    <a:pt x="502303" y="1714499"/>
                  </a:lnTo>
                  <a:lnTo>
                    <a:pt x="505501" y="1727199"/>
                  </a:lnTo>
                  <a:close/>
                </a:path>
                <a:path w="1256665" h="2692400">
                  <a:moveTo>
                    <a:pt x="506838" y="1727199"/>
                  </a:moveTo>
                  <a:lnTo>
                    <a:pt x="505501" y="1727199"/>
                  </a:lnTo>
                  <a:lnTo>
                    <a:pt x="503344" y="1714499"/>
                  </a:lnTo>
                  <a:lnTo>
                    <a:pt x="504462" y="1714499"/>
                  </a:lnTo>
                  <a:lnTo>
                    <a:pt x="506838" y="1727199"/>
                  </a:lnTo>
                  <a:close/>
                </a:path>
                <a:path w="1256665" h="2692400">
                  <a:moveTo>
                    <a:pt x="507416" y="1721780"/>
                  </a:moveTo>
                  <a:lnTo>
                    <a:pt x="505936" y="1714499"/>
                  </a:lnTo>
                  <a:lnTo>
                    <a:pt x="506979" y="1714499"/>
                  </a:lnTo>
                  <a:lnTo>
                    <a:pt x="507416" y="1721780"/>
                  </a:lnTo>
                  <a:close/>
                </a:path>
                <a:path w="1256665" h="2692400">
                  <a:moveTo>
                    <a:pt x="508995" y="1720850"/>
                  </a:moveTo>
                  <a:lnTo>
                    <a:pt x="507980" y="1714499"/>
                  </a:lnTo>
                  <a:lnTo>
                    <a:pt x="508229" y="1714499"/>
                  </a:lnTo>
                  <a:lnTo>
                    <a:pt x="508995" y="1720850"/>
                  </a:lnTo>
                  <a:close/>
                </a:path>
                <a:path w="1256665" h="2692400">
                  <a:moveTo>
                    <a:pt x="511915" y="1727199"/>
                  </a:moveTo>
                  <a:lnTo>
                    <a:pt x="510194" y="1727199"/>
                  </a:lnTo>
                  <a:lnTo>
                    <a:pt x="508630" y="1714499"/>
                  </a:lnTo>
                  <a:lnTo>
                    <a:pt x="509003" y="1714499"/>
                  </a:lnTo>
                  <a:lnTo>
                    <a:pt x="510012" y="1718270"/>
                  </a:lnTo>
                  <a:lnTo>
                    <a:pt x="511915" y="1727199"/>
                  </a:lnTo>
                  <a:close/>
                </a:path>
                <a:path w="1256665" h="2692400">
                  <a:moveTo>
                    <a:pt x="517712" y="1727199"/>
                  </a:moveTo>
                  <a:lnTo>
                    <a:pt x="512402" y="1727199"/>
                  </a:lnTo>
                  <a:lnTo>
                    <a:pt x="509994" y="1718185"/>
                  </a:lnTo>
                  <a:lnTo>
                    <a:pt x="509209" y="1714499"/>
                  </a:lnTo>
                  <a:lnTo>
                    <a:pt x="515579" y="1714499"/>
                  </a:lnTo>
                  <a:lnTo>
                    <a:pt x="517712" y="1727199"/>
                  </a:lnTo>
                  <a:close/>
                </a:path>
                <a:path w="1256665" h="2692400">
                  <a:moveTo>
                    <a:pt x="518128" y="1727199"/>
                  </a:moveTo>
                  <a:lnTo>
                    <a:pt x="517712" y="1727199"/>
                  </a:lnTo>
                  <a:lnTo>
                    <a:pt x="516445" y="1714499"/>
                  </a:lnTo>
                  <a:lnTo>
                    <a:pt x="518128" y="1727199"/>
                  </a:lnTo>
                  <a:close/>
                </a:path>
                <a:path w="1256665" h="2692400">
                  <a:moveTo>
                    <a:pt x="519195" y="1727199"/>
                  </a:moveTo>
                  <a:lnTo>
                    <a:pt x="518772" y="1727199"/>
                  </a:lnTo>
                  <a:lnTo>
                    <a:pt x="517111" y="1714499"/>
                  </a:lnTo>
                  <a:lnTo>
                    <a:pt x="517620" y="1714499"/>
                  </a:lnTo>
                  <a:lnTo>
                    <a:pt x="519195" y="1727199"/>
                  </a:lnTo>
                  <a:close/>
                </a:path>
                <a:path w="1256665" h="2692400">
                  <a:moveTo>
                    <a:pt x="519709" y="1727199"/>
                  </a:moveTo>
                  <a:lnTo>
                    <a:pt x="519195" y="1727199"/>
                  </a:lnTo>
                  <a:lnTo>
                    <a:pt x="517620" y="1714499"/>
                  </a:lnTo>
                  <a:lnTo>
                    <a:pt x="518334" y="1714499"/>
                  </a:lnTo>
                  <a:lnTo>
                    <a:pt x="519709" y="1727199"/>
                  </a:lnTo>
                  <a:close/>
                </a:path>
                <a:path w="1256665" h="2692400">
                  <a:moveTo>
                    <a:pt x="520055" y="1727199"/>
                  </a:moveTo>
                  <a:lnTo>
                    <a:pt x="519709" y="1727199"/>
                  </a:lnTo>
                  <a:lnTo>
                    <a:pt x="518334" y="1714499"/>
                  </a:lnTo>
                  <a:lnTo>
                    <a:pt x="518951" y="1714499"/>
                  </a:lnTo>
                  <a:lnTo>
                    <a:pt x="520055" y="1727199"/>
                  </a:lnTo>
                  <a:close/>
                </a:path>
                <a:path w="1256665" h="2692400">
                  <a:moveTo>
                    <a:pt x="520619" y="1718185"/>
                  </a:moveTo>
                  <a:lnTo>
                    <a:pt x="520223" y="1714499"/>
                  </a:lnTo>
                  <a:lnTo>
                    <a:pt x="520575" y="1714499"/>
                  </a:lnTo>
                  <a:lnTo>
                    <a:pt x="520619" y="1718185"/>
                  </a:lnTo>
                  <a:close/>
                </a:path>
                <a:path w="1256665" h="2692400">
                  <a:moveTo>
                    <a:pt x="523313" y="1727199"/>
                  </a:moveTo>
                  <a:lnTo>
                    <a:pt x="521895" y="1727199"/>
                  </a:lnTo>
                  <a:lnTo>
                    <a:pt x="520986" y="1714499"/>
                  </a:lnTo>
                  <a:lnTo>
                    <a:pt x="522155" y="1714499"/>
                  </a:lnTo>
                  <a:lnTo>
                    <a:pt x="523313" y="1727199"/>
                  </a:lnTo>
                  <a:close/>
                </a:path>
                <a:path w="1256665" h="2692400">
                  <a:moveTo>
                    <a:pt x="522876" y="1715121"/>
                  </a:moveTo>
                  <a:lnTo>
                    <a:pt x="522816" y="1714499"/>
                  </a:lnTo>
                  <a:lnTo>
                    <a:pt x="522876" y="1715121"/>
                  </a:lnTo>
                  <a:close/>
                </a:path>
                <a:path w="1256665" h="2692400">
                  <a:moveTo>
                    <a:pt x="527497" y="1727199"/>
                  </a:moveTo>
                  <a:lnTo>
                    <a:pt x="524212" y="1727199"/>
                  </a:lnTo>
                  <a:lnTo>
                    <a:pt x="523584" y="1714499"/>
                  </a:lnTo>
                  <a:lnTo>
                    <a:pt x="526550" y="1714499"/>
                  </a:lnTo>
                  <a:lnTo>
                    <a:pt x="526853" y="1716170"/>
                  </a:lnTo>
                  <a:lnTo>
                    <a:pt x="526932" y="1717075"/>
                  </a:lnTo>
                  <a:lnTo>
                    <a:pt x="527497" y="1727199"/>
                  </a:lnTo>
                  <a:close/>
                </a:path>
                <a:path w="1256665" h="2692400">
                  <a:moveTo>
                    <a:pt x="527664" y="1720635"/>
                  </a:moveTo>
                  <a:lnTo>
                    <a:pt x="526909" y="1716475"/>
                  </a:lnTo>
                  <a:lnTo>
                    <a:pt x="526788" y="1714499"/>
                  </a:lnTo>
                  <a:lnTo>
                    <a:pt x="527503" y="1714499"/>
                  </a:lnTo>
                  <a:lnTo>
                    <a:pt x="527623" y="1718270"/>
                  </a:lnTo>
                  <a:lnTo>
                    <a:pt x="527664" y="1720635"/>
                  </a:lnTo>
                  <a:close/>
                </a:path>
                <a:path w="1256665" h="2692400">
                  <a:moveTo>
                    <a:pt x="538484" y="1739899"/>
                  </a:moveTo>
                  <a:lnTo>
                    <a:pt x="538246" y="1739899"/>
                  </a:lnTo>
                  <a:lnTo>
                    <a:pt x="537814" y="1730511"/>
                  </a:lnTo>
                  <a:lnTo>
                    <a:pt x="537689" y="1727199"/>
                  </a:lnTo>
                  <a:lnTo>
                    <a:pt x="528856" y="1727199"/>
                  </a:lnTo>
                  <a:lnTo>
                    <a:pt x="527681" y="1716170"/>
                  </a:lnTo>
                  <a:lnTo>
                    <a:pt x="527557" y="1714499"/>
                  </a:lnTo>
                  <a:lnTo>
                    <a:pt x="537332" y="1714499"/>
                  </a:lnTo>
                  <a:lnTo>
                    <a:pt x="538011" y="1727699"/>
                  </a:lnTo>
                  <a:lnTo>
                    <a:pt x="538484" y="1739899"/>
                  </a:lnTo>
                  <a:close/>
                </a:path>
                <a:path w="1256665" h="2692400">
                  <a:moveTo>
                    <a:pt x="769753" y="1727199"/>
                  </a:moveTo>
                  <a:lnTo>
                    <a:pt x="756491" y="1727199"/>
                  </a:lnTo>
                  <a:lnTo>
                    <a:pt x="749241" y="1714499"/>
                  </a:lnTo>
                  <a:lnTo>
                    <a:pt x="772995" y="1714499"/>
                  </a:lnTo>
                  <a:lnTo>
                    <a:pt x="769753" y="1727199"/>
                  </a:lnTo>
                  <a:close/>
                </a:path>
                <a:path w="1256665" h="2692400">
                  <a:moveTo>
                    <a:pt x="485982" y="1723730"/>
                  </a:moveTo>
                  <a:lnTo>
                    <a:pt x="485616" y="1722883"/>
                  </a:lnTo>
                  <a:lnTo>
                    <a:pt x="484386" y="1714637"/>
                  </a:lnTo>
                  <a:lnTo>
                    <a:pt x="485944" y="1723172"/>
                  </a:lnTo>
                  <a:lnTo>
                    <a:pt x="485982" y="1723730"/>
                  </a:lnTo>
                  <a:close/>
                </a:path>
                <a:path w="1256665" h="2692400">
                  <a:moveTo>
                    <a:pt x="494487" y="1727199"/>
                  </a:moveTo>
                  <a:lnTo>
                    <a:pt x="493096" y="1727199"/>
                  </a:lnTo>
                  <a:lnTo>
                    <a:pt x="492141" y="1715021"/>
                  </a:lnTo>
                  <a:lnTo>
                    <a:pt x="494487" y="1727199"/>
                  </a:lnTo>
                  <a:close/>
                </a:path>
                <a:path w="1256665" h="2692400">
                  <a:moveTo>
                    <a:pt x="524050" y="1727199"/>
                  </a:moveTo>
                  <a:lnTo>
                    <a:pt x="523313" y="1727199"/>
                  </a:lnTo>
                  <a:lnTo>
                    <a:pt x="522876" y="1715121"/>
                  </a:lnTo>
                  <a:lnTo>
                    <a:pt x="524050" y="1727199"/>
                  </a:lnTo>
                  <a:close/>
                </a:path>
                <a:path w="1256665" h="2692400">
                  <a:moveTo>
                    <a:pt x="485925" y="1727199"/>
                  </a:moveTo>
                  <a:lnTo>
                    <a:pt x="484869" y="1727199"/>
                  </a:lnTo>
                  <a:lnTo>
                    <a:pt x="482721" y="1716170"/>
                  </a:lnTo>
                  <a:lnTo>
                    <a:pt x="483111" y="1717075"/>
                  </a:lnTo>
                  <a:lnTo>
                    <a:pt x="485925" y="1727199"/>
                  </a:lnTo>
                  <a:close/>
                </a:path>
                <a:path w="1256665" h="2692400">
                  <a:moveTo>
                    <a:pt x="486217" y="1727199"/>
                  </a:moveTo>
                  <a:lnTo>
                    <a:pt x="485925" y="1727199"/>
                  </a:lnTo>
                  <a:lnTo>
                    <a:pt x="483111" y="1717075"/>
                  </a:lnTo>
                  <a:lnTo>
                    <a:pt x="485615" y="1722879"/>
                  </a:lnTo>
                  <a:lnTo>
                    <a:pt x="486093" y="1726081"/>
                  </a:lnTo>
                  <a:lnTo>
                    <a:pt x="486217" y="1727199"/>
                  </a:lnTo>
                  <a:close/>
                </a:path>
                <a:path w="1256665" h="2692400">
                  <a:moveTo>
                    <a:pt x="521587" y="1727199"/>
                  </a:moveTo>
                  <a:lnTo>
                    <a:pt x="520726" y="1727199"/>
                  </a:lnTo>
                  <a:lnTo>
                    <a:pt x="520619" y="1718185"/>
                  </a:lnTo>
                  <a:lnTo>
                    <a:pt x="521587" y="1727199"/>
                  </a:lnTo>
                  <a:close/>
                </a:path>
                <a:path w="1256665" h="2692400">
                  <a:moveTo>
                    <a:pt x="512402" y="1727199"/>
                  </a:moveTo>
                  <a:lnTo>
                    <a:pt x="511915" y="1727199"/>
                  </a:lnTo>
                  <a:lnTo>
                    <a:pt x="510012" y="1718270"/>
                  </a:lnTo>
                  <a:lnTo>
                    <a:pt x="512402" y="1727199"/>
                  </a:lnTo>
                  <a:close/>
                </a:path>
                <a:path w="1256665" h="2692400">
                  <a:moveTo>
                    <a:pt x="499764" y="1727199"/>
                  </a:moveTo>
                  <a:lnTo>
                    <a:pt x="498655" y="1727199"/>
                  </a:lnTo>
                  <a:lnTo>
                    <a:pt x="497310" y="1719152"/>
                  </a:lnTo>
                  <a:lnTo>
                    <a:pt x="499764" y="1727199"/>
                  </a:lnTo>
                  <a:close/>
                </a:path>
                <a:path w="1256665" h="2692400">
                  <a:moveTo>
                    <a:pt x="500302" y="1724804"/>
                  </a:moveTo>
                  <a:lnTo>
                    <a:pt x="500043" y="1722883"/>
                  </a:lnTo>
                  <a:lnTo>
                    <a:pt x="499953" y="1721780"/>
                  </a:lnTo>
                  <a:lnTo>
                    <a:pt x="499866" y="1720340"/>
                  </a:lnTo>
                  <a:lnTo>
                    <a:pt x="500263" y="1722576"/>
                  </a:lnTo>
                  <a:lnTo>
                    <a:pt x="500302" y="1724804"/>
                  </a:lnTo>
                  <a:close/>
                </a:path>
                <a:path w="1256665" h="2692400">
                  <a:moveTo>
                    <a:pt x="528856" y="1727199"/>
                  </a:moveTo>
                  <a:lnTo>
                    <a:pt x="527779" y="1727199"/>
                  </a:lnTo>
                  <a:lnTo>
                    <a:pt x="527664" y="1720635"/>
                  </a:lnTo>
                  <a:lnTo>
                    <a:pt x="528856" y="1727199"/>
                  </a:lnTo>
                  <a:close/>
                </a:path>
                <a:path w="1256665" h="2692400">
                  <a:moveTo>
                    <a:pt x="486603" y="1725170"/>
                  </a:moveTo>
                  <a:lnTo>
                    <a:pt x="486092" y="1723986"/>
                  </a:lnTo>
                  <a:lnTo>
                    <a:pt x="485944" y="1723172"/>
                  </a:lnTo>
                  <a:lnTo>
                    <a:pt x="485780" y="1720748"/>
                  </a:lnTo>
                  <a:lnTo>
                    <a:pt x="486603" y="1725170"/>
                  </a:lnTo>
                  <a:close/>
                </a:path>
                <a:path w="1256665" h="2692400">
                  <a:moveTo>
                    <a:pt x="510010" y="1727199"/>
                  </a:moveTo>
                  <a:lnTo>
                    <a:pt x="509761" y="1727199"/>
                  </a:lnTo>
                  <a:lnTo>
                    <a:pt x="508995" y="1720850"/>
                  </a:lnTo>
                  <a:lnTo>
                    <a:pt x="510010" y="1727199"/>
                  </a:lnTo>
                  <a:close/>
                </a:path>
                <a:path w="1256665" h="2692400">
                  <a:moveTo>
                    <a:pt x="508519" y="1727199"/>
                  </a:moveTo>
                  <a:lnTo>
                    <a:pt x="507742" y="1727199"/>
                  </a:lnTo>
                  <a:lnTo>
                    <a:pt x="507416" y="1721780"/>
                  </a:lnTo>
                  <a:lnTo>
                    <a:pt x="508519" y="1727199"/>
                  </a:lnTo>
                  <a:close/>
                </a:path>
                <a:path w="1256665" h="2692400">
                  <a:moveTo>
                    <a:pt x="486677" y="1727199"/>
                  </a:moveTo>
                  <a:lnTo>
                    <a:pt x="486260" y="1727199"/>
                  </a:lnTo>
                  <a:lnTo>
                    <a:pt x="486192" y="1726740"/>
                  </a:lnTo>
                  <a:lnTo>
                    <a:pt x="485982" y="1723730"/>
                  </a:lnTo>
                  <a:lnTo>
                    <a:pt x="486092" y="1723986"/>
                  </a:lnTo>
                  <a:lnTo>
                    <a:pt x="486677" y="1727199"/>
                  </a:lnTo>
                  <a:close/>
                </a:path>
                <a:path w="1256665" h="2692400">
                  <a:moveTo>
                    <a:pt x="486975" y="1727199"/>
                  </a:moveTo>
                  <a:lnTo>
                    <a:pt x="486677" y="1727199"/>
                  </a:lnTo>
                  <a:lnTo>
                    <a:pt x="486092" y="1723986"/>
                  </a:lnTo>
                  <a:lnTo>
                    <a:pt x="486603" y="1725170"/>
                  </a:lnTo>
                  <a:lnTo>
                    <a:pt x="486975" y="1727199"/>
                  </a:lnTo>
                  <a:close/>
                </a:path>
                <a:path w="1256665" h="2692400">
                  <a:moveTo>
                    <a:pt x="500625" y="1727199"/>
                  </a:moveTo>
                  <a:lnTo>
                    <a:pt x="500284" y="1727199"/>
                  </a:lnTo>
                  <a:lnTo>
                    <a:pt x="500302" y="1724804"/>
                  </a:lnTo>
                  <a:lnTo>
                    <a:pt x="500625" y="1727199"/>
                  </a:lnTo>
                  <a:close/>
                </a:path>
                <a:path w="1256665" h="2692400">
                  <a:moveTo>
                    <a:pt x="487251" y="1727199"/>
                  </a:moveTo>
                  <a:lnTo>
                    <a:pt x="486975" y="1727199"/>
                  </a:lnTo>
                  <a:lnTo>
                    <a:pt x="486603" y="1725170"/>
                  </a:lnTo>
                  <a:lnTo>
                    <a:pt x="486996" y="1726081"/>
                  </a:lnTo>
                  <a:lnTo>
                    <a:pt x="487251" y="1727199"/>
                  </a:lnTo>
                  <a:close/>
                </a:path>
                <a:path w="1256665" h="2692400">
                  <a:moveTo>
                    <a:pt x="398056" y="1727199"/>
                  </a:moveTo>
                  <a:lnTo>
                    <a:pt x="396530" y="1727199"/>
                  </a:lnTo>
                  <a:lnTo>
                    <a:pt x="396287" y="1725370"/>
                  </a:lnTo>
                  <a:lnTo>
                    <a:pt x="398056" y="1727199"/>
                  </a:lnTo>
                  <a:close/>
                </a:path>
                <a:path w="1256665" h="2692400">
                  <a:moveTo>
                    <a:pt x="487478" y="1727199"/>
                  </a:moveTo>
                  <a:lnTo>
                    <a:pt x="487251" y="1727199"/>
                  </a:lnTo>
                  <a:lnTo>
                    <a:pt x="486996" y="1726081"/>
                  </a:lnTo>
                  <a:lnTo>
                    <a:pt x="487478" y="1727199"/>
                  </a:lnTo>
                  <a:close/>
                </a:path>
                <a:path w="1256665" h="2692400">
                  <a:moveTo>
                    <a:pt x="486260" y="1727199"/>
                  </a:moveTo>
                  <a:lnTo>
                    <a:pt x="486181" y="1726667"/>
                  </a:lnTo>
                  <a:lnTo>
                    <a:pt x="486260" y="1727199"/>
                  </a:lnTo>
                  <a:close/>
                </a:path>
                <a:path w="1256665" h="2692400">
                  <a:moveTo>
                    <a:pt x="382848" y="1739899"/>
                  </a:moveTo>
                  <a:lnTo>
                    <a:pt x="373581" y="1739899"/>
                  </a:lnTo>
                  <a:lnTo>
                    <a:pt x="377744" y="1727199"/>
                  </a:lnTo>
                  <a:lnTo>
                    <a:pt x="380087" y="1727199"/>
                  </a:lnTo>
                  <a:lnTo>
                    <a:pt x="382848" y="1739899"/>
                  </a:lnTo>
                  <a:close/>
                </a:path>
                <a:path w="1256665" h="2692400">
                  <a:moveTo>
                    <a:pt x="402121" y="1739899"/>
                  </a:moveTo>
                  <a:lnTo>
                    <a:pt x="385916" y="1739899"/>
                  </a:lnTo>
                  <a:lnTo>
                    <a:pt x="385240" y="1727199"/>
                  </a:lnTo>
                  <a:lnTo>
                    <a:pt x="408264" y="1727199"/>
                  </a:lnTo>
                  <a:lnTo>
                    <a:pt x="402121" y="1739899"/>
                  </a:lnTo>
                  <a:close/>
                </a:path>
                <a:path w="1256665" h="2692400">
                  <a:moveTo>
                    <a:pt x="446225" y="1731148"/>
                  </a:moveTo>
                  <a:lnTo>
                    <a:pt x="444125" y="1727199"/>
                  </a:lnTo>
                  <a:lnTo>
                    <a:pt x="445126" y="1727199"/>
                  </a:lnTo>
                  <a:lnTo>
                    <a:pt x="446225" y="1731148"/>
                  </a:lnTo>
                  <a:close/>
                </a:path>
                <a:path w="1256665" h="2692400">
                  <a:moveTo>
                    <a:pt x="460703" y="1739899"/>
                  </a:moveTo>
                  <a:lnTo>
                    <a:pt x="458765" y="1739899"/>
                  </a:lnTo>
                  <a:lnTo>
                    <a:pt x="456806" y="1727199"/>
                  </a:lnTo>
                  <a:lnTo>
                    <a:pt x="457012" y="1727199"/>
                  </a:lnTo>
                  <a:lnTo>
                    <a:pt x="460703" y="1739899"/>
                  </a:lnTo>
                  <a:close/>
                </a:path>
                <a:path w="1256665" h="2692400">
                  <a:moveTo>
                    <a:pt x="462018" y="1739899"/>
                  </a:moveTo>
                  <a:lnTo>
                    <a:pt x="461376" y="1739899"/>
                  </a:lnTo>
                  <a:lnTo>
                    <a:pt x="457888" y="1727199"/>
                  </a:lnTo>
                  <a:lnTo>
                    <a:pt x="458729" y="1728419"/>
                  </a:lnTo>
                  <a:lnTo>
                    <a:pt x="461546" y="1738028"/>
                  </a:lnTo>
                  <a:lnTo>
                    <a:pt x="462018" y="1739899"/>
                  </a:lnTo>
                  <a:close/>
                </a:path>
                <a:path w="1256665" h="2692400">
                  <a:moveTo>
                    <a:pt x="459348" y="1729316"/>
                  </a:moveTo>
                  <a:lnTo>
                    <a:pt x="458735" y="1728427"/>
                  </a:lnTo>
                  <a:lnTo>
                    <a:pt x="458376" y="1727199"/>
                  </a:lnTo>
                  <a:lnTo>
                    <a:pt x="458814" y="1727199"/>
                  </a:lnTo>
                  <a:lnTo>
                    <a:pt x="459348" y="1729316"/>
                  </a:lnTo>
                  <a:close/>
                </a:path>
                <a:path w="1256665" h="2692400">
                  <a:moveTo>
                    <a:pt x="459337" y="1728582"/>
                  </a:moveTo>
                  <a:lnTo>
                    <a:pt x="458814" y="1727199"/>
                  </a:lnTo>
                  <a:lnTo>
                    <a:pt x="458960" y="1727199"/>
                  </a:lnTo>
                  <a:lnTo>
                    <a:pt x="459337" y="1728582"/>
                  </a:lnTo>
                  <a:close/>
                </a:path>
                <a:path w="1256665" h="2692400">
                  <a:moveTo>
                    <a:pt x="463800" y="1735772"/>
                  </a:moveTo>
                  <a:lnTo>
                    <a:pt x="461428" y="1732333"/>
                  </a:lnTo>
                  <a:lnTo>
                    <a:pt x="459647" y="1727199"/>
                  </a:lnTo>
                  <a:lnTo>
                    <a:pt x="463529" y="1732805"/>
                  </a:lnTo>
                  <a:lnTo>
                    <a:pt x="463654" y="1733561"/>
                  </a:lnTo>
                  <a:lnTo>
                    <a:pt x="463800" y="1735772"/>
                  </a:lnTo>
                  <a:close/>
                </a:path>
                <a:path w="1256665" h="2692400">
                  <a:moveTo>
                    <a:pt x="463322" y="1731552"/>
                  </a:moveTo>
                  <a:lnTo>
                    <a:pt x="460822" y="1727199"/>
                  </a:lnTo>
                  <a:lnTo>
                    <a:pt x="462603" y="1727199"/>
                  </a:lnTo>
                  <a:lnTo>
                    <a:pt x="463322" y="1731552"/>
                  </a:lnTo>
                  <a:close/>
                </a:path>
                <a:path w="1256665" h="2692400">
                  <a:moveTo>
                    <a:pt x="464476" y="1733561"/>
                  </a:moveTo>
                  <a:lnTo>
                    <a:pt x="463567" y="1731978"/>
                  </a:lnTo>
                  <a:lnTo>
                    <a:pt x="463274" y="1727199"/>
                  </a:lnTo>
                  <a:lnTo>
                    <a:pt x="464030" y="1728973"/>
                  </a:lnTo>
                  <a:lnTo>
                    <a:pt x="464156" y="1729771"/>
                  </a:lnTo>
                  <a:lnTo>
                    <a:pt x="464476" y="1733561"/>
                  </a:lnTo>
                  <a:close/>
                </a:path>
                <a:path w="1256665" h="2692400">
                  <a:moveTo>
                    <a:pt x="465217" y="1731754"/>
                  </a:moveTo>
                  <a:lnTo>
                    <a:pt x="464177" y="1729316"/>
                  </a:lnTo>
                  <a:lnTo>
                    <a:pt x="464057" y="1728589"/>
                  </a:lnTo>
                  <a:lnTo>
                    <a:pt x="463939" y="1727199"/>
                  </a:lnTo>
                  <a:lnTo>
                    <a:pt x="465217" y="1731754"/>
                  </a:lnTo>
                  <a:close/>
                </a:path>
                <a:path w="1256665" h="2692400">
                  <a:moveTo>
                    <a:pt x="467687" y="1730157"/>
                  </a:moveTo>
                  <a:lnTo>
                    <a:pt x="467247" y="1729368"/>
                  </a:lnTo>
                  <a:lnTo>
                    <a:pt x="466564" y="1727199"/>
                  </a:lnTo>
                  <a:lnTo>
                    <a:pt x="466922" y="1727199"/>
                  </a:lnTo>
                  <a:lnTo>
                    <a:pt x="467687" y="1730157"/>
                  </a:lnTo>
                  <a:close/>
                </a:path>
                <a:path w="1256665" h="2692400">
                  <a:moveTo>
                    <a:pt x="468423" y="1730702"/>
                  </a:moveTo>
                  <a:lnTo>
                    <a:pt x="466968" y="1727199"/>
                  </a:lnTo>
                  <a:lnTo>
                    <a:pt x="467452" y="1727199"/>
                  </a:lnTo>
                  <a:lnTo>
                    <a:pt x="468256" y="1728973"/>
                  </a:lnTo>
                  <a:lnTo>
                    <a:pt x="468423" y="1730702"/>
                  </a:lnTo>
                  <a:close/>
                </a:path>
                <a:path w="1256665" h="2692400">
                  <a:moveTo>
                    <a:pt x="470090" y="1733018"/>
                  </a:moveTo>
                  <a:lnTo>
                    <a:pt x="468256" y="1728973"/>
                  </a:lnTo>
                  <a:lnTo>
                    <a:pt x="468085" y="1727199"/>
                  </a:lnTo>
                  <a:lnTo>
                    <a:pt x="469736" y="1730005"/>
                  </a:lnTo>
                  <a:lnTo>
                    <a:pt x="470090" y="1733018"/>
                  </a:lnTo>
                  <a:close/>
                </a:path>
                <a:path w="1256665" h="2692400">
                  <a:moveTo>
                    <a:pt x="470632" y="1731635"/>
                  </a:moveTo>
                  <a:lnTo>
                    <a:pt x="469767" y="1730062"/>
                  </a:lnTo>
                  <a:lnTo>
                    <a:pt x="469641" y="1729195"/>
                  </a:lnTo>
                  <a:lnTo>
                    <a:pt x="469406" y="1727199"/>
                  </a:lnTo>
                  <a:lnTo>
                    <a:pt x="470212" y="1727199"/>
                  </a:lnTo>
                  <a:lnTo>
                    <a:pt x="470632" y="1731635"/>
                  </a:lnTo>
                  <a:close/>
                </a:path>
                <a:path w="1256665" h="2692400">
                  <a:moveTo>
                    <a:pt x="472156" y="1734407"/>
                  </a:moveTo>
                  <a:lnTo>
                    <a:pt x="471742" y="1733654"/>
                  </a:lnTo>
                  <a:lnTo>
                    <a:pt x="471657" y="1733442"/>
                  </a:lnTo>
                  <a:lnTo>
                    <a:pt x="470548" y="1727199"/>
                  </a:lnTo>
                  <a:lnTo>
                    <a:pt x="471582" y="1727199"/>
                  </a:lnTo>
                  <a:lnTo>
                    <a:pt x="472156" y="1734407"/>
                  </a:lnTo>
                  <a:close/>
                </a:path>
                <a:path w="1256665" h="2692400">
                  <a:moveTo>
                    <a:pt x="476458" y="1739899"/>
                  </a:moveTo>
                  <a:lnTo>
                    <a:pt x="475176" y="1739899"/>
                  </a:lnTo>
                  <a:lnTo>
                    <a:pt x="472156" y="1734407"/>
                  </a:lnTo>
                  <a:lnTo>
                    <a:pt x="471582" y="1727199"/>
                  </a:lnTo>
                  <a:lnTo>
                    <a:pt x="472123" y="1727199"/>
                  </a:lnTo>
                  <a:lnTo>
                    <a:pt x="476458" y="1739899"/>
                  </a:lnTo>
                  <a:close/>
                </a:path>
                <a:path w="1256665" h="2692400">
                  <a:moveTo>
                    <a:pt x="474569" y="1734216"/>
                  </a:moveTo>
                  <a:lnTo>
                    <a:pt x="472123" y="1727199"/>
                  </a:lnTo>
                  <a:lnTo>
                    <a:pt x="474569" y="1734216"/>
                  </a:lnTo>
                  <a:close/>
                </a:path>
                <a:path w="1256665" h="2692400">
                  <a:moveTo>
                    <a:pt x="479711" y="1739899"/>
                  </a:moveTo>
                  <a:lnTo>
                    <a:pt x="476550" y="1739899"/>
                  </a:lnTo>
                  <a:lnTo>
                    <a:pt x="474515" y="1727199"/>
                  </a:lnTo>
                  <a:lnTo>
                    <a:pt x="475560" y="1727199"/>
                  </a:lnTo>
                  <a:lnTo>
                    <a:pt x="479611" y="1739449"/>
                  </a:lnTo>
                  <a:lnTo>
                    <a:pt x="479711" y="1739899"/>
                  </a:lnTo>
                  <a:close/>
                </a:path>
                <a:path w="1256665" h="2692400">
                  <a:moveTo>
                    <a:pt x="478756" y="1734032"/>
                  </a:moveTo>
                  <a:lnTo>
                    <a:pt x="476188" y="1727199"/>
                  </a:lnTo>
                  <a:lnTo>
                    <a:pt x="476485" y="1727199"/>
                  </a:lnTo>
                  <a:lnTo>
                    <a:pt x="478595" y="1733044"/>
                  </a:lnTo>
                  <a:lnTo>
                    <a:pt x="478756" y="1734032"/>
                  </a:lnTo>
                  <a:close/>
                </a:path>
                <a:path w="1256665" h="2692400">
                  <a:moveTo>
                    <a:pt x="478110" y="1730062"/>
                  </a:moveTo>
                  <a:lnTo>
                    <a:pt x="476875" y="1727199"/>
                  </a:lnTo>
                  <a:lnTo>
                    <a:pt x="477595" y="1727199"/>
                  </a:lnTo>
                  <a:lnTo>
                    <a:pt x="477799" y="1728152"/>
                  </a:lnTo>
                  <a:lnTo>
                    <a:pt x="478110" y="1730062"/>
                  </a:lnTo>
                  <a:close/>
                </a:path>
                <a:path w="1256665" h="2692400">
                  <a:moveTo>
                    <a:pt x="477799" y="1728152"/>
                  </a:moveTo>
                  <a:lnTo>
                    <a:pt x="477595" y="1727199"/>
                  </a:lnTo>
                  <a:lnTo>
                    <a:pt x="477799" y="1728152"/>
                  </a:lnTo>
                  <a:close/>
                </a:path>
                <a:path w="1256665" h="2692400">
                  <a:moveTo>
                    <a:pt x="479917" y="1734253"/>
                  </a:moveTo>
                  <a:lnTo>
                    <a:pt x="478303" y="1730511"/>
                  </a:lnTo>
                  <a:lnTo>
                    <a:pt x="477769" y="1727971"/>
                  </a:lnTo>
                  <a:lnTo>
                    <a:pt x="477644" y="1727199"/>
                  </a:lnTo>
                  <a:lnTo>
                    <a:pt x="478423" y="1727199"/>
                  </a:lnTo>
                  <a:lnTo>
                    <a:pt x="479723" y="1731552"/>
                  </a:lnTo>
                  <a:lnTo>
                    <a:pt x="479917" y="1734253"/>
                  </a:lnTo>
                  <a:close/>
                </a:path>
                <a:path w="1256665" h="2692400">
                  <a:moveTo>
                    <a:pt x="479521" y="1728589"/>
                  </a:moveTo>
                  <a:lnTo>
                    <a:pt x="478991" y="1727199"/>
                  </a:lnTo>
                  <a:lnTo>
                    <a:pt x="479424" y="1727199"/>
                  </a:lnTo>
                  <a:lnTo>
                    <a:pt x="479521" y="1728589"/>
                  </a:lnTo>
                  <a:close/>
                </a:path>
                <a:path w="1256665" h="2692400">
                  <a:moveTo>
                    <a:pt x="481372" y="1733442"/>
                  </a:moveTo>
                  <a:lnTo>
                    <a:pt x="479668" y="1728973"/>
                  </a:lnTo>
                  <a:lnTo>
                    <a:pt x="479542" y="1728427"/>
                  </a:lnTo>
                  <a:lnTo>
                    <a:pt x="479424" y="1727199"/>
                  </a:lnTo>
                  <a:lnTo>
                    <a:pt x="479993" y="1727199"/>
                  </a:lnTo>
                  <a:lnTo>
                    <a:pt x="481026" y="1731148"/>
                  </a:lnTo>
                  <a:lnTo>
                    <a:pt x="481151" y="1731754"/>
                  </a:lnTo>
                  <a:lnTo>
                    <a:pt x="481372" y="1733442"/>
                  </a:lnTo>
                  <a:close/>
                </a:path>
                <a:path w="1256665" h="2692400">
                  <a:moveTo>
                    <a:pt x="481119" y="1731502"/>
                  </a:moveTo>
                  <a:lnTo>
                    <a:pt x="479993" y="1727199"/>
                  </a:lnTo>
                  <a:lnTo>
                    <a:pt x="480556" y="1727199"/>
                  </a:lnTo>
                  <a:lnTo>
                    <a:pt x="481119" y="1731502"/>
                  </a:lnTo>
                  <a:close/>
                </a:path>
                <a:path w="1256665" h="2692400">
                  <a:moveTo>
                    <a:pt x="483076" y="1737907"/>
                  </a:moveTo>
                  <a:lnTo>
                    <a:pt x="482261" y="1735772"/>
                  </a:lnTo>
                  <a:lnTo>
                    <a:pt x="482136" y="1735390"/>
                  </a:lnTo>
                  <a:lnTo>
                    <a:pt x="481137" y="1731574"/>
                  </a:lnTo>
                  <a:lnTo>
                    <a:pt x="480556" y="1727199"/>
                  </a:lnTo>
                  <a:lnTo>
                    <a:pt x="481357" y="1727199"/>
                  </a:lnTo>
                  <a:lnTo>
                    <a:pt x="482127" y="1730174"/>
                  </a:lnTo>
                  <a:lnTo>
                    <a:pt x="483076" y="1737907"/>
                  </a:lnTo>
                  <a:close/>
                </a:path>
                <a:path w="1256665" h="2692400">
                  <a:moveTo>
                    <a:pt x="482157" y="1730287"/>
                  </a:moveTo>
                  <a:lnTo>
                    <a:pt x="481357" y="1727199"/>
                  </a:lnTo>
                  <a:lnTo>
                    <a:pt x="481784" y="1727199"/>
                  </a:lnTo>
                  <a:lnTo>
                    <a:pt x="482157" y="1730287"/>
                  </a:lnTo>
                  <a:close/>
                </a:path>
                <a:path w="1256665" h="2692400">
                  <a:moveTo>
                    <a:pt x="494233" y="1739899"/>
                  </a:moveTo>
                  <a:lnTo>
                    <a:pt x="484647" y="1739899"/>
                  </a:lnTo>
                  <a:lnTo>
                    <a:pt x="482264" y="1730702"/>
                  </a:lnTo>
                  <a:lnTo>
                    <a:pt x="482143" y="1730174"/>
                  </a:lnTo>
                  <a:lnTo>
                    <a:pt x="481784" y="1727199"/>
                  </a:lnTo>
                  <a:lnTo>
                    <a:pt x="490655" y="1727199"/>
                  </a:lnTo>
                  <a:lnTo>
                    <a:pt x="494233" y="1739899"/>
                  </a:lnTo>
                  <a:close/>
                </a:path>
                <a:path w="1256665" h="2692400">
                  <a:moveTo>
                    <a:pt x="494233" y="1739899"/>
                  </a:moveTo>
                  <a:lnTo>
                    <a:pt x="490655" y="1727199"/>
                  </a:lnTo>
                  <a:lnTo>
                    <a:pt x="490877" y="1727199"/>
                  </a:lnTo>
                  <a:lnTo>
                    <a:pt x="494233" y="1739899"/>
                  </a:lnTo>
                  <a:close/>
                </a:path>
                <a:path w="1256665" h="2692400">
                  <a:moveTo>
                    <a:pt x="496917" y="1739899"/>
                  </a:moveTo>
                  <a:lnTo>
                    <a:pt x="494233" y="1739899"/>
                  </a:lnTo>
                  <a:lnTo>
                    <a:pt x="490877" y="1727199"/>
                  </a:lnTo>
                  <a:lnTo>
                    <a:pt x="492149" y="1727199"/>
                  </a:lnTo>
                  <a:lnTo>
                    <a:pt x="496741" y="1738613"/>
                  </a:lnTo>
                  <a:lnTo>
                    <a:pt x="496917" y="1739899"/>
                  </a:lnTo>
                  <a:close/>
                </a:path>
                <a:path w="1256665" h="2692400">
                  <a:moveTo>
                    <a:pt x="499277" y="1739899"/>
                  </a:moveTo>
                  <a:lnTo>
                    <a:pt x="497258" y="1739899"/>
                  </a:lnTo>
                  <a:lnTo>
                    <a:pt x="496741" y="1738613"/>
                  </a:lnTo>
                  <a:lnTo>
                    <a:pt x="495174" y="1727199"/>
                  </a:lnTo>
                  <a:lnTo>
                    <a:pt x="498909" y="1727199"/>
                  </a:lnTo>
                  <a:lnTo>
                    <a:pt x="499277" y="1739899"/>
                  </a:lnTo>
                  <a:close/>
                </a:path>
                <a:path w="1256665" h="2692400">
                  <a:moveTo>
                    <a:pt x="501507" y="1739899"/>
                  </a:moveTo>
                  <a:lnTo>
                    <a:pt x="501144" y="1739899"/>
                  </a:lnTo>
                  <a:lnTo>
                    <a:pt x="498909" y="1727199"/>
                  </a:lnTo>
                  <a:lnTo>
                    <a:pt x="499975" y="1727199"/>
                  </a:lnTo>
                  <a:lnTo>
                    <a:pt x="501507" y="1739899"/>
                  </a:lnTo>
                  <a:close/>
                </a:path>
                <a:path w="1256665" h="2692400">
                  <a:moveTo>
                    <a:pt x="502135" y="1739899"/>
                  </a:moveTo>
                  <a:lnTo>
                    <a:pt x="501507" y="1739899"/>
                  </a:lnTo>
                  <a:lnTo>
                    <a:pt x="499975" y="1727199"/>
                  </a:lnTo>
                  <a:lnTo>
                    <a:pt x="501539" y="1727199"/>
                  </a:lnTo>
                  <a:lnTo>
                    <a:pt x="501659" y="1728152"/>
                  </a:lnTo>
                  <a:lnTo>
                    <a:pt x="502135" y="1739899"/>
                  </a:lnTo>
                  <a:close/>
                </a:path>
                <a:path w="1256665" h="2692400">
                  <a:moveTo>
                    <a:pt x="501638" y="1727635"/>
                  </a:moveTo>
                  <a:lnTo>
                    <a:pt x="501539" y="1727199"/>
                  </a:lnTo>
                  <a:lnTo>
                    <a:pt x="501638" y="1727635"/>
                  </a:lnTo>
                  <a:close/>
                </a:path>
                <a:path w="1256665" h="2692400">
                  <a:moveTo>
                    <a:pt x="502690" y="1732273"/>
                  </a:moveTo>
                  <a:lnTo>
                    <a:pt x="501714" y="1727971"/>
                  </a:lnTo>
                  <a:lnTo>
                    <a:pt x="501621" y="1727199"/>
                  </a:lnTo>
                  <a:lnTo>
                    <a:pt x="502357" y="1727199"/>
                  </a:lnTo>
                  <a:lnTo>
                    <a:pt x="502690" y="1732273"/>
                  </a:lnTo>
                  <a:close/>
                </a:path>
                <a:path w="1256665" h="2692400">
                  <a:moveTo>
                    <a:pt x="506589" y="1739899"/>
                  </a:moveTo>
                  <a:lnTo>
                    <a:pt x="504419" y="1739899"/>
                  </a:lnTo>
                  <a:lnTo>
                    <a:pt x="502703" y="1732333"/>
                  </a:lnTo>
                  <a:lnTo>
                    <a:pt x="502357" y="1727199"/>
                  </a:lnTo>
                  <a:lnTo>
                    <a:pt x="504673" y="1727199"/>
                  </a:lnTo>
                  <a:lnTo>
                    <a:pt x="506589" y="1739899"/>
                  </a:lnTo>
                  <a:close/>
                </a:path>
                <a:path w="1256665" h="2692400">
                  <a:moveTo>
                    <a:pt x="506773" y="1739899"/>
                  </a:moveTo>
                  <a:lnTo>
                    <a:pt x="506589" y="1739899"/>
                  </a:lnTo>
                  <a:lnTo>
                    <a:pt x="504673" y="1727199"/>
                  </a:lnTo>
                  <a:lnTo>
                    <a:pt x="504819" y="1727199"/>
                  </a:lnTo>
                  <a:lnTo>
                    <a:pt x="506773" y="1739899"/>
                  </a:lnTo>
                  <a:close/>
                </a:path>
                <a:path w="1256665" h="2692400">
                  <a:moveTo>
                    <a:pt x="507715" y="1739899"/>
                  </a:moveTo>
                  <a:lnTo>
                    <a:pt x="506773" y="1739899"/>
                  </a:lnTo>
                  <a:lnTo>
                    <a:pt x="504819" y="1727199"/>
                  </a:lnTo>
                  <a:lnTo>
                    <a:pt x="506616" y="1727199"/>
                  </a:lnTo>
                  <a:lnTo>
                    <a:pt x="506968" y="1728973"/>
                  </a:lnTo>
                  <a:lnTo>
                    <a:pt x="507089" y="1730174"/>
                  </a:lnTo>
                  <a:lnTo>
                    <a:pt x="507715" y="1739899"/>
                  </a:lnTo>
                  <a:close/>
                </a:path>
                <a:path w="1256665" h="2692400">
                  <a:moveTo>
                    <a:pt x="507032" y="1729283"/>
                  </a:moveTo>
                  <a:lnTo>
                    <a:pt x="506616" y="1727199"/>
                  </a:lnTo>
                  <a:lnTo>
                    <a:pt x="506898" y="1727199"/>
                  </a:lnTo>
                  <a:lnTo>
                    <a:pt x="507032" y="1729283"/>
                  </a:lnTo>
                  <a:close/>
                </a:path>
                <a:path w="1256665" h="2692400">
                  <a:moveTo>
                    <a:pt x="507067" y="1729461"/>
                  </a:moveTo>
                  <a:lnTo>
                    <a:pt x="507023" y="1729145"/>
                  </a:lnTo>
                  <a:lnTo>
                    <a:pt x="506898" y="1727199"/>
                  </a:lnTo>
                  <a:lnTo>
                    <a:pt x="507067" y="1729461"/>
                  </a:lnTo>
                  <a:close/>
                </a:path>
                <a:path w="1256665" h="2692400">
                  <a:moveTo>
                    <a:pt x="511076" y="1739899"/>
                  </a:moveTo>
                  <a:lnTo>
                    <a:pt x="509149" y="1739899"/>
                  </a:lnTo>
                  <a:lnTo>
                    <a:pt x="507129" y="1729771"/>
                  </a:lnTo>
                  <a:lnTo>
                    <a:pt x="507012" y="1728718"/>
                  </a:lnTo>
                  <a:lnTo>
                    <a:pt x="506898" y="1727199"/>
                  </a:lnTo>
                  <a:lnTo>
                    <a:pt x="510335" y="1727199"/>
                  </a:lnTo>
                  <a:lnTo>
                    <a:pt x="511076" y="1739899"/>
                  </a:lnTo>
                  <a:close/>
                </a:path>
                <a:path w="1256665" h="2692400">
                  <a:moveTo>
                    <a:pt x="512586" y="1739899"/>
                  </a:moveTo>
                  <a:lnTo>
                    <a:pt x="512435" y="1739899"/>
                  </a:lnTo>
                  <a:lnTo>
                    <a:pt x="510481" y="1727199"/>
                  </a:lnTo>
                  <a:lnTo>
                    <a:pt x="512413" y="1727199"/>
                  </a:lnTo>
                  <a:lnTo>
                    <a:pt x="512586" y="1739899"/>
                  </a:lnTo>
                  <a:close/>
                </a:path>
                <a:path w="1256665" h="2692400">
                  <a:moveTo>
                    <a:pt x="513229" y="1732547"/>
                  </a:moveTo>
                  <a:lnTo>
                    <a:pt x="512413" y="1727199"/>
                  </a:lnTo>
                  <a:lnTo>
                    <a:pt x="512889" y="1727199"/>
                  </a:lnTo>
                  <a:lnTo>
                    <a:pt x="513229" y="1732547"/>
                  </a:lnTo>
                  <a:close/>
                </a:path>
                <a:path w="1256665" h="2692400">
                  <a:moveTo>
                    <a:pt x="515282" y="1739899"/>
                  </a:moveTo>
                  <a:lnTo>
                    <a:pt x="514351" y="1739899"/>
                  </a:lnTo>
                  <a:lnTo>
                    <a:pt x="513939" y="1737199"/>
                  </a:lnTo>
                  <a:lnTo>
                    <a:pt x="513209" y="1727199"/>
                  </a:lnTo>
                  <a:lnTo>
                    <a:pt x="513717" y="1727199"/>
                  </a:lnTo>
                  <a:lnTo>
                    <a:pt x="515282" y="1739899"/>
                  </a:lnTo>
                  <a:close/>
                </a:path>
                <a:path w="1256665" h="2692400">
                  <a:moveTo>
                    <a:pt x="516326" y="1739899"/>
                  </a:moveTo>
                  <a:lnTo>
                    <a:pt x="514827" y="1727199"/>
                  </a:lnTo>
                  <a:lnTo>
                    <a:pt x="515444" y="1727199"/>
                  </a:lnTo>
                  <a:lnTo>
                    <a:pt x="516326" y="1739899"/>
                  </a:lnTo>
                  <a:close/>
                </a:path>
                <a:path w="1256665" h="2692400">
                  <a:moveTo>
                    <a:pt x="516418" y="1739899"/>
                  </a:moveTo>
                  <a:lnTo>
                    <a:pt x="515444" y="1727199"/>
                  </a:lnTo>
                  <a:lnTo>
                    <a:pt x="515801" y="1727199"/>
                  </a:lnTo>
                  <a:lnTo>
                    <a:pt x="516418" y="1739899"/>
                  </a:lnTo>
                  <a:close/>
                </a:path>
                <a:path w="1256665" h="2692400">
                  <a:moveTo>
                    <a:pt x="517317" y="1739899"/>
                  </a:moveTo>
                  <a:lnTo>
                    <a:pt x="516683" y="1739899"/>
                  </a:lnTo>
                  <a:lnTo>
                    <a:pt x="515812" y="1727199"/>
                  </a:lnTo>
                  <a:lnTo>
                    <a:pt x="515947" y="1727199"/>
                  </a:lnTo>
                  <a:lnTo>
                    <a:pt x="517317" y="1739899"/>
                  </a:lnTo>
                  <a:close/>
                </a:path>
                <a:path w="1256665" h="2692400">
                  <a:moveTo>
                    <a:pt x="520580" y="1739899"/>
                  </a:moveTo>
                  <a:lnTo>
                    <a:pt x="517654" y="1739899"/>
                  </a:lnTo>
                  <a:lnTo>
                    <a:pt x="515947" y="1727199"/>
                  </a:lnTo>
                  <a:lnTo>
                    <a:pt x="520066" y="1727199"/>
                  </a:lnTo>
                  <a:lnTo>
                    <a:pt x="520580" y="1739899"/>
                  </a:lnTo>
                  <a:close/>
                </a:path>
                <a:path w="1256665" h="2692400">
                  <a:moveTo>
                    <a:pt x="521998" y="1739899"/>
                  </a:moveTo>
                  <a:lnTo>
                    <a:pt x="521473" y="1739899"/>
                  </a:lnTo>
                  <a:lnTo>
                    <a:pt x="520569" y="1727199"/>
                  </a:lnTo>
                  <a:lnTo>
                    <a:pt x="521127" y="1727199"/>
                  </a:lnTo>
                  <a:lnTo>
                    <a:pt x="521459" y="1728973"/>
                  </a:lnTo>
                  <a:lnTo>
                    <a:pt x="521583" y="1730969"/>
                  </a:lnTo>
                  <a:lnTo>
                    <a:pt x="521998" y="1739899"/>
                  </a:lnTo>
                  <a:close/>
                </a:path>
                <a:path w="1256665" h="2692400">
                  <a:moveTo>
                    <a:pt x="521501" y="1729195"/>
                  </a:moveTo>
                  <a:lnTo>
                    <a:pt x="521127" y="1727199"/>
                  </a:lnTo>
                  <a:lnTo>
                    <a:pt x="521408" y="1727199"/>
                  </a:lnTo>
                  <a:lnTo>
                    <a:pt x="521501" y="1729195"/>
                  </a:lnTo>
                  <a:close/>
                </a:path>
                <a:path w="1256665" h="2692400">
                  <a:moveTo>
                    <a:pt x="523508" y="1739899"/>
                  </a:moveTo>
                  <a:lnTo>
                    <a:pt x="521534" y="1729368"/>
                  </a:lnTo>
                  <a:lnTo>
                    <a:pt x="521408" y="1727199"/>
                  </a:lnTo>
                  <a:lnTo>
                    <a:pt x="521922" y="1727199"/>
                  </a:lnTo>
                  <a:lnTo>
                    <a:pt x="523508" y="1739899"/>
                  </a:lnTo>
                  <a:close/>
                </a:path>
                <a:path w="1256665" h="2692400">
                  <a:moveTo>
                    <a:pt x="525825" y="1739899"/>
                  </a:moveTo>
                  <a:lnTo>
                    <a:pt x="524396" y="1739899"/>
                  </a:lnTo>
                  <a:lnTo>
                    <a:pt x="521922" y="1727199"/>
                  </a:lnTo>
                  <a:lnTo>
                    <a:pt x="524456" y="1727199"/>
                  </a:lnTo>
                  <a:lnTo>
                    <a:pt x="525053" y="1731148"/>
                  </a:lnTo>
                  <a:lnTo>
                    <a:pt x="525825" y="1739899"/>
                  </a:lnTo>
                  <a:close/>
                </a:path>
                <a:path w="1256665" h="2692400">
                  <a:moveTo>
                    <a:pt x="525037" y="1730969"/>
                  </a:moveTo>
                  <a:lnTo>
                    <a:pt x="524456" y="1727199"/>
                  </a:lnTo>
                  <a:lnTo>
                    <a:pt x="524705" y="1727199"/>
                  </a:lnTo>
                  <a:lnTo>
                    <a:pt x="525037" y="1730969"/>
                  </a:lnTo>
                  <a:close/>
                </a:path>
                <a:path w="1256665" h="2692400">
                  <a:moveTo>
                    <a:pt x="525771" y="1735724"/>
                  </a:moveTo>
                  <a:lnTo>
                    <a:pt x="525065" y="1731148"/>
                  </a:lnTo>
                  <a:lnTo>
                    <a:pt x="524705" y="1727199"/>
                  </a:lnTo>
                  <a:lnTo>
                    <a:pt x="525251" y="1727199"/>
                  </a:lnTo>
                  <a:lnTo>
                    <a:pt x="525771" y="1735724"/>
                  </a:lnTo>
                  <a:close/>
                </a:path>
                <a:path w="1256665" h="2692400">
                  <a:moveTo>
                    <a:pt x="526150" y="1730857"/>
                  </a:moveTo>
                  <a:lnTo>
                    <a:pt x="525755" y="1727199"/>
                  </a:lnTo>
                  <a:lnTo>
                    <a:pt x="526150" y="1730857"/>
                  </a:lnTo>
                  <a:close/>
                </a:path>
                <a:path w="1256665" h="2692400">
                  <a:moveTo>
                    <a:pt x="528147" y="1739899"/>
                  </a:moveTo>
                  <a:lnTo>
                    <a:pt x="527465" y="1739899"/>
                  </a:lnTo>
                  <a:lnTo>
                    <a:pt x="525846" y="1727199"/>
                  </a:lnTo>
                  <a:lnTo>
                    <a:pt x="527135" y="1727199"/>
                  </a:lnTo>
                  <a:lnTo>
                    <a:pt x="528147" y="1739899"/>
                  </a:lnTo>
                  <a:close/>
                </a:path>
                <a:path w="1256665" h="2692400">
                  <a:moveTo>
                    <a:pt x="529038" y="1733742"/>
                  </a:moveTo>
                  <a:lnTo>
                    <a:pt x="528645" y="1727199"/>
                  </a:lnTo>
                  <a:lnTo>
                    <a:pt x="528760" y="1728152"/>
                  </a:lnTo>
                  <a:lnTo>
                    <a:pt x="529038" y="1733742"/>
                  </a:lnTo>
                  <a:close/>
                </a:path>
                <a:path w="1256665" h="2692400">
                  <a:moveTo>
                    <a:pt x="530187" y="1739899"/>
                  </a:moveTo>
                  <a:lnTo>
                    <a:pt x="528860" y="1728973"/>
                  </a:lnTo>
                  <a:lnTo>
                    <a:pt x="528737" y="1727199"/>
                  </a:lnTo>
                  <a:lnTo>
                    <a:pt x="529538" y="1727199"/>
                  </a:lnTo>
                  <a:lnTo>
                    <a:pt x="530187" y="1739899"/>
                  </a:lnTo>
                  <a:close/>
                </a:path>
                <a:path w="1256665" h="2692400">
                  <a:moveTo>
                    <a:pt x="531649" y="1739899"/>
                  </a:moveTo>
                  <a:lnTo>
                    <a:pt x="530360" y="1727199"/>
                  </a:lnTo>
                  <a:lnTo>
                    <a:pt x="530977" y="1727199"/>
                  </a:lnTo>
                  <a:lnTo>
                    <a:pt x="531649" y="1739899"/>
                  </a:lnTo>
                  <a:close/>
                </a:path>
                <a:path w="1256665" h="2692400">
                  <a:moveTo>
                    <a:pt x="533667" y="1739899"/>
                  </a:moveTo>
                  <a:lnTo>
                    <a:pt x="532926" y="1727199"/>
                  </a:lnTo>
                  <a:lnTo>
                    <a:pt x="533381" y="1727199"/>
                  </a:lnTo>
                  <a:lnTo>
                    <a:pt x="533667" y="1739899"/>
                  </a:lnTo>
                  <a:close/>
                </a:path>
                <a:path w="1256665" h="2692400">
                  <a:moveTo>
                    <a:pt x="537483" y="1739899"/>
                  </a:moveTo>
                  <a:lnTo>
                    <a:pt x="537131" y="1727199"/>
                  </a:lnTo>
                  <a:lnTo>
                    <a:pt x="537662" y="1727199"/>
                  </a:lnTo>
                  <a:lnTo>
                    <a:pt x="537483" y="1739899"/>
                  </a:lnTo>
                  <a:close/>
                </a:path>
                <a:path w="1256665" h="2692400">
                  <a:moveTo>
                    <a:pt x="537682" y="1727634"/>
                  </a:moveTo>
                  <a:lnTo>
                    <a:pt x="537662" y="1727199"/>
                  </a:lnTo>
                  <a:lnTo>
                    <a:pt x="537682" y="1727634"/>
                  </a:lnTo>
                  <a:close/>
                </a:path>
                <a:path w="1256665" h="2692400">
                  <a:moveTo>
                    <a:pt x="539210" y="1739899"/>
                  </a:moveTo>
                  <a:lnTo>
                    <a:pt x="538484" y="1727199"/>
                  </a:lnTo>
                  <a:lnTo>
                    <a:pt x="539210" y="1739899"/>
                  </a:lnTo>
                  <a:close/>
                </a:path>
                <a:path w="1256665" h="2692400">
                  <a:moveTo>
                    <a:pt x="541185" y="1739899"/>
                  </a:moveTo>
                  <a:lnTo>
                    <a:pt x="540563" y="1727199"/>
                  </a:lnTo>
                  <a:lnTo>
                    <a:pt x="541012" y="1727199"/>
                  </a:lnTo>
                  <a:lnTo>
                    <a:pt x="541185" y="1739899"/>
                  </a:lnTo>
                  <a:close/>
                </a:path>
                <a:path w="1256665" h="2692400">
                  <a:moveTo>
                    <a:pt x="542219" y="1739899"/>
                  </a:moveTo>
                  <a:lnTo>
                    <a:pt x="542006" y="1727199"/>
                  </a:lnTo>
                  <a:lnTo>
                    <a:pt x="542376" y="1727199"/>
                  </a:lnTo>
                  <a:lnTo>
                    <a:pt x="542219" y="1739899"/>
                  </a:lnTo>
                  <a:close/>
                </a:path>
                <a:path w="1256665" h="2692400">
                  <a:moveTo>
                    <a:pt x="545120" y="1739899"/>
                  </a:moveTo>
                  <a:lnTo>
                    <a:pt x="544812" y="1727199"/>
                  </a:lnTo>
                  <a:lnTo>
                    <a:pt x="545705" y="1727199"/>
                  </a:lnTo>
                  <a:lnTo>
                    <a:pt x="545120" y="1739899"/>
                  </a:lnTo>
                  <a:close/>
                </a:path>
                <a:path w="1256665" h="2692400">
                  <a:moveTo>
                    <a:pt x="546035" y="1739899"/>
                  </a:moveTo>
                  <a:lnTo>
                    <a:pt x="545905" y="1727199"/>
                  </a:lnTo>
                  <a:lnTo>
                    <a:pt x="546067" y="1727199"/>
                  </a:lnTo>
                  <a:lnTo>
                    <a:pt x="546035" y="1739899"/>
                  </a:lnTo>
                  <a:close/>
                </a:path>
                <a:path w="1256665" h="2692400">
                  <a:moveTo>
                    <a:pt x="547381" y="1739899"/>
                  </a:moveTo>
                  <a:lnTo>
                    <a:pt x="546960" y="1727199"/>
                  </a:lnTo>
                  <a:lnTo>
                    <a:pt x="547853" y="1727199"/>
                  </a:lnTo>
                  <a:lnTo>
                    <a:pt x="547381" y="1739899"/>
                  </a:lnTo>
                  <a:close/>
                </a:path>
                <a:path w="1256665" h="2692400">
                  <a:moveTo>
                    <a:pt x="547588" y="1739899"/>
                  </a:moveTo>
                  <a:lnTo>
                    <a:pt x="547864" y="1727199"/>
                  </a:lnTo>
                  <a:lnTo>
                    <a:pt x="547994" y="1727199"/>
                  </a:lnTo>
                  <a:lnTo>
                    <a:pt x="547588" y="1739899"/>
                  </a:lnTo>
                  <a:close/>
                </a:path>
                <a:path w="1256665" h="2692400">
                  <a:moveTo>
                    <a:pt x="791713" y="1739899"/>
                  </a:moveTo>
                  <a:lnTo>
                    <a:pt x="768373" y="1739899"/>
                  </a:lnTo>
                  <a:lnTo>
                    <a:pt x="762895" y="1727199"/>
                  </a:lnTo>
                  <a:lnTo>
                    <a:pt x="786352" y="1727199"/>
                  </a:lnTo>
                  <a:lnTo>
                    <a:pt x="791713" y="1739899"/>
                  </a:lnTo>
                  <a:close/>
                </a:path>
                <a:path w="1256665" h="2692400">
                  <a:moveTo>
                    <a:pt x="469224" y="1739019"/>
                  </a:moveTo>
                  <a:lnTo>
                    <a:pt x="466060" y="1727237"/>
                  </a:lnTo>
                  <a:lnTo>
                    <a:pt x="467151" y="1729195"/>
                  </a:lnTo>
                  <a:lnTo>
                    <a:pt x="467277" y="1729461"/>
                  </a:lnTo>
                  <a:lnTo>
                    <a:pt x="468621" y="1733767"/>
                  </a:lnTo>
                  <a:lnTo>
                    <a:pt x="468747" y="1734257"/>
                  </a:lnTo>
                  <a:lnTo>
                    <a:pt x="469224" y="1739019"/>
                  </a:lnTo>
                  <a:close/>
                </a:path>
                <a:path w="1256665" h="2692400">
                  <a:moveTo>
                    <a:pt x="469309" y="1739899"/>
                  </a:moveTo>
                  <a:lnTo>
                    <a:pt x="468691" y="1739899"/>
                  </a:lnTo>
                  <a:lnTo>
                    <a:pt x="466075" y="1733767"/>
                  </a:lnTo>
                  <a:lnTo>
                    <a:pt x="466050" y="1727240"/>
                  </a:lnTo>
                  <a:lnTo>
                    <a:pt x="469185" y="1738879"/>
                  </a:lnTo>
                  <a:lnTo>
                    <a:pt x="469309" y="1739899"/>
                  </a:lnTo>
                  <a:close/>
                </a:path>
                <a:path w="1256665" h="2692400">
                  <a:moveTo>
                    <a:pt x="503163" y="1739899"/>
                  </a:moveTo>
                  <a:lnTo>
                    <a:pt x="502135" y="1739899"/>
                  </a:lnTo>
                  <a:lnTo>
                    <a:pt x="501638" y="1727635"/>
                  </a:lnTo>
                  <a:lnTo>
                    <a:pt x="501736" y="1728152"/>
                  </a:lnTo>
                  <a:lnTo>
                    <a:pt x="503163" y="1739899"/>
                  </a:lnTo>
                  <a:close/>
                </a:path>
                <a:path w="1256665" h="2692400">
                  <a:moveTo>
                    <a:pt x="503190" y="1739899"/>
                  </a:moveTo>
                  <a:lnTo>
                    <a:pt x="501714" y="1727971"/>
                  </a:lnTo>
                  <a:lnTo>
                    <a:pt x="502623" y="1731978"/>
                  </a:lnTo>
                  <a:lnTo>
                    <a:pt x="502740" y="1733044"/>
                  </a:lnTo>
                  <a:lnTo>
                    <a:pt x="503190" y="1739899"/>
                  </a:lnTo>
                  <a:close/>
                </a:path>
                <a:path w="1256665" h="2692400">
                  <a:moveTo>
                    <a:pt x="461546" y="1738028"/>
                  </a:moveTo>
                  <a:lnTo>
                    <a:pt x="458735" y="1728427"/>
                  </a:lnTo>
                  <a:lnTo>
                    <a:pt x="459348" y="1729316"/>
                  </a:lnTo>
                  <a:lnTo>
                    <a:pt x="461546" y="1738028"/>
                  </a:lnTo>
                  <a:close/>
                </a:path>
                <a:path w="1256665" h="2692400">
                  <a:moveTo>
                    <a:pt x="459940" y="1730174"/>
                  </a:moveTo>
                  <a:lnTo>
                    <a:pt x="459661" y="1729771"/>
                  </a:lnTo>
                  <a:lnTo>
                    <a:pt x="459337" y="1728582"/>
                  </a:lnTo>
                  <a:lnTo>
                    <a:pt x="459940" y="1730174"/>
                  </a:lnTo>
                  <a:close/>
                </a:path>
                <a:path w="1256665" h="2692400">
                  <a:moveTo>
                    <a:pt x="479901" y="1732145"/>
                  </a:moveTo>
                  <a:lnTo>
                    <a:pt x="479750" y="1731640"/>
                  </a:lnTo>
                  <a:lnTo>
                    <a:pt x="479521" y="1728589"/>
                  </a:lnTo>
                  <a:lnTo>
                    <a:pt x="479644" y="1729485"/>
                  </a:lnTo>
                  <a:lnTo>
                    <a:pt x="479901" y="1732145"/>
                  </a:lnTo>
                  <a:close/>
                </a:path>
                <a:path w="1256665" h="2692400">
                  <a:moveTo>
                    <a:pt x="470307" y="1734861"/>
                  </a:moveTo>
                  <a:lnTo>
                    <a:pt x="469685" y="1733742"/>
                  </a:lnTo>
                  <a:lnTo>
                    <a:pt x="468487" y="1730857"/>
                  </a:lnTo>
                  <a:lnTo>
                    <a:pt x="468383" y="1730287"/>
                  </a:lnTo>
                  <a:lnTo>
                    <a:pt x="468256" y="1728973"/>
                  </a:lnTo>
                  <a:lnTo>
                    <a:pt x="470093" y="1733044"/>
                  </a:lnTo>
                  <a:lnTo>
                    <a:pt x="470307" y="1734861"/>
                  </a:lnTo>
                  <a:close/>
                </a:path>
                <a:path w="1256665" h="2692400">
                  <a:moveTo>
                    <a:pt x="507850" y="1739899"/>
                  </a:moveTo>
                  <a:lnTo>
                    <a:pt x="507715" y="1739899"/>
                  </a:lnTo>
                  <a:lnTo>
                    <a:pt x="507033" y="1729303"/>
                  </a:lnTo>
                  <a:lnTo>
                    <a:pt x="507146" y="1730511"/>
                  </a:lnTo>
                  <a:lnTo>
                    <a:pt x="507850" y="1739899"/>
                  </a:lnTo>
                  <a:close/>
                </a:path>
                <a:path w="1256665" h="2692400">
                  <a:moveTo>
                    <a:pt x="462424" y="1739899"/>
                  </a:moveTo>
                  <a:lnTo>
                    <a:pt x="462094" y="1739899"/>
                  </a:lnTo>
                  <a:lnTo>
                    <a:pt x="461489" y="1737801"/>
                  </a:lnTo>
                  <a:lnTo>
                    <a:pt x="459348" y="1729316"/>
                  </a:lnTo>
                  <a:lnTo>
                    <a:pt x="459661" y="1729771"/>
                  </a:lnTo>
                  <a:lnTo>
                    <a:pt x="462424" y="1739899"/>
                  </a:lnTo>
                  <a:close/>
                </a:path>
                <a:path w="1256665" h="2692400">
                  <a:moveTo>
                    <a:pt x="468564" y="1733549"/>
                  </a:moveTo>
                  <a:lnTo>
                    <a:pt x="467247" y="1729368"/>
                  </a:lnTo>
                  <a:lnTo>
                    <a:pt x="467602" y="1730005"/>
                  </a:lnTo>
                  <a:lnTo>
                    <a:pt x="467720" y="1730287"/>
                  </a:lnTo>
                  <a:lnTo>
                    <a:pt x="468564" y="1733549"/>
                  </a:lnTo>
                  <a:close/>
                </a:path>
                <a:path w="1256665" h="2692400">
                  <a:moveTo>
                    <a:pt x="509149" y="1739899"/>
                  </a:moveTo>
                  <a:lnTo>
                    <a:pt x="507067" y="1729461"/>
                  </a:lnTo>
                  <a:lnTo>
                    <a:pt x="509149" y="1739899"/>
                  </a:lnTo>
                  <a:close/>
                </a:path>
                <a:path w="1256665" h="2692400">
                  <a:moveTo>
                    <a:pt x="509133" y="1739899"/>
                  </a:moveTo>
                  <a:lnTo>
                    <a:pt x="507850" y="1739899"/>
                  </a:lnTo>
                  <a:lnTo>
                    <a:pt x="507069" y="1729485"/>
                  </a:lnTo>
                  <a:lnTo>
                    <a:pt x="509133" y="1739899"/>
                  </a:lnTo>
                  <a:close/>
                </a:path>
                <a:path w="1256665" h="2692400">
                  <a:moveTo>
                    <a:pt x="470940" y="1734892"/>
                  </a:moveTo>
                  <a:lnTo>
                    <a:pt x="470090" y="1733018"/>
                  </a:lnTo>
                  <a:lnTo>
                    <a:pt x="469736" y="1730005"/>
                  </a:lnTo>
                  <a:lnTo>
                    <a:pt x="470559" y="1731502"/>
                  </a:lnTo>
                  <a:lnTo>
                    <a:pt x="470680" y="1732145"/>
                  </a:lnTo>
                  <a:lnTo>
                    <a:pt x="470940" y="1734892"/>
                  </a:lnTo>
                  <a:close/>
                </a:path>
                <a:path w="1256665" h="2692400">
                  <a:moveTo>
                    <a:pt x="479209" y="1734746"/>
                  </a:moveTo>
                  <a:lnTo>
                    <a:pt x="478595" y="1733044"/>
                  </a:lnTo>
                  <a:lnTo>
                    <a:pt x="478110" y="1730062"/>
                  </a:lnTo>
                  <a:lnTo>
                    <a:pt x="478303" y="1730511"/>
                  </a:lnTo>
                  <a:lnTo>
                    <a:pt x="479209" y="1734746"/>
                  </a:lnTo>
                  <a:close/>
                </a:path>
                <a:path w="1256665" h="2692400">
                  <a:moveTo>
                    <a:pt x="468755" y="1734156"/>
                  </a:moveTo>
                  <a:lnTo>
                    <a:pt x="468559" y="1733527"/>
                  </a:lnTo>
                  <a:lnTo>
                    <a:pt x="467687" y="1730157"/>
                  </a:lnTo>
                  <a:lnTo>
                    <a:pt x="468436" y="1731502"/>
                  </a:lnTo>
                  <a:lnTo>
                    <a:pt x="468562" y="1732145"/>
                  </a:lnTo>
                  <a:lnTo>
                    <a:pt x="468755" y="1734156"/>
                  </a:lnTo>
                  <a:close/>
                </a:path>
                <a:path w="1256665" h="2692400">
                  <a:moveTo>
                    <a:pt x="464053" y="1739899"/>
                  </a:moveTo>
                  <a:lnTo>
                    <a:pt x="463620" y="1739899"/>
                  </a:lnTo>
                  <a:lnTo>
                    <a:pt x="459940" y="1730174"/>
                  </a:lnTo>
                  <a:lnTo>
                    <a:pt x="461387" y="1732273"/>
                  </a:lnTo>
                  <a:lnTo>
                    <a:pt x="464053" y="1739899"/>
                  </a:lnTo>
                  <a:close/>
                </a:path>
                <a:path w="1256665" h="2692400">
                  <a:moveTo>
                    <a:pt x="484647" y="1739899"/>
                  </a:moveTo>
                  <a:lnTo>
                    <a:pt x="483835" y="1739899"/>
                  </a:lnTo>
                  <a:lnTo>
                    <a:pt x="483076" y="1737907"/>
                  </a:lnTo>
                  <a:lnTo>
                    <a:pt x="482157" y="1730287"/>
                  </a:lnTo>
                  <a:lnTo>
                    <a:pt x="484647" y="1739899"/>
                  </a:lnTo>
                  <a:close/>
                </a:path>
                <a:path w="1256665" h="2692400">
                  <a:moveTo>
                    <a:pt x="469689" y="1733752"/>
                  </a:moveTo>
                  <a:lnTo>
                    <a:pt x="468513" y="1731640"/>
                  </a:lnTo>
                  <a:lnTo>
                    <a:pt x="468423" y="1730702"/>
                  </a:lnTo>
                  <a:lnTo>
                    <a:pt x="469689" y="1733752"/>
                  </a:lnTo>
                  <a:close/>
                </a:path>
                <a:path w="1256665" h="2692400">
                  <a:moveTo>
                    <a:pt x="527129" y="1739899"/>
                  </a:moveTo>
                  <a:lnTo>
                    <a:pt x="526902" y="1739899"/>
                  </a:lnTo>
                  <a:lnTo>
                    <a:pt x="526150" y="1730857"/>
                  </a:lnTo>
                  <a:lnTo>
                    <a:pt x="527129" y="1739899"/>
                  </a:lnTo>
                  <a:close/>
                </a:path>
                <a:path w="1256665" h="2692400">
                  <a:moveTo>
                    <a:pt x="450879" y="1739899"/>
                  </a:moveTo>
                  <a:lnTo>
                    <a:pt x="448660" y="1739899"/>
                  </a:lnTo>
                  <a:lnTo>
                    <a:pt x="446225" y="1731148"/>
                  </a:lnTo>
                  <a:lnTo>
                    <a:pt x="450879" y="1739899"/>
                  </a:lnTo>
                  <a:close/>
                </a:path>
                <a:path w="1256665" h="2692400">
                  <a:moveTo>
                    <a:pt x="482181" y="1735561"/>
                  </a:moveTo>
                  <a:lnTo>
                    <a:pt x="481418" y="1733561"/>
                  </a:lnTo>
                  <a:lnTo>
                    <a:pt x="481320" y="1733044"/>
                  </a:lnTo>
                  <a:lnTo>
                    <a:pt x="481119" y="1731502"/>
                  </a:lnTo>
                  <a:lnTo>
                    <a:pt x="482181" y="1735561"/>
                  </a:lnTo>
                  <a:close/>
                </a:path>
                <a:path w="1256665" h="2692400">
                  <a:moveTo>
                    <a:pt x="463626" y="1732945"/>
                  </a:moveTo>
                  <a:lnTo>
                    <a:pt x="463529" y="1732805"/>
                  </a:lnTo>
                  <a:lnTo>
                    <a:pt x="463322" y="1731552"/>
                  </a:lnTo>
                  <a:lnTo>
                    <a:pt x="463567" y="1731978"/>
                  </a:lnTo>
                  <a:lnTo>
                    <a:pt x="463626" y="1732945"/>
                  </a:lnTo>
                  <a:close/>
                </a:path>
                <a:path w="1256665" h="2692400">
                  <a:moveTo>
                    <a:pt x="472462" y="1738249"/>
                  </a:moveTo>
                  <a:lnTo>
                    <a:pt x="470940" y="1734892"/>
                  </a:lnTo>
                  <a:lnTo>
                    <a:pt x="470632" y="1731635"/>
                  </a:lnTo>
                  <a:lnTo>
                    <a:pt x="471625" y="1733442"/>
                  </a:lnTo>
                  <a:lnTo>
                    <a:pt x="471715" y="1733767"/>
                  </a:lnTo>
                  <a:lnTo>
                    <a:pt x="472399" y="1737614"/>
                  </a:lnTo>
                  <a:lnTo>
                    <a:pt x="472462" y="1738249"/>
                  </a:lnTo>
                  <a:close/>
                </a:path>
                <a:path w="1256665" h="2692400">
                  <a:moveTo>
                    <a:pt x="470900" y="1739899"/>
                  </a:moveTo>
                  <a:lnTo>
                    <a:pt x="470564" y="1739899"/>
                  </a:lnTo>
                  <a:lnTo>
                    <a:pt x="468755" y="1734156"/>
                  </a:lnTo>
                  <a:lnTo>
                    <a:pt x="468513" y="1731640"/>
                  </a:lnTo>
                  <a:lnTo>
                    <a:pt x="469696" y="1733767"/>
                  </a:lnTo>
                  <a:lnTo>
                    <a:pt x="470369" y="1735390"/>
                  </a:lnTo>
                  <a:lnTo>
                    <a:pt x="470900" y="1739899"/>
                  </a:lnTo>
                  <a:close/>
                </a:path>
                <a:path w="1256665" h="2692400">
                  <a:moveTo>
                    <a:pt x="466080" y="1734831"/>
                  </a:moveTo>
                  <a:lnTo>
                    <a:pt x="465217" y="1731754"/>
                  </a:lnTo>
                  <a:lnTo>
                    <a:pt x="466027" y="1733654"/>
                  </a:lnTo>
                  <a:lnTo>
                    <a:pt x="466080" y="1734831"/>
                  </a:lnTo>
                  <a:close/>
                </a:path>
                <a:path w="1256665" h="2692400">
                  <a:moveTo>
                    <a:pt x="464535" y="1734257"/>
                  </a:moveTo>
                  <a:lnTo>
                    <a:pt x="463677" y="1733018"/>
                  </a:lnTo>
                  <a:lnTo>
                    <a:pt x="463567" y="1731978"/>
                  </a:lnTo>
                  <a:lnTo>
                    <a:pt x="464408" y="1733442"/>
                  </a:lnTo>
                  <a:lnTo>
                    <a:pt x="464535" y="1734257"/>
                  </a:lnTo>
                  <a:close/>
                </a:path>
                <a:path w="1256665" h="2692400">
                  <a:moveTo>
                    <a:pt x="481912" y="1738879"/>
                  </a:moveTo>
                  <a:lnTo>
                    <a:pt x="480193" y="1734892"/>
                  </a:lnTo>
                  <a:lnTo>
                    <a:pt x="480151" y="1734746"/>
                  </a:lnTo>
                  <a:lnTo>
                    <a:pt x="479901" y="1732145"/>
                  </a:lnTo>
                  <a:lnTo>
                    <a:pt x="481912" y="1738879"/>
                  </a:lnTo>
                  <a:close/>
                </a:path>
                <a:path w="1256665" h="2692400">
                  <a:moveTo>
                    <a:pt x="514107" y="1739899"/>
                  </a:moveTo>
                  <a:lnTo>
                    <a:pt x="513696" y="1739899"/>
                  </a:lnTo>
                  <a:lnTo>
                    <a:pt x="513229" y="1732547"/>
                  </a:lnTo>
                  <a:lnTo>
                    <a:pt x="513811" y="1736362"/>
                  </a:lnTo>
                  <a:lnTo>
                    <a:pt x="513924" y="1737317"/>
                  </a:lnTo>
                  <a:lnTo>
                    <a:pt x="514107" y="1739899"/>
                  </a:lnTo>
                  <a:close/>
                </a:path>
                <a:path w="1256665" h="2692400">
                  <a:moveTo>
                    <a:pt x="464783" y="1737199"/>
                  </a:moveTo>
                  <a:lnTo>
                    <a:pt x="464111" y="1736224"/>
                  </a:lnTo>
                  <a:lnTo>
                    <a:pt x="463753" y="1734156"/>
                  </a:lnTo>
                  <a:lnTo>
                    <a:pt x="463626" y="1732945"/>
                  </a:lnTo>
                  <a:lnTo>
                    <a:pt x="464465" y="1734156"/>
                  </a:lnTo>
                  <a:lnTo>
                    <a:pt x="464589" y="1734892"/>
                  </a:lnTo>
                  <a:lnTo>
                    <a:pt x="464783" y="1737199"/>
                  </a:lnTo>
                  <a:close/>
                </a:path>
                <a:path w="1256665" h="2692400">
                  <a:moveTo>
                    <a:pt x="471066" y="1736224"/>
                  </a:moveTo>
                  <a:lnTo>
                    <a:pt x="470324" y="1734892"/>
                  </a:lnTo>
                  <a:lnTo>
                    <a:pt x="470090" y="1733018"/>
                  </a:lnTo>
                  <a:lnTo>
                    <a:pt x="470874" y="1734746"/>
                  </a:lnTo>
                  <a:lnTo>
                    <a:pt x="470987" y="1735390"/>
                  </a:lnTo>
                  <a:lnTo>
                    <a:pt x="471066" y="1736224"/>
                  </a:lnTo>
                  <a:close/>
                </a:path>
                <a:path w="1256665" h="2692400">
                  <a:moveTo>
                    <a:pt x="483316" y="1739899"/>
                  </a:moveTo>
                  <a:lnTo>
                    <a:pt x="482352" y="1739899"/>
                  </a:lnTo>
                  <a:lnTo>
                    <a:pt x="482227" y="1739609"/>
                  </a:lnTo>
                  <a:lnTo>
                    <a:pt x="482113" y="1739102"/>
                  </a:lnTo>
                  <a:lnTo>
                    <a:pt x="481372" y="1733442"/>
                  </a:lnTo>
                  <a:lnTo>
                    <a:pt x="482115" y="1735390"/>
                  </a:lnTo>
                  <a:lnTo>
                    <a:pt x="483316" y="1739899"/>
                  </a:lnTo>
                  <a:close/>
                </a:path>
                <a:path w="1256665" h="2692400">
                  <a:moveTo>
                    <a:pt x="472422" y="1737746"/>
                  </a:moveTo>
                  <a:lnTo>
                    <a:pt x="471672" y="1733527"/>
                  </a:lnTo>
                  <a:lnTo>
                    <a:pt x="472074" y="1734257"/>
                  </a:lnTo>
                  <a:lnTo>
                    <a:pt x="472195" y="1734892"/>
                  </a:lnTo>
                  <a:lnTo>
                    <a:pt x="472422" y="1737746"/>
                  </a:lnTo>
                  <a:close/>
                </a:path>
                <a:path w="1256665" h="2692400">
                  <a:moveTo>
                    <a:pt x="466086" y="1736497"/>
                  </a:moveTo>
                  <a:lnTo>
                    <a:pt x="464535" y="1734257"/>
                  </a:lnTo>
                  <a:lnTo>
                    <a:pt x="464476" y="1733561"/>
                  </a:lnTo>
                  <a:lnTo>
                    <a:pt x="465988" y="1736193"/>
                  </a:lnTo>
                  <a:lnTo>
                    <a:pt x="466086" y="1736497"/>
                  </a:lnTo>
                  <a:close/>
                </a:path>
                <a:path w="1256665" h="2692400">
                  <a:moveTo>
                    <a:pt x="529408" y="1739899"/>
                  </a:moveTo>
                  <a:lnTo>
                    <a:pt x="529038" y="1733742"/>
                  </a:lnTo>
                  <a:lnTo>
                    <a:pt x="529408" y="1739899"/>
                  </a:lnTo>
                  <a:close/>
                </a:path>
                <a:path w="1256665" h="2692400">
                  <a:moveTo>
                    <a:pt x="470369" y="1735390"/>
                  </a:moveTo>
                  <a:lnTo>
                    <a:pt x="469689" y="1733752"/>
                  </a:lnTo>
                  <a:lnTo>
                    <a:pt x="470243" y="1734746"/>
                  </a:lnTo>
                  <a:lnTo>
                    <a:pt x="470369" y="1735390"/>
                  </a:lnTo>
                  <a:close/>
                </a:path>
                <a:path w="1256665" h="2692400">
                  <a:moveTo>
                    <a:pt x="480312" y="1739899"/>
                  </a:moveTo>
                  <a:lnTo>
                    <a:pt x="479760" y="1739899"/>
                  </a:lnTo>
                  <a:lnTo>
                    <a:pt x="479664" y="1739609"/>
                  </a:lnTo>
                  <a:lnTo>
                    <a:pt x="478756" y="1734032"/>
                  </a:lnTo>
                  <a:lnTo>
                    <a:pt x="479392" y="1735724"/>
                  </a:lnTo>
                  <a:lnTo>
                    <a:pt x="480312" y="1739899"/>
                  </a:lnTo>
                  <a:close/>
                </a:path>
                <a:path w="1256665" h="2692400">
                  <a:moveTo>
                    <a:pt x="470564" y="1739899"/>
                  </a:moveTo>
                  <a:lnTo>
                    <a:pt x="470207" y="1739899"/>
                  </a:lnTo>
                  <a:lnTo>
                    <a:pt x="468874" y="1734746"/>
                  </a:lnTo>
                  <a:lnTo>
                    <a:pt x="468755" y="1734156"/>
                  </a:lnTo>
                  <a:lnTo>
                    <a:pt x="470564" y="1739899"/>
                  </a:lnTo>
                  <a:close/>
                </a:path>
                <a:path w="1256665" h="2692400">
                  <a:moveTo>
                    <a:pt x="476550" y="1739899"/>
                  </a:moveTo>
                  <a:lnTo>
                    <a:pt x="474569" y="1734216"/>
                  </a:lnTo>
                  <a:lnTo>
                    <a:pt x="476550" y="1739899"/>
                  </a:lnTo>
                  <a:close/>
                </a:path>
                <a:path w="1256665" h="2692400">
                  <a:moveTo>
                    <a:pt x="480494" y="1738304"/>
                  </a:moveTo>
                  <a:lnTo>
                    <a:pt x="480137" y="1737317"/>
                  </a:lnTo>
                  <a:lnTo>
                    <a:pt x="479917" y="1734253"/>
                  </a:lnTo>
                  <a:lnTo>
                    <a:pt x="480130" y="1734746"/>
                  </a:lnTo>
                  <a:lnTo>
                    <a:pt x="480494" y="1738304"/>
                  </a:lnTo>
                  <a:close/>
                </a:path>
                <a:path w="1256665" h="2692400">
                  <a:moveTo>
                    <a:pt x="470207" y="1739899"/>
                  </a:moveTo>
                  <a:lnTo>
                    <a:pt x="469460" y="1739899"/>
                  </a:lnTo>
                  <a:lnTo>
                    <a:pt x="469225" y="1739024"/>
                  </a:lnTo>
                  <a:lnTo>
                    <a:pt x="468776" y="1734366"/>
                  </a:lnTo>
                  <a:lnTo>
                    <a:pt x="470207" y="1739899"/>
                  </a:lnTo>
                  <a:close/>
                </a:path>
                <a:path w="1256665" h="2692400">
                  <a:moveTo>
                    <a:pt x="475176" y="1739899"/>
                  </a:moveTo>
                  <a:lnTo>
                    <a:pt x="473211" y="1739899"/>
                  </a:lnTo>
                  <a:lnTo>
                    <a:pt x="472628" y="1738613"/>
                  </a:lnTo>
                  <a:lnTo>
                    <a:pt x="472511" y="1738249"/>
                  </a:lnTo>
                  <a:lnTo>
                    <a:pt x="472388" y="1737317"/>
                  </a:lnTo>
                  <a:lnTo>
                    <a:pt x="472156" y="1734407"/>
                  </a:lnTo>
                  <a:lnTo>
                    <a:pt x="475176" y="1739899"/>
                  </a:lnTo>
                  <a:close/>
                </a:path>
                <a:path w="1256665" h="2692400">
                  <a:moveTo>
                    <a:pt x="480164" y="1737777"/>
                  </a:moveTo>
                  <a:lnTo>
                    <a:pt x="479454" y="1735889"/>
                  </a:lnTo>
                  <a:lnTo>
                    <a:pt x="479209" y="1734746"/>
                  </a:lnTo>
                  <a:lnTo>
                    <a:pt x="480095" y="1737199"/>
                  </a:lnTo>
                  <a:lnTo>
                    <a:pt x="480164" y="1737777"/>
                  </a:lnTo>
                  <a:close/>
                </a:path>
                <a:path w="1256665" h="2692400">
                  <a:moveTo>
                    <a:pt x="466860" y="1737614"/>
                  </a:moveTo>
                  <a:lnTo>
                    <a:pt x="466538" y="1737149"/>
                  </a:lnTo>
                  <a:lnTo>
                    <a:pt x="466163" y="1736497"/>
                  </a:lnTo>
                  <a:lnTo>
                    <a:pt x="466080" y="1734831"/>
                  </a:lnTo>
                  <a:lnTo>
                    <a:pt x="466860" y="1737614"/>
                  </a:lnTo>
                  <a:close/>
                </a:path>
                <a:path w="1256665" h="2692400">
                  <a:moveTo>
                    <a:pt x="471170" y="1737317"/>
                  </a:moveTo>
                  <a:lnTo>
                    <a:pt x="470369" y="1735390"/>
                  </a:lnTo>
                  <a:lnTo>
                    <a:pt x="470307" y="1734861"/>
                  </a:lnTo>
                  <a:lnTo>
                    <a:pt x="471049" y="1736193"/>
                  </a:lnTo>
                  <a:lnTo>
                    <a:pt x="471170" y="1737317"/>
                  </a:lnTo>
                  <a:close/>
                </a:path>
                <a:path w="1256665" h="2692400">
                  <a:moveTo>
                    <a:pt x="472507" y="1738811"/>
                  </a:moveTo>
                  <a:lnTo>
                    <a:pt x="471066" y="1736224"/>
                  </a:lnTo>
                  <a:lnTo>
                    <a:pt x="470940" y="1734892"/>
                  </a:lnTo>
                  <a:lnTo>
                    <a:pt x="472362" y="1738028"/>
                  </a:lnTo>
                  <a:lnTo>
                    <a:pt x="472476" y="1738427"/>
                  </a:lnTo>
                  <a:lnTo>
                    <a:pt x="472507" y="1738811"/>
                  </a:lnTo>
                  <a:close/>
                </a:path>
                <a:path w="1256665" h="2692400">
                  <a:moveTo>
                    <a:pt x="471414" y="1739899"/>
                  </a:moveTo>
                  <a:lnTo>
                    <a:pt x="470900" y="1739899"/>
                  </a:lnTo>
                  <a:lnTo>
                    <a:pt x="470369" y="1735390"/>
                  </a:lnTo>
                  <a:lnTo>
                    <a:pt x="471120" y="1737199"/>
                  </a:lnTo>
                  <a:lnTo>
                    <a:pt x="471237" y="1738028"/>
                  </a:lnTo>
                  <a:lnTo>
                    <a:pt x="471414" y="1739899"/>
                  </a:lnTo>
                  <a:close/>
                </a:path>
                <a:path w="1256665" h="2692400">
                  <a:moveTo>
                    <a:pt x="483316" y="1739899"/>
                  </a:moveTo>
                  <a:lnTo>
                    <a:pt x="482181" y="1735561"/>
                  </a:lnTo>
                  <a:lnTo>
                    <a:pt x="482964" y="1737614"/>
                  </a:lnTo>
                  <a:lnTo>
                    <a:pt x="483090" y="1738028"/>
                  </a:lnTo>
                  <a:lnTo>
                    <a:pt x="483316" y="1739899"/>
                  </a:lnTo>
                  <a:close/>
                </a:path>
                <a:path w="1256665" h="2692400">
                  <a:moveTo>
                    <a:pt x="526415" y="1739899"/>
                  </a:moveTo>
                  <a:lnTo>
                    <a:pt x="526025" y="1739899"/>
                  </a:lnTo>
                  <a:lnTo>
                    <a:pt x="525771" y="1735724"/>
                  </a:lnTo>
                  <a:lnTo>
                    <a:pt x="526415" y="1739899"/>
                  </a:lnTo>
                  <a:close/>
                </a:path>
                <a:path w="1256665" h="2692400">
                  <a:moveTo>
                    <a:pt x="464703" y="1739899"/>
                  </a:moveTo>
                  <a:lnTo>
                    <a:pt x="464053" y="1739899"/>
                  </a:lnTo>
                  <a:lnTo>
                    <a:pt x="463800" y="1735772"/>
                  </a:lnTo>
                  <a:lnTo>
                    <a:pt x="464090" y="1736193"/>
                  </a:lnTo>
                  <a:lnTo>
                    <a:pt x="464703" y="1739899"/>
                  </a:lnTo>
                  <a:close/>
                </a:path>
                <a:path w="1256665" h="2692400">
                  <a:moveTo>
                    <a:pt x="465011" y="1739899"/>
                  </a:moveTo>
                  <a:lnTo>
                    <a:pt x="464703" y="1739899"/>
                  </a:lnTo>
                  <a:lnTo>
                    <a:pt x="464090" y="1736193"/>
                  </a:lnTo>
                  <a:lnTo>
                    <a:pt x="464749" y="1737149"/>
                  </a:lnTo>
                  <a:lnTo>
                    <a:pt x="464872" y="1738249"/>
                  </a:lnTo>
                  <a:lnTo>
                    <a:pt x="465011" y="1739899"/>
                  </a:lnTo>
                  <a:close/>
                </a:path>
                <a:path w="1256665" h="2692400">
                  <a:moveTo>
                    <a:pt x="472594" y="1739899"/>
                  </a:moveTo>
                  <a:lnTo>
                    <a:pt x="472242" y="1739899"/>
                  </a:lnTo>
                  <a:lnTo>
                    <a:pt x="471170" y="1737317"/>
                  </a:lnTo>
                  <a:lnTo>
                    <a:pt x="471066" y="1736224"/>
                  </a:lnTo>
                  <a:lnTo>
                    <a:pt x="472397" y="1738613"/>
                  </a:lnTo>
                  <a:lnTo>
                    <a:pt x="472524" y="1739019"/>
                  </a:lnTo>
                  <a:lnTo>
                    <a:pt x="472594" y="1739899"/>
                  </a:lnTo>
                  <a:close/>
                </a:path>
                <a:path w="1256665" h="2692400">
                  <a:moveTo>
                    <a:pt x="467501" y="1739899"/>
                  </a:moveTo>
                  <a:lnTo>
                    <a:pt x="466646" y="1739899"/>
                  </a:lnTo>
                  <a:lnTo>
                    <a:pt x="466096" y="1739102"/>
                  </a:lnTo>
                  <a:lnTo>
                    <a:pt x="466086" y="1736497"/>
                  </a:lnTo>
                  <a:lnTo>
                    <a:pt x="466538" y="1737149"/>
                  </a:lnTo>
                  <a:lnTo>
                    <a:pt x="466912" y="1737801"/>
                  </a:lnTo>
                  <a:lnTo>
                    <a:pt x="467501" y="1739899"/>
                  </a:lnTo>
                  <a:close/>
                </a:path>
                <a:path w="1256665" h="2692400">
                  <a:moveTo>
                    <a:pt x="466912" y="1737801"/>
                  </a:moveTo>
                  <a:lnTo>
                    <a:pt x="466538" y="1737149"/>
                  </a:lnTo>
                  <a:lnTo>
                    <a:pt x="466860" y="1737614"/>
                  </a:lnTo>
                  <a:lnTo>
                    <a:pt x="466912" y="1737801"/>
                  </a:lnTo>
                  <a:close/>
                </a:path>
                <a:path w="1256665" h="2692400">
                  <a:moveTo>
                    <a:pt x="466099" y="1739899"/>
                  </a:moveTo>
                  <a:lnTo>
                    <a:pt x="465011" y="1739899"/>
                  </a:lnTo>
                  <a:lnTo>
                    <a:pt x="464783" y="1737199"/>
                  </a:lnTo>
                  <a:lnTo>
                    <a:pt x="466042" y="1739024"/>
                  </a:lnTo>
                  <a:lnTo>
                    <a:pt x="466099" y="1739899"/>
                  </a:lnTo>
                  <a:close/>
                </a:path>
                <a:path w="1256665" h="2692400">
                  <a:moveTo>
                    <a:pt x="472242" y="1739899"/>
                  </a:moveTo>
                  <a:lnTo>
                    <a:pt x="471414" y="1739899"/>
                  </a:lnTo>
                  <a:lnTo>
                    <a:pt x="471170" y="1737317"/>
                  </a:lnTo>
                  <a:lnTo>
                    <a:pt x="472242" y="1739899"/>
                  </a:lnTo>
                  <a:close/>
                </a:path>
                <a:path w="1256665" h="2692400">
                  <a:moveTo>
                    <a:pt x="468443" y="1739899"/>
                  </a:moveTo>
                  <a:lnTo>
                    <a:pt x="468118" y="1739899"/>
                  </a:lnTo>
                  <a:lnTo>
                    <a:pt x="466973" y="1737907"/>
                  </a:lnTo>
                  <a:lnTo>
                    <a:pt x="466860" y="1737614"/>
                  </a:lnTo>
                  <a:lnTo>
                    <a:pt x="468443" y="1739899"/>
                  </a:lnTo>
                  <a:close/>
                </a:path>
                <a:path w="1256665" h="2692400">
                  <a:moveTo>
                    <a:pt x="480647" y="1739899"/>
                  </a:moveTo>
                  <a:lnTo>
                    <a:pt x="480312" y="1739899"/>
                  </a:lnTo>
                  <a:lnTo>
                    <a:pt x="480164" y="1737777"/>
                  </a:lnTo>
                  <a:lnTo>
                    <a:pt x="480478" y="1738613"/>
                  </a:lnTo>
                  <a:lnTo>
                    <a:pt x="480604" y="1739449"/>
                  </a:lnTo>
                  <a:lnTo>
                    <a:pt x="480647" y="1739899"/>
                  </a:lnTo>
                  <a:close/>
                </a:path>
                <a:path w="1256665" h="2692400">
                  <a:moveTo>
                    <a:pt x="483835" y="1739899"/>
                  </a:moveTo>
                  <a:lnTo>
                    <a:pt x="483316" y="1739899"/>
                  </a:lnTo>
                  <a:lnTo>
                    <a:pt x="483076" y="1737907"/>
                  </a:lnTo>
                  <a:lnTo>
                    <a:pt x="483835" y="1739899"/>
                  </a:lnTo>
                  <a:close/>
                </a:path>
                <a:path w="1256665" h="2692400">
                  <a:moveTo>
                    <a:pt x="472660" y="1739086"/>
                  </a:moveTo>
                  <a:lnTo>
                    <a:pt x="472545" y="1738879"/>
                  </a:lnTo>
                  <a:lnTo>
                    <a:pt x="472462" y="1738249"/>
                  </a:lnTo>
                  <a:lnTo>
                    <a:pt x="472576" y="1738613"/>
                  </a:lnTo>
                  <a:lnTo>
                    <a:pt x="472660" y="1739086"/>
                  </a:lnTo>
                  <a:close/>
                </a:path>
                <a:path w="1256665" h="2692400">
                  <a:moveTo>
                    <a:pt x="481070" y="1739899"/>
                  </a:moveTo>
                  <a:lnTo>
                    <a:pt x="480578" y="1738879"/>
                  </a:lnTo>
                  <a:lnTo>
                    <a:pt x="480494" y="1738304"/>
                  </a:lnTo>
                  <a:lnTo>
                    <a:pt x="481070" y="1739899"/>
                  </a:lnTo>
                  <a:close/>
                </a:path>
                <a:path w="1256665" h="2692400">
                  <a:moveTo>
                    <a:pt x="473211" y="1739899"/>
                  </a:moveTo>
                  <a:lnTo>
                    <a:pt x="472669" y="1739102"/>
                  </a:lnTo>
                  <a:lnTo>
                    <a:pt x="472543" y="1738427"/>
                  </a:lnTo>
                  <a:lnTo>
                    <a:pt x="473211" y="1739899"/>
                  </a:lnTo>
                  <a:close/>
                </a:path>
                <a:path w="1256665" h="2692400">
                  <a:moveTo>
                    <a:pt x="472805" y="1739899"/>
                  </a:moveTo>
                  <a:lnTo>
                    <a:pt x="472594" y="1739899"/>
                  </a:lnTo>
                  <a:lnTo>
                    <a:pt x="472507" y="1738811"/>
                  </a:lnTo>
                  <a:lnTo>
                    <a:pt x="472626" y="1739024"/>
                  </a:lnTo>
                  <a:lnTo>
                    <a:pt x="472805" y="1739899"/>
                  </a:lnTo>
                  <a:close/>
                </a:path>
                <a:path w="1256665" h="2692400">
                  <a:moveTo>
                    <a:pt x="482217" y="1739899"/>
                  </a:moveTo>
                  <a:lnTo>
                    <a:pt x="481912" y="1738879"/>
                  </a:lnTo>
                  <a:lnTo>
                    <a:pt x="482158" y="1739449"/>
                  </a:lnTo>
                  <a:lnTo>
                    <a:pt x="482217" y="1739899"/>
                  </a:lnTo>
                  <a:close/>
                </a:path>
                <a:path w="1256665" h="2692400">
                  <a:moveTo>
                    <a:pt x="469460" y="1739899"/>
                  </a:moveTo>
                  <a:lnTo>
                    <a:pt x="469309" y="1739899"/>
                  </a:lnTo>
                  <a:lnTo>
                    <a:pt x="469224" y="1739024"/>
                  </a:lnTo>
                  <a:lnTo>
                    <a:pt x="469460" y="1739899"/>
                  </a:lnTo>
                  <a:close/>
                </a:path>
                <a:path w="1256665" h="2692400">
                  <a:moveTo>
                    <a:pt x="473113" y="1739899"/>
                  </a:moveTo>
                  <a:lnTo>
                    <a:pt x="472805" y="1739899"/>
                  </a:lnTo>
                  <a:lnTo>
                    <a:pt x="472660" y="1739086"/>
                  </a:lnTo>
                  <a:lnTo>
                    <a:pt x="473113" y="1739899"/>
                  </a:lnTo>
                  <a:close/>
                </a:path>
                <a:path w="1256665" h="2692400">
                  <a:moveTo>
                    <a:pt x="479760" y="1739899"/>
                  </a:moveTo>
                  <a:lnTo>
                    <a:pt x="479664" y="1739609"/>
                  </a:lnTo>
                  <a:lnTo>
                    <a:pt x="479760" y="1739899"/>
                  </a:lnTo>
                  <a:close/>
                </a:path>
                <a:path w="1256665" h="2692400">
                  <a:moveTo>
                    <a:pt x="388228" y="1752599"/>
                  </a:moveTo>
                  <a:lnTo>
                    <a:pt x="364732" y="1752599"/>
                  </a:lnTo>
                  <a:lnTo>
                    <a:pt x="366318" y="1739899"/>
                  </a:lnTo>
                  <a:lnTo>
                    <a:pt x="390674" y="1739899"/>
                  </a:lnTo>
                  <a:lnTo>
                    <a:pt x="388228" y="1752599"/>
                  </a:lnTo>
                  <a:close/>
                </a:path>
                <a:path w="1256665" h="2692400">
                  <a:moveTo>
                    <a:pt x="434212" y="1745122"/>
                  </a:moveTo>
                  <a:lnTo>
                    <a:pt x="430047" y="1739899"/>
                  </a:lnTo>
                  <a:lnTo>
                    <a:pt x="434139" y="1744347"/>
                  </a:lnTo>
                  <a:lnTo>
                    <a:pt x="434212" y="1745122"/>
                  </a:lnTo>
                  <a:close/>
                </a:path>
                <a:path w="1256665" h="2692400">
                  <a:moveTo>
                    <a:pt x="434237" y="1744453"/>
                  </a:moveTo>
                  <a:lnTo>
                    <a:pt x="434119" y="1743973"/>
                  </a:lnTo>
                  <a:lnTo>
                    <a:pt x="433792" y="1739899"/>
                  </a:lnTo>
                  <a:lnTo>
                    <a:pt x="434237" y="1744453"/>
                  </a:lnTo>
                  <a:close/>
                </a:path>
                <a:path w="1256665" h="2692400">
                  <a:moveTo>
                    <a:pt x="438254" y="1748819"/>
                  </a:moveTo>
                  <a:lnTo>
                    <a:pt x="435858" y="1746215"/>
                  </a:lnTo>
                  <a:lnTo>
                    <a:pt x="434123" y="1739899"/>
                  </a:lnTo>
                  <a:lnTo>
                    <a:pt x="435909" y="1739899"/>
                  </a:lnTo>
                  <a:lnTo>
                    <a:pt x="438254" y="1748819"/>
                  </a:lnTo>
                  <a:close/>
                </a:path>
                <a:path w="1256665" h="2692400">
                  <a:moveTo>
                    <a:pt x="442560" y="1752599"/>
                  </a:moveTo>
                  <a:lnTo>
                    <a:pt x="441732" y="1752599"/>
                  </a:lnTo>
                  <a:lnTo>
                    <a:pt x="439539" y="1750216"/>
                  </a:lnTo>
                  <a:lnTo>
                    <a:pt x="438409" y="1739899"/>
                  </a:lnTo>
                  <a:lnTo>
                    <a:pt x="440781" y="1745526"/>
                  </a:lnTo>
                  <a:lnTo>
                    <a:pt x="440907" y="1745889"/>
                  </a:lnTo>
                  <a:lnTo>
                    <a:pt x="442560" y="1752599"/>
                  </a:lnTo>
                  <a:close/>
                </a:path>
                <a:path w="1256665" h="2692400">
                  <a:moveTo>
                    <a:pt x="440189" y="1742974"/>
                  </a:moveTo>
                  <a:lnTo>
                    <a:pt x="439102" y="1739899"/>
                  </a:lnTo>
                  <a:lnTo>
                    <a:pt x="439432" y="1739899"/>
                  </a:lnTo>
                  <a:lnTo>
                    <a:pt x="440189" y="1742974"/>
                  </a:lnTo>
                  <a:close/>
                </a:path>
                <a:path w="1256665" h="2692400">
                  <a:moveTo>
                    <a:pt x="444263" y="1742780"/>
                  </a:moveTo>
                  <a:lnTo>
                    <a:pt x="443405" y="1739899"/>
                  </a:lnTo>
                  <a:lnTo>
                    <a:pt x="444204" y="1742368"/>
                  </a:lnTo>
                  <a:lnTo>
                    <a:pt x="444263" y="1742780"/>
                  </a:lnTo>
                  <a:close/>
                </a:path>
                <a:path w="1256665" h="2692400">
                  <a:moveTo>
                    <a:pt x="444845" y="1744347"/>
                  </a:moveTo>
                  <a:lnTo>
                    <a:pt x="444207" y="1742377"/>
                  </a:lnTo>
                  <a:lnTo>
                    <a:pt x="443854" y="1739899"/>
                  </a:lnTo>
                  <a:lnTo>
                    <a:pt x="444845" y="1744347"/>
                  </a:lnTo>
                  <a:close/>
                </a:path>
                <a:path w="1256665" h="2692400">
                  <a:moveTo>
                    <a:pt x="446609" y="1748472"/>
                  </a:moveTo>
                  <a:lnTo>
                    <a:pt x="444585" y="1739899"/>
                  </a:lnTo>
                  <a:lnTo>
                    <a:pt x="446788" y="1739899"/>
                  </a:lnTo>
                  <a:lnTo>
                    <a:pt x="446609" y="1748472"/>
                  </a:lnTo>
                  <a:close/>
                </a:path>
                <a:path w="1256665" h="2692400">
                  <a:moveTo>
                    <a:pt x="458792" y="1752599"/>
                  </a:moveTo>
                  <a:lnTo>
                    <a:pt x="449126" y="1752599"/>
                  </a:lnTo>
                  <a:lnTo>
                    <a:pt x="446853" y="1739899"/>
                  </a:lnTo>
                  <a:lnTo>
                    <a:pt x="451020" y="1739899"/>
                  </a:lnTo>
                  <a:lnTo>
                    <a:pt x="458792" y="1752599"/>
                  </a:lnTo>
                  <a:close/>
                </a:path>
                <a:path w="1256665" h="2692400">
                  <a:moveTo>
                    <a:pt x="456346" y="1742583"/>
                  </a:moveTo>
                  <a:lnTo>
                    <a:pt x="454619" y="1739899"/>
                  </a:lnTo>
                  <a:lnTo>
                    <a:pt x="455648" y="1739899"/>
                  </a:lnTo>
                  <a:lnTo>
                    <a:pt x="455797" y="1740336"/>
                  </a:lnTo>
                  <a:lnTo>
                    <a:pt x="456346" y="1742583"/>
                  </a:lnTo>
                  <a:close/>
                </a:path>
                <a:path w="1256665" h="2692400">
                  <a:moveTo>
                    <a:pt x="455796" y="1740331"/>
                  </a:moveTo>
                  <a:lnTo>
                    <a:pt x="455648" y="1739899"/>
                  </a:lnTo>
                  <a:lnTo>
                    <a:pt x="455796" y="1740331"/>
                  </a:lnTo>
                  <a:close/>
                </a:path>
                <a:path w="1256665" h="2692400">
                  <a:moveTo>
                    <a:pt x="457700" y="1744687"/>
                  </a:moveTo>
                  <a:lnTo>
                    <a:pt x="456828" y="1743332"/>
                  </a:lnTo>
                  <a:lnTo>
                    <a:pt x="455798" y="1740336"/>
                  </a:lnTo>
                  <a:lnTo>
                    <a:pt x="455691" y="1739899"/>
                  </a:lnTo>
                  <a:lnTo>
                    <a:pt x="456443" y="1739899"/>
                  </a:lnTo>
                  <a:lnTo>
                    <a:pt x="457700" y="1744687"/>
                  </a:lnTo>
                  <a:close/>
                </a:path>
                <a:path w="1256665" h="2692400">
                  <a:moveTo>
                    <a:pt x="461127" y="1750012"/>
                  </a:moveTo>
                  <a:lnTo>
                    <a:pt x="457700" y="1744687"/>
                  </a:lnTo>
                  <a:lnTo>
                    <a:pt x="456443" y="1739899"/>
                  </a:lnTo>
                  <a:lnTo>
                    <a:pt x="456892" y="1739899"/>
                  </a:lnTo>
                  <a:lnTo>
                    <a:pt x="459705" y="1745959"/>
                  </a:lnTo>
                  <a:lnTo>
                    <a:pt x="461127" y="1750012"/>
                  </a:lnTo>
                  <a:close/>
                </a:path>
                <a:path w="1256665" h="2692400">
                  <a:moveTo>
                    <a:pt x="459699" y="1745941"/>
                  </a:moveTo>
                  <a:lnTo>
                    <a:pt x="456892" y="1739899"/>
                  </a:lnTo>
                  <a:lnTo>
                    <a:pt x="457580" y="1739899"/>
                  </a:lnTo>
                  <a:lnTo>
                    <a:pt x="459699" y="1745941"/>
                  </a:lnTo>
                  <a:close/>
                </a:path>
                <a:path w="1256665" h="2692400">
                  <a:moveTo>
                    <a:pt x="461879" y="1747455"/>
                  </a:moveTo>
                  <a:lnTo>
                    <a:pt x="458105" y="1739899"/>
                  </a:lnTo>
                  <a:lnTo>
                    <a:pt x="459025" y="1739899"/>
                  </a:lnTo>
                  <a:lnTo>
                    <a:pt x="461754" y="1746215"/>
                  </a:lnTo>
                  <a:lnTo>
                    <a:pt x="461879" y="1747455"/>
                  </a:lnTo>
                  <a:close/>
                </a:path>
                <a:path w="1256665" h="2692400">
                  <a:moveTo>
                    <a:pt x="461848" y="1746431"/>
                  </a:moveTo>
                  <a:lnTo>
                    <a:pt x="459523" y="1739899"/>
                  </a:lnTo>
                  <a:lnTo>
                    <a:pt x="461049" y="1739899"/>
                  </a:lnTo>
                  <a:lnTo>
                    <a:pt x="461723" y="1742368"/>
                  </a:lnTo>
                  <a:lnTo>
                    <a:pt x="461848" y="1746431"/>
                  </a:lnTo>
                  <a:close/>
                </a:path>
                <a:path w="1256665" h="2692400">
                  <a:moveTo>
                    <a:pt x="466256" y="1752599"/>
                  </a:moveTo>
                  <a:lnTo>
                    <a:pt x="464513" y="1752599"/>
                  </a:lnTo>
                  <a:lnTo>
                    <a:pt x="461725" y="1742377"/>
                  </a:lnTo>
                  <a:lnTo>
                    <a:pt x="461650" y="1739899"/>
                  </a:lnTo>
                  <a:lnTo>
                    <a:pt x="463377" y="1739899"/>
                  </a:lnTo>
                  <a:lnTo>
                    <a:pt x="466256" y="1752599"/>
                  </a:lnTo>
                  <a:close/>
                </a:path>
                <a:path w="1256665" h="2692400">
                  <a:moveTo>
                    <a:pt x="466256" y="1752599"/>
                  </a:moveTo>
                  <a:lnTo>
                    <a:pt x="463701" y="1739899"/>
                  </a:lnTo>
                  <a:lnTo>
                    <a:pt x="464492" y="1739899"/>
                  </a:lnTo>
                  <a:lnTo>
                    <a:pt x="466256" y="1752599"/>
                  </a:lnTo>
                  <a:close/>
                </a:path>
                <a:path w="1256665" h="2692400">
                  <a:moveTo>
                    <a:pt x="472291" y="1752599"/>
                  </a:moveTo>
                  <a:lnTo>
                    <a:pt x="466256" y="1752599"/>
                  </a:lnTo>
                  <a:lnTo>
                    <a:pt x="464492" y="1739899"/>
                  </a:lnTo>
                  <a:lnTo>
                    <a:pt x="467836" y="1739899"/>
                  </a:lnTo>
                  <a:lnTo>
                    <a:pt x="472291" y="1752599"/>
                  </a:lnTo>
                  <a:close/>
                </a:path>
                <a:path w="1256665" h="2692400">
                  <a:moveTo>
                    <a:pt x="474297" y="1757311"/>
                  </a:moveTo>
                  <a:lnTo>
                    <a:pt x="471030" y="1752599"/>
                  </a:lnTo>
                  <a:lnTo>
                    <a:pt x="472291" y="1752599"/>
                  </a:lnTo>
                  <a:lnTo>
                    <a:pt x="467836" y="1739899"/>
                  </a:lnTo>
                  <a:lnTo>
                    <a:pt x="467948" y="1740089"/>
                  </a:lnTo>
                  <a:lnTo>
                    <a:pt x="473165" y="1754394"/>
                  </a:lnTo>
                  <a:lnTo>
                    <a:pt x="474297" y="1757311"/>
                  </a:lnTo>
                  <a:close/>
                </a:path>
                <a:path w="1256665" h="2692400">
                  <a:moveTo>
                    <a:pt x="467948" y="1740089"/>
                  </a:moveTo>
                  <a:lnTo>
                    <a:pt x="467836" y="1739899"/>
                  </a:lnTo>
                  <a:lnTo>
                    <a:pt x="467948" y="1740089"/>
                  </a:lnTo>
                  <a:close/>
                </a:path>
                <a:path w="1256665" h="2692400">
                  <a:moveTo>
                    <a:pt x="473026" y="1748599"/>
                  </a:moveTo>
                  <a:lnTo>
                    <a:pt x="467880" y="1739899"/>
                  </a:lnTo>
                  <a:lnTo>
                    <a:pt x="469097" y="1739899"/>
                  </a:lnTo>
                  <a:lnTo>
                    <a:pt x="472576" y="1746208"/>
                  </a:lnTo>
                  <a:lnTo>
                    <a:pt x="472693" y="1746484"/>
                  </a:lnTo>
                  <a:lnTo>
                    <a:pt x="473026" y="1748599"/>
                  </a:lnTo>
                  <a:close/>
                </a:path>
                <a:path w="1256665" h="2692400">
                  <a:moveTo>
                    <a:pt x="472679" y="1746394"/>
                  </a:moveTo>
                  <a:lnTo>
                    <a:pt x="469097" y="1739899"/>
                  </a:lnTo>
                  <a:lnTo>
                    <a:pt x="471658" y="1739899"/>
                  </a:lnTo>
                  <a:lnTo>
                    <a:pt x="472679" y="1746394"/>
                  </a:lnTo>
                  <a:close/>
                </a:path>
                <a:path w="1256665" h="2692400">
                  <a:moveTo>
                    <a:pt x="478948" y="1752599"/>
                  </a:moveTo>
                  <a:lnTo>
                    <a:pt x="476101" y="1752599"/>
                  </a:lnTo>
                  <a:lnTo>
                    <a:pt x="472729" y="1746484"/>
                  </a:lnTo>
                  <a:lnTo>
                    <a:pt x="472610" y="1745959"/>
                  </a:lnTo>
                  <a:lnTo>
                    <a:pt x="471658" y="1739899"/>
                  </a:lnTo>
                  <a:lnTo>
                    <a:pt x="474450" y="1739899"/>
                  </a:lnTo>
                  <a:lnTo>
                    <a:pt x="476816" y="1744347"/>
                  </a:lnTo>
                  <a:lnTo>
                    <a:pt x="478948" y="1752599"/>
                  </a:lnTo>
                  <a:close/>
                </a:path>
                <a:path w="1256665" h="2692400">
                  <a:moveTo>
                    <a:pt x="478400" y="1747326"/>
                  </a:moveTo>
                  <a:lnTo>
                    <a:pt x="476836" y="1744384"/>
                  </a:lnTo>
                  <a:lnTo>
                    <a:pt x="475673" y="1739899"/>
                  </a:lnTo>
                  <a:lnTo>
                    <a:pt x="476859" y="1739899"/>
                  </a:lnTo>
                  <a:lnTo>
                    <a:pt x="478400" y="1747326"/>
                  </a:lnTo>
                  <a:close/>
                </a:path>
                <a:path w="1256665" h="2692400">
                  <a:moveTo>
                    <a:pt x="480356" y="1749028"/>
                  </a:moveTo>
                  <a:lnTo>
                    <a:pt x="477562" y="1739899"/>
                  </a:lnTo>
                  <a:lnTo>
                    <a:pt x="480301" y="1739899"/>
                  </a:lnTo>
                  <a:lnTo>
                    <a:pt x="480356" y="1749028"/>
                  </a:lnTo>
                  <a:close/>
                </a:path>
                <a:path w="1256665" h="2692400">
                  <a:moveTo>
                    <a:pt x="483413" y="1747668"/>
                  </a:moveTo>
                  <a:lnTo>
                    <a:pt x="480301" y="1739899"/>
                  </a:lnTo>
                  <a:lnTo>
                    <a:pt x="481264" y="1739899"/>
                  </a:lnTo>
                  <a:lnTo>
                    <a:pt x="483413" y="1747668"/>
                  </a:lnTo>
                  <a:close/>
                </a:path>
                <a:path w="1256665" h="2692400">
                  <a:moveTo>
                    <a:pt x="484800" y="1751131"/>
                  </a:moveTo>
                  <a:lnTo>
                    <a:pt x="483472" y="1747814"/>
                  </a:lnTo>
                  <a:lnTo>
                    <a:pt x="481264" y="1739899"/>
                  </a:lnTo>
                  <a:lnTo>
                    <a:pt x="484197" y="1746484"/>
                  </a:lnTo>
                  <a:lnTo>
                    <a:pt x="484300" y="1746845"/>
                  </a:lnTo>
                  <a:lnTo>
                    <a:pt x="484800" y="1751131"/>
                  </a:lnTo>
                  <a:close/>
                </a:path>
                <a:path w="1256665" h="2692400">
                  <a:moveTo>
                    <a:pt x="484279" y="1746669"/>
                  </a:moveTo>
                  <a:lnTo>
                    <a:pt x="481264" y="1739899"/>
                  </a:lnTo>
                  <a:lnTo>
                    <a:pt x="482650" y="1739899"/>
                  </a:lnTo>
                  <a:lnTo>
                    <a:pt x="483723" y="1742583"/>
                  </a:lnTo>
                  <a:lnTo>
                    <a:pt x="483848" y="1742974"/>
                  </a:lnTo>
                  <a:lnTo>
                    <a:pt x="484279" y="1746669"/>
                  </a:lnTo>
                  <a:close/>
                </a:path>
                <a:path w="1256665" h="2692400">
                  <a:moveTo>
                    <a:pt x="483835" y="1742864"/>
                  </a:moveTo>
                  <a:lnTo>
                    <a:pt x="482650" y="1739899"/>
                  </a:lnTo>
                  <a:lnTo>
                    <a:pt x="483489" y="1739899"/>
                  </a:lnTo>
                  <a:lnTo>
                    <a:pt x="483835" y="1742864"/>
                  </a:lnTo>
                  <a:close/>
                </a:path>
                <a:path w="1256665" h="2692400">
                  <a:moveTo>
                    <a:pt x="483921" y="1743080"/>
                  </a:moveTo>
                  <a:lnTo>
                    <a:pt x="483825" y="1742780"/>
                  </a:lnTo>
                  <a:lnTo>
                    <a:pt x="483489" y="1739899"/>
                  </a:lnTo>
                  <a:lnTo>
                    <a:pt x="483921" y="1743080"/>
                  </a:lnTo>
                  <a:close/>
                </a:path>
                <a:path w="1256665" h="2692400">
                  <a:moveTo>
                    <a:pt x="485072" y="1745959"/>
                  </a:moveTo>
                  <a:lnTo>
                    <a:pt x="483921" y="1743080"/>
                  </a:lnTo>
                  <a:lnTo>
                    <a:pt x="483489" y="1739899"/>
                  </a:lnTo>
                  <a:lnTo>
                    <a:pt x="484685" y="1739899"/>
                  </a:lnTo>
                  <a:lnTo>
                    <a:pt x="484833" y="1740336"/>
                  </a:lnTo>
                  <a:lnTo>
                    <a:pt x="484977" y="1741044"/>
                  </a:lnTo>
                  <a:lnTo>
                    <a:pt x="485072" y="1745959"/>
                  </a:lnTo>
                  <a:close/>
                </a:path>
                <a:path w="1256665" h="2692400">
                  <a:moveTo>
                    <a:pt x="484830" y="1740321"/>
                  </a:moveTo>
                  <a:lnTo>
                    <a:pt x="484685" y="1739899"/>
                  </a:lnTo>
                  <a:lnTo>
                    <a:pt x="484830" y="1740321"/>
                  </a:lnTo>
                  <a:close/>
                </a:path>
                <a:path w="1256665" h="2692400">
                  <a:moveTo>
                    <a:pt x="485080" y="1740336"/>
                  </a:moveTo>
                  <a:lnTo>
                    <a:pt x="485021" y="1739899"/>
                  </a:lnTo>
                  <a:lnTo>
                    <a:pt x="485080" y="1740336"/>
                  </a:lnTo>
                  <a:close/>
                </a:path>
                <a:path w="1256665" h="2692400">
                  <a:moveTo>
                    <a:pt x="487099" y="1744384"/>
                  </a:moveTo>
                  <a:lnTo>
                    <a:pt x="485237" y="1739899"/>
                  </a:lnTo>
                  <a:lnTo>
                    <a:pt x="486363" y="1739899"/>
                  </a:lnTo>
                  <a:lnTo>
                    <a:pt x="487099" y="1744384"/>
                  </a:lnTo>
                  <a:close/>
                </a:path>
                <a:path w="1256665" h="2692400">
                  <a:moveTo>
                    <a:pt x="487607" y="1745608"/>
                  </a:moveTo>
                  <a:lnTo>
                    <a:pt x="487127" y="1744453"/>
                  </a:lnTo>
                  <a:lnTo>
                    <a:pt x="486363" y="1739899"/>
                  </a:lnTo>
                  <a:lnTo>
                    <a:pt x="487050" y="1741762"/>
                  </a:lnTo>
                  <a:lnTo>
                    <a:pt x="487607" y="1745608"/>
                  </a:lnTo>
                  <a:close/>
                </a:path>
                <a:path w="1256665" h="2692400">
                  <a:moveTo>
                    <a:pt x="487050" y="1741762"/>
                  </a:moveTo>
                  <a:lnTo>
                    <a:pt x="486455" y="1739899"/>
                  </a:lnTo>
                  <a:lnTo>
                    <a:pt x="486780" y="1739899"/>
                  </a:lnTo>
                  <a:lnTo>
                    <a:pt x="487050" y="1741762"/>
                  </a:lnTo>
                  <a:close/>
                </a:path>
                <a:path w="1256665" h="2692400">
                  <a:moveTo>
                    <a:pt x="488251" y="1745526"/>
                  </a:moveTo>
                  <a:lnTo>
                    <a:pt x="487050" y="1741762"/>
                  </a:lnTo>
                  <a:lnTo>
                    <a:pt x="486780" y="1739899"/>
                  </a:lnTo>
                  <a:lnTo>
                    <a:pt x="487613" y="1739899"/>
                  </a:lnTo>
                  <a:lnTo>
                    <a:pt x="488251" y="1745526"/>
                  </a:lnTo>
                  <a:close/>
                </a:path>
                <a:path w="1256665" h="2692400">
                  <a:moveTo>
                    <a:pt x="490552" y="1752599"/>
                  </a:moveTo>
                  <a:lnTo>
                    <a:pt x="488277" y="1745608"/>
                  </a:lnTo>
                  <a:lnTo>
                    <a:pt x="487613" y="1739899"/>
                  </a:lnTo>
                  <a:lnTo>
                    <a:pt x="488263" y="1739899"/>
                  </a:lnTo>
                  <a:lnTo>
                    <a:pt x="490552" y="1752599"/>
                  </a:lnTo>
                  <a:close/>
                </a:path>
                <a:path w="1256665" h="2692400">
                  <a:moveTo>
                    <a:pt x="492302" y="1748145"/>
                  </a:moveTo>
                  <a:lnTo>
                    <a:pt x="488598" y="1739899"/>
                  </a:lnTo>
                  <a:lnTo>
                    <a:pt x="490747" y="1739899"/>
                  </a:lnTo>
                  <a:lnTo>
                    <a:pt x="491257" y="1741762"/>
                  </a:lnTo>
                  <a:lnTo>
                    <a:pt x="492302" y="1748145"/>
                  </a:lnTo>
                  <a:close/>
                </a:path>
                <a:path w="1256665" h="2692400">
                  <a:moveTo>
                    <a:pt x="492834" y="1747354"/>
                  </a:moveTo>
                  <a:lnTo>
                    <a:pt x="491242" y="1741667"/>
                  </a:lnTo>
                  <a:lnTo>
                    <a:pt x="490953" y="1739899"/>
                  </a:lnTo>
                  <a:lnTo>
                    <a:pt x="491310" y="1739899"/>
                  </a:lnTo>
                  <a:lnTo>
                    <a:pt x="492717" y="1745959"/>
                  </a:lnTo>
                  <a:lnTo>
                    <a:pt x="492834" y="1747354"/>
                  </a:lnTo>
                  <a:close/>
                </a:path>
                <a:path w="1256665" h="2692400">
                  <a:moveTo>
                    <a:pt x="492794" y="1746291"/>
                  </a:moveTo>
                  <a:lnTo>
                    <a:pt x="491310" y="1739899"/>
                  </a:lnTo>
                  <a:lnTo>
                    <a:pt x="492555" y="1739899"/>
                  </a:lnTo>
                  <a:lnTo>
                    <a:pt x="492794" y="1746291"/>
                  </a:lnTo>
                  <a:close/>
                </a:path>
                <a:path w="1256665" h="2692400">
                  <a:moveTo>
                    <a:pt x="492877" y="1746646"/>
                  </a:moveTo>
                  <a:lnTo>
                    <a:pt x="492794" y="1746291"/>
                  </a:lnTo>
                  <a:lnTo>
                    <a:pt x="492555" y="1739899"/>
                  </a:lnTo>
                  <a:lnTo>
                    <a:pt x="492877" y="1746646"/>
                  </a:lnTo>
                  <a:close/>
                </a:path>
                <a:path w="1256665" h="2692400">
                  <a:moveTo>
                    <a:pt x="492923" y="1746845"/>
                  </a:moveTo>
                  <a:lnTo>
                    <a:pt x="492882" y="1746669"/>
                  </a:lnTo>
                  <a:lnTo>
                    <a:pt x="492555" y="1739899"/>
                  </a:lnTo>
                  <a:lnTo>
                    <a:pt x="492923" y="1746845"/>
                  </a:lnTo>
                  <a:close/>
                </a:path>
                <a:path w="1256665" h="2692400">
                  <a:moveTo>
                    <a:pt x="495012" y="1752599"/>
                  </a:moveTo>
                  <a:lnTo>
                    <a:pt x="494303" y="1752599"/>
                  </a:lnTo>
                  <a:lnTo>
                    <a:pt x="492980" y="1747089"/>
                  </a:lnTo>
                  <a:lnTo>
                    <a:pt x="492884" y="1745889"/>
                  </a:lnTo>
                  <a:lnTo>
                    <a:pt x="492636" y="1739899"/>
                  </a:lnTo>
                  <a:lnTo>
                    <a:pt x="493789" y="1739899"/>
                  </a:lnTo>
                  <a:lnTo>
                    <a:pt x="495012" y="1752599"/>
                  </a:lnTo>
                  <a:close/>
                </a:path>
                <a:path w="1256665" h="2692400">
                  <a:moveTo>
                    <a:pt x="495948" y="1752599"/>
                  </a:moveTo>
                  <a:lnTo>
                    <a:pt x="495710" y="1752599"/>
                  </a:lnTo>
                  <a:lnTo>
                    <a:pt x="495142" y="1739899"/>
                  </a:lnTo>
                  <a:lnTo>
                    <a:pt x="495456" y="1739899"/>
                  </a:lnTo>
                  <a:lnTo>
                    <a:pt x="495556" y="1740336"/>
                  </a:lnTo>
                  <a:lnTo>
                    <a:pt x="495683" y="1742377"/>
                  </a:lnTo>
                  <a:lnTo>
                    <a:pt x="495948" y="1752599"/>
                  </a:lnTo>
                  <a:close/>
                </a:path>
                <a:path w="1256665" h="2692400">
                  <a:moveTo>
                    <a:pt x="495639" y="1740700"/>
                  </a:moveTo>
                  <a:lnTo>
                    <a:pt x="495456" y="1739899"/>
                  </a:lnTo>
                  <a:lnTo>
                    <a:pt x="495618" y="1739899"/>
                  </a:lnTo>
                  <a:lnTo>
                    <a:pt x="495639" y="1740700"/>
                  </a:lnTo>
                  <a:close/>
                </a:path>
                <a:path w="1256665" h="2692400">
                  <a:moveTo>
                    <a:pt x="498514" y="1752599"/>
                  </a:moveTo>
                  <a:lnTo>
                    <a:pt x="498362" y="1752599"/>
                  </a:lnTo>
                  <a:lnTo>
                    <a:pt x="495718" y="1741044"/>
                  </a:lnTo>
                  <a:lnTo>
                    <a:pt x="495618" y="1739899"/>
                  </a:lnTo>
                  <a:lnTo>
                    <a:pt x="496890" y="1739899"/>
                  </a:lnTo>
                  <a:lnTo>
                    <a:pt x="497529" y="1742974"/>
                  </a:lnTo>
                  <a:lnTo>
                    <a:pt x="498514" y="1752599"/>
                  </a:lnTo>
                  <a:close/>
                </a:path>
                <a:path w="1256665" h="2692400">
                  <a:moveTo>
                    <a:pt x="497529" y="1742972"/>
                  </a:moveTo>
                  <a:lnTo>
                    <a:pt x="496890" y="1739899"/>
                  </a:lnTo>
                  <a:lnTo>
                    <a:pt x="497215" y="1739899"/>
                  </a:lnTo>
                  <a:lnTo>
                    <a:pt x="497529" y="1742972"/>
                  </a:lnTo>
                  <a:close/>
                </a:path>
                <a:path w="1256665" h="2692400">
                  <a:moveTo>
                    <a:pt x="499531" y="1752599"/>
                  </a:moveTo>
                  <a:lnTo>
                    <a:pt x="497529" y="1742974"/>
                  </a:lnTo>
                  <a:lnTo>
                    <a:pt x="497215" y="1739899"/>
                  </a:lnTo>
                  <a:lnTo>
                    <a:pt x="498010" y="1739899"/>
                  </a:lnTo>
                  <a:lnTo>
                    <a:pt x="499531" y="1752599"/>
                  </a:lnTo>
                  <a:close/>
                </a:path>
                <a:path w="1256665" h="2692400">
                  <a:moveTo>
                    <a:pt x="776013" y="1752599"/>
                  </a:moveTo>
                  <a:lnTo>
                    <a:pt x="772546" y="1752599"/>
                  </a:lnTo>
                  <a:lnTo>
                    <a:pt x="770500" y="1739899"/>
                  </a:lnTo>
                  <a:lnTo>
                    <a:pt x="775666" y="1739899"/>
                  </a:lnTo>
                  <a:lnTo>
                    <a:pt x="776013" y="1752599"/>
                  </a:lnTo>
                  <a:close/>
                </a:path>
                <a:path w="1256665" h="2692400">
                  <a:moveTo>
                    <a:pt x="801010" y="1752599"/>
                  </a:moveTo>
                  <a:lnTo>
                    <a:pt x="784803" y="1752599"/>
                  </a:lnTo>
                  <a:lnTo>
                    <a:pt x="783969" y="1739899"/>
                  </a:lnTo>
                  <a:lnTo>
                    <a:pt x="796570" y="1739899"/>
                  </a:lnTo>
                  <a:lnTo>
                    <a:pt x="801010" y="1752599"/>
                  </a:lnTo>
                  <a:close/>
                </a:path>
                <a:path w="1256665" h="2692400">
                  <a:moveTo>
                    <a:pt x="479836" y="1765299"/>
                  </a:moveTo>
                  <a:lnTo>
                    <a:pt x="474323" y="1757349"/>
                  </a:lnTo>
                  <a:lnTo>
                    <a:pt x="467948" y="1740089"/>
                  </a:lnTo>
                  <a:lnTo>
                    <a:pt x="472975" y="1748599"/>
                  </a:lnTo>
                  <a:lnTo>
                    <a:pt x="473093" y="1749028"/>
                  </a:lnTo>
                  <a:lnTo>
                    <a:pt x="473655" y="1752599"/>
                  </a:lnTo>
                  <a:lnTo>
                    <a:pt x="475338" y="1752599"/>
                  </a:lnTo>
                  <a:lnTo>
                    <a:pt x="479836" y="1765299"/>
                  </a:lnTo>
                  <a:close/>
                </a:path>
                <a:path w="1256665" h="2692400">
                  <a:moveTo>
                    <a:pt x="485078" y="1741543"/>
                  </a:moveTo>
                  <a:lnTo>
                    <a:pt x="484830" y="1740321"/>
                  </a:lnTo>
                  <a:lnTo>
                    <a:pt x="484960" y="1740700"/>
                  </a:lnTo>
                  <a:lnTo>
                    <a:pt x="485078" y="1741543"/>
                  </a:lnTo>
                  <a:close/>
                </a:path>
                <a:path w="1256665" h="2692400">
                  <a:moveTo>
                    <a:pt x="456828" y="1743332"/>
                  </a:moveTo>
                  <a:lnTo>
                    <a:pt x="456346" y="1742583"/>
                  </a:lnTo>
                  <a:lnTo>
                    <a:pt x="455796" y="1740331"/>
                  </a:lnTo>
                  <a:lnTo>
                    <a:pt x="456828" y="1743332"/>
                  </a:lnTo>
                  <a:close/>
                </a:path>
                <a:path w="1256665" h="2692400">
                  <a:moveTo>
                    <a:pt x="485238" y="1741506"/>
                  </a:moveTo>
                  <a:lnTo>
                    <a:pt x="485079" y="1741044"/>
                  </a:lnTo>
                  <a:lnTo>
                    <a:pt x="485080" y="1740336"/>
                  </a:lnTo>
                  <a:lnTo>
                    <a:pt x="485238" y="1741506"/>
                  </a:lnTo>
                  <a:close/>
                </a:path>
                <a:path w="1256665" h="2692400">
                  <a:moveTo>
                    <a:pt x="488447" y="1752599"/>
                  </a:moveTo>
                  <a:lnTo>
                    <a:pt x="487727" y="1752599"/>
                  </a:lnTo>
                  <a:lnTo>
                    <a:pt x="486903" y="1750538"/>
                  </a:lnTo>
                  <a:lnTo>
                    <a:pt x="485571" y="1743973"/>
                  </a:lnTo>
                  <a:lnTo>
                    <a:pt x="485238" y="1741506"/>
                  </a:lnTo>
                  <a:lnTo>
                    <a:pt x="487825" y="1749028"/>
                  </a:lnTo>
                  <a:lnTo>
                    <a:pt x="487940" y="1749510"/>
                  </a:lnTo>
                  <a:lnTo>
                    <a:pt x="488447" y="1752599"/>
                  </a:lnTo>
                  <a:close/>
                </a:path>
                <a:path w="1256665" h="2692400">
                  <a:moveTo>
                    <a:pt x="486231" y="1748857"/>
                  </a:moveTo>
                  <a:lnTo>
                    <a:pt x="485175" y="1746215"/>
                  </a:lnTo>
                  <a:lnTo>
                    <a:pt x="485078" y="1741543"/>
                  </a:lnTo>
                  <a:lnTo>
                    <a:pt x="485571" y="1743973"/>
                  </a:lnTo>
                  <a:lnTo>
                    <a:pt x="486231" y="1748857"/>
                  </a:lnTo>
                  <a:close/>
                </a:path>
                <a:path w="1256665" h="2692400">
                  <a:moveTo>
                    <a:pt x="488506" y="1747774"/>
                  </a:moveTo>
                  <a:lnTo>
                    <a:pt x="487661" y="1745740"/>
                  </a:lnTo>
                  <a:lnTo>
                    <a:pt x="487595" y="1745526"/>
                  </a:lnTo>
                  <a:lnTo>
                    <a:pt x="487050" y="1741762"/>
                  </a:lnTo>
                  <a:lnTo>
                    <a:pt x="488163" y="1745252"/>
                  </a:lnTo>
                  <a:lnTo>
                    <a:pt x="488275" y="1745740"/>
                  </a:lnTo>
                  <a:lnTo>
                    <a:pt x="488506" y="1747774"/>
                  </a:lnTo>
                  <a:close/>
                </a:path>
                <a:path w="1256665" h="2692400">
                  <a:moveTo>
                    <a:pt x="445189" y="1745889"/>
                  </a:moveTo>
                  <a:lnTo>
                    <a:pt x="444321" y="1742974"/>
                  </a:lnTo>
                  <a:lnTo>
                    <a:pt x="444204" y="1742368"/>
                  </a:lnTo>
                  <a:lnTo>
                    <a:pt x="444849" y="1744363"/>
                  </a:lnTo>
                  <a:lnTo>
                    <a:pt x="445189" y="1745889"/>
                  </a:lnTo>
                  <a:close/>
                </a:path>
                <a:path w="1256665" h="2692400">
                  <a:moveTo>
                    <a:pt x="459777" y="1752599"/>
                  </a:moveTo>
                  <a:lnTo>
                    <a:pt x="458792" y="1752599"/>
                  </a:lnTo>
                  <a:lnTo>
                    <a:pt x="456346" y="1742583"/>
                  </a:lnTo>
                  <a:lnTo>
                    <a:pt x="456828" y="1743332"/>
                  </a:lnTo>
                  <a:lnTo>
                    <a:pt x="459042" y="1749799"/>
                  </a:lnTo>
                  <a:lnTo>
                    <a:pt x="459777" y="1752599"/>
                  </a:lnTo>
                  <a:close/>
                </a:path>
                <a:path w="1256665" h="2692400">
                  <a:moveTo>
                    <a:pt x="446522" y="1752599"/>
                  </a:moveTo>
                  <a:lnTo>
                    <a:pt x="445656" y="1752599"/>
                  </a:lnTo>
                  <a:lnTo>
                    <a:pt x="444263" y="1742780"/>
                  </a:lnTo>
                  <a:lnTo>
                    <a:pt x="445205" y="1745959"/>
                  </a:lnTo>
                  <a:lnTo>
                    <a:pt x="446439" y="1751495"/>
                  </a:lnTo>
                  <a:lnTo>
                    <a:pt x="446522" y="1752599"/>
                  </a:lnTo>
                  <a:close/>
                </a:path>
                <a:path w="1256665" h="2692400">
                  <a:moveTo>
                    <a:pt x="484466" y="1747089"/>
                  </a:moveTo>
                  <a:lnTo>
                    <a:pt x="484358" y="1746845"/>
                  </a:lnTo>
                  <a:lnTo>
                    <a:pt x="484235" y="1746291"/>
                  </a:lnTo>
                  <a:lnTo>
                    <a:pt x="483835" y="1742864"/>
                  </a:lnTo>
                  <a:lnTo>
                    <a:pt x="483956" y="1743332"/>
                  </a:lnTo>
                  <a:lnTo>
                    <a:pt x="484466" y="1747089"/>
                  </a:lnTo>
                  <a:close/>
                </a:path>
                <a:path w="1256665" h="2692400">
                  <a:moveTo>
                    <a:pt x="442718" y="1750123"/>
                  </a:moveTo>
                  <a:lnTo>
                    <a:pt x="440963" y="1745959"/>
                  </a:lnTo>
                  <a:lnTo>
                    <a:pt x="440838" y="1745608"/>
                  </a:lnTo>
                  <a:lnTo>
                    <a:pt x="440189" y="1742974"/>
                  </a:lnTo>
                  <a:lnTo>
                    <a:pt x="442718" y="1750123"/>
                  </a:lnTo>
                  <a:close/>
                </a:path>
                <a:path w="1256665" h="2692400">
                  <a:moveTo>
                    <a:pt x="485069" y="1748443"/>
                  </a:moveTo>
                  <a:lnTo>
                    <a:pt x="484466" y="1747089"/>
                  </a:lnTo>
                  <a:lnTo>
                    <a:pt x="483921" y="1743080"/>
                  </a:lnTo>
                  <a:lnTo>
                    <a:pt x="484985" y="1745740"/>
                  </a:lnTo>
                  <a:lnTo>
                    <a:pt x="485069" y="1748443"/>
                  </a:lnTo>
                  <a:close/>
                </a:path>
                <a:path w="1256665" h="2692400">
                  <a:moveTo>
                    <a:pt x="459009" y="1749673"/>
                  </a:moveTo>
                  <a:lnTo>
                    <a:pt x="456828" y="1743332"/>
                  </a:lnTo>
                  <a:lnTo>
                    <a:pt x="457700" y="1744687"/>
                  </a:lnTo>
                  <a:lnTo>
                    <a:pt x="459009" y="1749673"/>
                  </a:lnTo>
                  <a:close/>
                </a:path>
                <a:path w="1256665" h="2692400">
                  <a:moveTo>
                    <a:pt x="486903" y="1750538"/>
                  </a:moveTo>
                  <a:lnTo>
                    <a:pt x="486231" y="1748857"/>
                  </a:lnTo>
                  <a:lnTo>
                    <a:pt x="485571" y="1743973"/>
                  </a:lnTo>
                  <a:lnTo>
                    <a:pt x="486903" y="1750538"/>
                  </a:lnTo>
                  <a:close/>
                </a:path>
                <a:path w="1256665" h="2692400">
                  <a:moveTo>
                    <a:pt x="446566" y="1750511"/>
                  </a:moveTo>
                  <a:lnTo>
                    <a:pt x="445156" y="1745740"/>
                  </a:lnTo>
                  <a:lnTo>
                    <a:pt x="444845" y="1744347"/>
                  </a:lnTo>
                  <a:lnTo>
                    <a:pt x="446547" y="1749600"/>
                  </a:lnTo>
                  <a:lnTo>
                    <a:pt x="446566" y="1750511"/>
                  </a:lnTo>
                  <a:close/>
                </a:path>
                <a:path w="1256665" h="2692400">
                  <a:moveTo>
                    <a:pt x="434315" y="1745252"/>
                  </a:moveTo>
                  <a:lnTo>
                    <a:pt x="434212" y="1745122"/>
                  </a:lnTo>
                  <a:lnTo>
                    <a:pt x="434150" y="1744359"/>
                  </a:lnTo>
                  <a:lnTo>
                    <a:pt x="434260" y="1744687"/>
                  </a:lnTo>
                  <a:lnTo>
                    <a:pt x="434315" y="1745252"/>
                  </a:lnTo>
                  <a:close/>
                </a:path>
                <a:path w="1256665" h="2692400">
                  <a:moveTo>
                    <a:pt x="488305" y="1750423"/>
                  </a:moveTo>
                  <a:lnTo>
                    <a:pt x="487894" y="1749229"/>
                  </a:lnTo>
                  <a:lnTo>
                    <a:pt x="487099" y="1744384"/>
                  </a:lnTo>
                  <a:lnTo>
                    <a:pt x="487573" y="1745526"/>
                  </a:lnTo>
                  <a:lnTo>
                    <a:pt x="488305" y="1750423"/>
                  </a:lnTo>
                  <a:close/>
                </a:path>
                <a:path w="1256665" h="2692400">
                  <a:moveTo>
                    <a:pt x="436257" y="1747687"/>
                  </a:moveTo>
                  <a:lnTo>
                    <a:pt x="434315" y="1745252"/>
                  </a:lnTo>
                  <a:lnTo>
                    <a:pt x="434237" y="1744453"/>
                  </a:lnTo>
                  <a:lnTo>
                    <a:pt x="435851" y="1746208"/>
                  </a:lnTo>
                  <a:lnTo>
                    <a:pt x="436257" y="1747687"/>
                  </a:lnTo>
                  <a:close/>
                </a:path>
                <a:path w="1256665" h="2692400">
                  <a:moveTo>
                    <a:pt x="464124" y="1759575"/>
                  </a:moveTo>
                  <a:lnTo>
                    <a:pt x="460016" y="1752599"/>
                  </a:lnTo>
                  <a:lnTo>
                    <a:pt x="458966" y="1749510"/>
                  </a:lnTo>
                  <a:lnTo>
                    <a:pt x="457700" y="1744687"/>
                  </a:lnTo>
                  <a:lnTo>
                    <a:pt x="461127" y="1750012"/>
                  </a:lnTo>
                  <a:lnTo>
                    <a:pt x="462034" y="1752599"/>
                  </a:lnTo>
                  <a:lnTo>
                    <a:pt x="460919" y="1752599"/>
                  </a:lnTo>
                  <a:lnTo>
                    <a:pt x="462126" y="1754394"/>
                  </a:lnTo>
                  <a:lnTo>
                    <a:pt x="464124" y="1759575"/>
                  </a:lnTo>
                  <a:close/>
                </a:path>
                <a:path w="1256665" h="2692400">
                  <a:moveTo>
                    <a:pt x="435032" y="1752599"/>
                  </a:moveTo>
                  <a:lnTo>
                    <a:pt x="434812" y="1752599"/>
                  </a:lnTo>
                  <a:lnTo>
                    <a:pt x="434212" y="1745122"/>
                  </a:lnTo>
                  <a:lnTo>
                    <a:pt x="434315" y="1745252"/>
                  </a:lnTo>
                  <a:lnTo>
                    <a:pt x="435032" y="1752599"/>
                  </a:lnTo>
                  <a:close/>
                </a:path>
                <a:path w="1256665" h="2692400">
                  <a:moveTo>
                    <a:pt x="490509" y="1752599"/>
                  </a:moveTo>
                  <a:lnTo>
                    <a:pt x="488523" y="1747814"/>
                  </a:lnTo>
                  <a:lnTo>
                    <a:pt x="488251" y="1745526"/>
                  </a:lnTo>
                  <a:lnTo>
                    <a:pt x="490509" y="1752599"/>
                  </a:lnTo>
                  <a:close/>
                </a:path>
                <a:path w="1256665" h="2692400">
                  <a:moveTo>
                    <a:pt x="489053" y="1752599"/>
                  </a:moveTo>
                  <a:lnTo>
                    <a:pt x="488305" y="1750423"/>
                  </a:lnTo>
                  <a:lnTo>
                    <a:pt x="487607" y="1745608"/>
                  </a:lnTo>
                  <a:lnTo>
                    <a:pt x="488470" y="1747687"/>
                  </a:lnTo>
                  <a:lnTo>
                    <a:pt x="488585" y="1748472"/>
                  </a:lnTo>
                  <a:lnTo>
                    <a:pt x="489053" y="1752599"/>
                  </a:lnTo>
                  <a:close/>
                </a:path>
                <a:path w="1256665" h="2692400">
                  <a:moveTo>
                    <a:pt x="443594" y="1752599"/>
                  </a:moveTo>
                  <a:lnTo>
                    <a:pt x="442560" y="1752599"/>
                  </a:lnTo>
                  <a:lnTo>
                    <a:pt x="440871" y="1745740"/>
                  </a:lnTo>
                  <a:lnTo>
                    <a:pt x="442751" y="1750216"/>
                  </a:lnTo>
                  <a:lnTo>
                    <a:pt x="443594" y="1752599"/>
                  </a:lnTo>
                  <a:close/>
                </a:path>
                <a:path w="1256665" h="2692400">
                  <a:moveTo>
                    <a:pt x="461997" y="1751364"/>
                  </a:moveTo>
                  <a:lnTo>
                    <a:pt x="461127" y="1750012"/>
                  </a:lnTo>
                  <a:lnTo>
                    <a:pt x="459699" y="1745941"/>
                  </a:lnTo>
                  <a:lnTo>
                    <a:pt x="461981" y="1750855"/>
                  </a:lnTo>
                  <a:lnTo>
                    <a:pt x="461997" y="1751364"/>
                  </a:lnTo>
                  <a:close/>
                </a:path>
                <a:path w="1256665" h="2692400">
                  <a:moveTo>
                    <a:pt x="438793" y="1750868"/>
                  </a:moveTo>
                  <a:lnTo>
                    <a:pt x="436257" y="1747687"/>
                  </a:lnTo>
                  <a:lnTo>
                    <a:pt x="435851" y="1746208"/>
                  </a:lnTo>
                  <a:lnTo>
                    <a:pt x="438159" y="1748716"/>
                  </a:lnTo>
                  <a:lnTo>
                    <a:pt x="438264" y="1748857"/>
                  </a:lnTo>
                  <a:lnTo>
                    <a:pt x="438793" y="1750868"/>
                  </a:lnTo>
                  <a:close/>
                </a:path>
                <a:path w="1256665" h="2692400">
                  <a:moveTo>
                    <a:pt x="464513" y="1752599"/>
                  </a:moveTo>
                  <a:lnTo>
                    <a:pt x="462918" y="1749510"/>
                  </a:lnTo>
                  <a:lnTo>
                    <a:pt x="461915" y="1746669"/>
                  </a:lnTo>
                  <a:lnTo>
                    <a:pt x="461848" y="1746431"/>
                  </a:lnTo>
                  <a:lnTo>
                    <a:pt x="464513" y="1752599"/>
                  </a:lnTo>
                  <a:close/>
                </a:path>
                <a:path w="1256665" h="2692400">
                  <a:moveTo>
                    <a:pt x="462950" y="1749600"/>
                  </a:moveTo>
                  <a:lnTo>
                    <a:pt x="461879" y="1747455"/>
                  </a:lnTo>
                  <a:lnTo>
                    <a:pt x="461849" y="1746484"/>
                  </a:lnTo>
                  <a:lnTo>
                    <a:pt x="462950" y="1749600"/>
                  </a:lnTo>
                  <a:close/>
                </a:path>
                <a:path w="1256665" h="2692400">
                  <a:moveTo>
                    <a:pt x="485065" y="1751791"/>
                  </a:moveTo>
                  <a:lnTo>
                    <a:pt x="484894" y="1751364"/>
                  </a:lnTo>
                  <a:lnTo>
                    <a:pt x="484770" y="1750868"/>
                  </a:lnTo>
                  <a:lnTo>
                    <a:pt x="484279" y="1746669"/>
                  </a:lnTo>
                  <a:lnTo>
                    <a:pt x="484466" y="1747089"/>
                  </a:lnTo>
                  <a:lnTo>
                    <a:pt x="485048" y="1751364"/>
                  </a:lnTo>
                  <a:lnTo>
                    <a:pt x="485065" y="1751791"/>
                  </a:lnTo>
                  <a:close/>
                </a:path>
                <a:path w="1256665" h="2692400">
                  <a:moveTo>
                    <a:pt x="485065" y="1751495"/>
                  </a:moveTo>
                  <a:lnTo>
                    <a:pt x="484466" y="1747089"/>
                  </a:lnTo>
                  <a:lnTo>
                    <a:pt x="485069" y="1748443"/>
                  </a:lnTo>
                  <a:lnTo>
                    <a:pt x="485065" y="1751495"/>
                  </a:lnTo>
                  <a:close/>
                </a:path>
                <a:path w="1256665" h="2692400">
                  <a:moveTo>
                    <a:pt x="480377" y="1752599"/>
                  </a:moveTo>
                  <a:lnTo>
                    <a:pt x="479495" y="1752599"/>
                  </a:lnTo>
                  <a:lnTo>
                    <a:pt x="478400" y="1747326"/>
                  </a:lnTo>
                  <a:lnTo>
                    <a:pt x="480277" y="1750855"/>
                  </a:lnTo>
                  <a:lnTo>
                    <a:pt x="480377" y="1752599"/>
                  </a:lnTo>
                  <a:close/>
                </a:path>
                <a:path w="1256665" h="2692400">
                  <a:moveTo>
                    <a:pt x="493025" y="1749755"/>
                  </a:moveTo>
                  <a:lnTo>
                    <a:pt x="492956" y="1749600"/>
                  </a:lnTo>
                  <a:lnTo>
                    <a:pt x="492834" y="1747354"/>
                  </a:lnTo>
                  <a:lnTo>
                    <a:pt x="492948" y="1748145"/>
                  </a:lnTo>
                  <a:lnTo>
                    <a:pt x="493025" y="1749755"/>
                  </a:lnTo>
                  <a:close/>
                </a:path>
                <a:path w="1256665" h="2692400">
                  <a:moveTo>
                    <a:pt x="464010" y="1752599"/>
                  </a:moveTo>
                  <a:lnTo>
                    <a:pt x="462792" y="1752599"/>
                  </a:lnTo>
                  <a:lnTo>
                    <a:pt x="461987" y="1750868"/>
                  </a:lnTo>
                  <a:lnTo>
                    <a:pt x="461879" y="1747455"/>
                  </a:lnTo>
                  <a:lnTo>
                    <a:pt x="462905" y="1749510"/>
                  </a:lnTo>
                  <a:lnTo>
                    <a:pt x="464010" y="1752599"/>
                  </a:lnTo>
                  <a:close/>
                </a:path>
                <a:path w="1256665" h="2692400">
                  <a:moveTo>
                    <a:pt x="484972" y="1752599"/>
                  </a:moveTo>
                  <a:lnTo>
                    <a:pt x="484777" y="1752599"/>
                  </a:lnTo>
                  <a:lnTo>
                    <a:pt x="483413" y="1747668"/>
                  </a:lnTo>
                  <a:lnTo>
                    <a:pt x="484800" y="1751131"/>
                  </a:lnTo>
                  <a:lnTo>
                    <a:pt x="484972" y="1752599"/>
                  </a:lnTo>
                  <a:close/>
                </a:path>
                <a:path w="1256665" h="2692400">
                  <a:moveTo>
                    <a:pt x="439248" y="1752599"/>
                  </a:moveTo>
                  <a:lnTo>
                    <a:pt x="437603" y="1752599"/>
                  </a:lnTo>
                  <a:lnTo>
                    <a:pt x="436257" y="1747687"/>
                  </a:lnTo>
                  <a:lnTo>
                    <a:pt x="438782" y="1750855"/>
                  </a:lnTo>
                  <a:lnTo>
                    <a:pt x="439248" y="1752599"/>
                  </a:lnTo>
                  <a:close/>
                </a:path>
                <a:path w="1256665" h="2692400">
                  <a:moveTo>
                    <a:pt x="490509" y="1752599"/>
                  </a:moveTo>
                  <a:lnTo>
                    <a:pt x="489053" y="1752599"/>
                  </a:lnTo>
                  <a:lnTo>
                    <a:pt x="488506" y="1747774"/>
                  </a:lnTo>
                  <a:lnTo>
                    <a:pt x="490509" y="1752599"/>
                  </a:lnTo>
                  <a:close/>
                </a:path>
                <a:path w="1256665" h="2692400">
                  <a:moveTo>
                    <a:pt x="494213" y="1752400"/>
                  </a:moveTo>
                  <a:lnTo>
                    <a:pt x="493045" y="1749799"/>
                  </a:lnTo>
                  <a:lnTo>
                    <a:pt x="492963" y="1747814"/>
                  </a:lnTo>
                  <a:lnTo>
                    <a:pt x="494108" y="1751945"/>
                  </a:lnTo>
                  <a:lnTo>
                    <a:pt x="494213" y="1752400"/>
                  </a:lnTo>
                  <a:close/>
                </a:path>
                <a:path w="1256665" h="2692400">
                  <a:moveTo>
                    <a:pt x="493031" y="1752599"/>
                  </a:moveTo>
                  <a:lnTo>
                    <a:pt x="492302" y="1748145"/>
                  </a:lnTo>
                  <a:lnTo>
                    <a:pt x="492915" y="1749510"/>
                  </a:lnTo>
                  <a:lnTo>
                    <a:pt x="493031" y="1752599"/>
                  </a:lnTo>
                  <a:close/>
                </a:path>
                <a:path w="1256665" h="2692400">
                  <a:moveTo>
                    <a:pt x="486736" y="1752599"/>
                  </a:moveTo>
                  <a:lnTo>
                    <a:pt x="485389" y="1752599"/>
                  </a:lnTo>
                  <a:lnTo>
                    <a:pt x="485171" y="1752057"/>
                  </a:lnTo>
                  <a:lnTo>
                    <a:pt x="485069" y="1748443"/>
                  </a:lnTo>
                  <a:lnTo>
                    <a:pt x="486629" y="1751945"/>
                  </a:lnTo>
                  <a:lnTo>
                    <a:pt x="486736" y="1752599"/>
                  </a:lnTo>
                  <a:close/>
                </a:path>
                <a:path w="1256665" h="2692400">
                  <a:moveTo>
                    <a:pt x="447583" y="1752599"/>
                  </a:moveTo>
                  <a:lnTo>
                    <a:pt x="446716" y="1750123"/>
                  </a:lnTo>
                  <a:lnTo>
                    <a:pt x="446609" y="1748472"/>
                  </a:lnTo>
                  <a:lnTo>
                    <a:pt x="447583" y="1752599"/>
                  </a:lnTo>
                  <a:close/>
                </a:path>
                <a:path w="1256665" h="2692400">
                  <a:moveTo>
                    <a:pt x="475392" y="1752599"/>
                  </a:moveTo>
                  <a:lnTo>
                    <a:pt x="473127" y="1748857"/>
                  </a:lnTo>
                  <a:lnTo>
                    <a:pt x="473026" y="1748599"/>
                  </a:lnTo>
                  <a:lnTo>
                    <a:pt x="475392" y="1752599"/>
                  </a:lnTo>
                  <a:close/>
                </a:path>
                <a:path w="1256665" h="2692400">
                  <a:moveTo>
                    <a:pt x="439741" y="1752057"/>
                  </a:moveTo>
                  <a:lnTo>
                    <a:pt x="438793" y="1750868"/>
                  </a:lnTo>
                  <a:lnTo>
                    <a:pt x="438254" y="1748819"/>
                  </a:lnTo>
                  <a:lnTo>
                    <a:pt x="439454" y="1750123"/>
                  </a:lnTo>
                  <a:lnTo>
                    <a:pt x="439574" y="1750538"/>
                  </a:lnTo>
                  <a:lnTo>
                    <a:pt x="439741" y="1752057"/>
                  </a:lnTo>
                  <a:close/>
                </a:path>
                <a:path w="1256665" h="2692400">
                  <a:moveTo>
                    <a:pt x="487321" y="1752599"/>
                  </a:moveTo>
                  <a:lnTo>
                    <a:pt x="486920" y="1752599"/>
                  </a:lnTo>
                  <a:lnTo>
                    <a:pt x="486679" y="1752057"/>
                  </a:lnTo>
                  <a:lnTo>
                    <a:pt x="486231" y="1748857"/>
                  </a:lnTo>
                  <a:lnTo>
                    <a:pt x="486892" y="1750511"/>
                  </a:lnTo>
                  <a:lnTo>
                    <a:pt x="487321" y="1752599"/>
                  </a:lnTo>
                  <a:close/>
                </a:path>
                <a:path w="1256665" h="2692400">
                  <a:moveTo>
                    <a:pt x="481449" y="1752599"/>
                  </a:moveTo>
                  <a:lnTo>
                    <a:pt x="481205" y="1752599"/>
                  </a:lnTo>
                  <a:lnTo>
                    <a:pt x="480424" y="1751131"/>
                  </a:lnTo>
                  <a:lnTo>
                    <a:pt x="480356" y="1749028"/>
                  </a:lnTo>
                  <a:lnTo>
                    <a:pt x="481449" y="1752599"/>
                  </a:lnTo>
                  <a:close/>
                </a:path>
                <a:path w="1256665" h="2692400">
                  <a:moveTo>
                    <a:pt x="443762" y="1752599"/>
                  </a:moveTo>
                  <a:lnTo>
                    <a:pt x="443594" y="1752599"/>
                  </a:lnTo>
                  <a:lnTo>
                    <a:pt x="442718" y="1750123"/>
                  </a:lnTo>
                  <a:lnTo>
                    <a:pt x="443762" y="1752599"/>
                  </a:lnTo>
                  <a:close/>
                </a:path>
                <a:path w="1256665" h="2692400">
                  <a:moveTo>
                    <a:pt x="489053" y="1752599"/>
                  </a:moveTo>
                  <a:lnTo>
                    <a:pt x="488620" y="1752599"/>
                  </a:lnTo>
                  <a:lnTo>
                    <a:pt x="488305" y="1750423"/>
                  </a:lnTo>
                  <a:lnTo>
                    <a:pt x="489053" y="1752599"/>
                  </a:lnTo>
                  <a:close/>
                </a:path>
                <a:path w="1256665" h="2692400">
                  <a:moveTo>
                    <a:pt x="447188" y="1752599"/>
                  </a:moveTo>
                  <a:lnTo>
                    <a:pt x="446685" y="1752599"/>
                  </a:lnTo>
                  <a:lnTo>
                    <a:pt x="446566" y="1750511"/>
                  </a:lnTo>
                  <a:lnTo>
                    <a:pt x="447188" y="1752599"/>
                  </a:lnTo>
                  <a:close/>
                </a:path>
                <a:path w="1256665" h="2692400">
                  <a:moveTo>
                    <a:pt x="462792" y="1752599"/>
                  </a:moveTo>
                  <a:lnTo>
                    <a:pt x="462081" y="1751495"/>
                  </a:lnTo>
                  <a:lnTo>
                    <a:pt x="461981" y="1750855"/>
                  </a:lnTo>
                  <a:lnTo>
                    <a:pt x="462792" y="1752599"/>
                  </a:lnTo>
                  <a:close/>
                </a:path>
                <a:path w="1256665" h="2692400">
                  <a:moveTo>
                    <a:pt x="485064" y="1752599"/>
                  </a:moveTo>
                  <a:lnTo>
                    <a:pt x="484800" y="1751131"/>
                  </a:lnTo>
                  <a:lnTo>
                    <a:pt x="484946" y="1751495"/>
                  </a:lnTo>
                  <a:lnTo>
                    <a:pt x="485064" y="1752599"/>
                  </a:lnTo>
                  <a:close/>
                </a:path>
                <a:path w="1256665" h="2692400">
                  <a:moveTo>
                    <a:pt x="462792" y="1752599"/>
                  </a:moveTo>
                  <a:lnTo>
                    <a:pt x="462034" y="1752599"/>
                  </a:lnTo>
                  <a:lnTo>
                    <a:pt x="461997" y="1751364"/>
                  </a:lnTo>
                  <a:lnTo>
                    <a:pt x="462792" y="1752599"/>
                  </a:lnTo>
                  <a:close/>
                </a:path>
                <a:path w="1256665" h="2692400">
                  <a:moveTo>
                    <a:pt x="485216" y="1752599"/>
                  </a:moveTo>
                  <a:lnTo>
                    <a:pt x="485064" y="1752599"/>
                  </a:lnTo>
                  <a:lnTo>
                    <a:pt x="485065" y="1751791"/>
                  </a:lnTo>
                  <a:lnTo>
                    <a:pt x="485216" y="1752599"/>
                  </a:lnTo>
                  <a:close/>
                </a:path>
                <a:path w="1256665" h="2692400">
                  <a:moveTo>
                    <a:pt x="486920" y="1752599"/>
                  </a:moveTo>
                  <a:lnTo>
                    <a:pt x="486736" y="1752599"/>
                  </a:lnTo>
                  <a:lnTo>
                    <a:pt x="486656" y="1752006"/>
                  </a:lnTo>
                  <a:lnTo>
                    <a:pt x="486920" y="1752599"/>
                  </a:lnTo>
                  <a:close/>
                </a:path>
                <a:path w="1256665" h="2692400">
                  <a:moveTo>
                    <a:pt x="440174" y="1752599"/>
                  </a:moveTo>
                  <a:lnTo>
                    <a:pt x="439800" y="1752599"/>
                  </a:lnTo>
                  <a:lnTo>
                    <a:pt x="439741" y="1752057"/>
                  </a:lnTo>
                  <a:lnTo>
                    <a:pt x="440174" y="1752599"/>
                  </a:lnTo>
                  <a:close/>
                </a:path>
                <a:path w="1256665" h="2692400">
                  <a:moveTo>
                    <a:pt x="494303" y="1752599"/>
                  </a:moveTo>
                  <a:lnTo>
                    <a:pt x="494213" y="1752400"/>
                  </a:lnTo>
                  <a:lnTo>
                    <a:pt x="494303" y="1752599"/>
                  </a:lnTo>
                  <a:close/>
                </a:path>
                <a:path w="1256665" h="2692400">
                  <a:moveTo>
                    <a:pt x="372683" y="1765299"/>
                  </a:moveTo>
                  <a:lnTo>
                    <a:pt x="340658" y="1765299"/>
                  </a:lnTo>
                  <a:lnTo>
                    <a:pt x="344041" y="1752599"/>
                  </a:lnTo>
                  <a:lnTo>
                    <a:pt x="374031" y="1752599"/>
                  </a:lnTo>
                  <a:lnTo>
                    <a:pt x="372683" y="1765299"/>
                  </a:lnTo>
                  <a:close/>
                </a:path>
                <a:path w="1256665" h="2692400">
                  <a:moveTo>
                    <a:pt x="421382" y="1765299"/>
                  </a:moveTo>
                  <a:lnTo>
                    <a:pt x="417836" y="1765299"/>
                  </a:lnTo>
                  <a:lnTo>
                    <a:pt x="416489" y="1752599"/>
                  </a:lnTo>
                  <a:lnTo>
                    <a:pt x="421382" y="1765299"/>
                  </a:lnTo>
                  <a:close/>
                </a:path>
                <a:path w="1256665" h="2692400">
                  <a:moveTo>
                    <a:pt x="421915" y="1756242"/>
                  </a:moveTo>
                  <a:lnTo>
                    <a:pt x="420229" y="1752599"/>
                  </a:lnTo>
                  <a:lnTo>
                    <a:pt x="421030" y="1752599"/>
                  </a:lnTo>
                  <a:lnTo>
                    <a:pt x="421915" y="1756242"/>
                  </a:lnTo>
                  <a:close/>
                </a:path>
                <a:path w="1256665" h="2692400">
                  <a:moveTo>
                    <a:pt x="423736" y="1754114"/>
                  </a:moveTo>
                  <a:lnTo>
                    <a:pt x="422681" y="1752599"/>
                  </a:lnTo>
                  <a:lnTo>
                    <a:pt x="423557" y="1752599"/>
                  </a:lnTo>
                  <a:lnTo>
                    <a:pt x="423736" y="1754114"/>
                  </a:lnTo>
                  <a:close/>
                </a:path>
                <a:path w="1256665" h="2692400">
                  <a:moveTo>
                    <a:pt x="426428" y="1757967"/>
                  </a:moveTo>
                  <a:lnTo>
                    <a:pt x="423557" y="1752599"/>
                  </a:lnTo>
                  <a:lnTo>
                    <a:pt x="425165" y="1752599"/>
                  </a:lnTo>
                  <a:lnTo>
                    <a:pt x="426235" y="1754082"/>
                  </a:lnTo>
                  <a:lnTo>
                    <a:pt x="426428" y="1757967"/>
                  </a:lnTo>
                  <a:close/>
                </a:path>
                <a:path w="1256665" h="2692400">
                  <a:moveTo>
                    <a:pt x="426176" y="1752912"/>
                  </a:moveTo>
                  <a:lnTo>
                    <a:pt x="426009" y="1752599"/>
                  </a:lnTo>
                  <a:lnTo>
                    <a:pt x="426161" y="1752599"/>
                  </a:lnTo>
                  <a:lnTo>
                    <a:pt x="426176" y="1752912"/>
                  </a:lnTo>
                  <a:close/>
                </a:path>
                <a:path w="1256665" h="2692400">
                  <a:moveTo>
                    <a:pt x="428592" y="1757349"/>
                  </a:moveTo>
                  <a:lnTo>
                    <a:pt x="428405" y="1757086"/>
                  </a:lnTo>
                  <a:lnTo>
                    <a:pt x="426558" y="1753627"/>
                  </a:lnTo>
                  <a:lnTo>
                    <a:pt x="426323" y="1752599"/>
                  </a:lnTo>
                  <a:lnTo>
                    <a:pt x="427979" y="1755620"/>
                  </a:lnTo>
                  <a:lnTo>
                    <a:pt x="428592" y="1757349"/>
                  </a:lnTo>
                  <a:close/>
                </a:path>
                <a:path w="1256665" h="2692400">
                  <a:moveTo>
                    <a:pt x="428901" y="1757267"/>
                  </a:moveTo>
                  <a:lnTo>
                    <a:pt x="427956" y="1755556"/>
                  </a:lnTo>
                  <a:lnTo>
                    <a:pt x="426908" y="1752599"/>
                  </a:lnTo>
                  <a:lnTo>
                    <a:pt x="427270" y="1752599"/>
                  </a:lnTo>
                  <a:lnTo>
                    <a:pt x="427591" y="1753046"/>
                  </a:lnTo>
                  <a:lnTo>
                    <a:pt x="428773" y="1756511"/>
                  </a:lnTo>
                  <a:lnTo>
                    <a:pt x="428901" y="1757267"/>
                  </a:lnTo>
                  <a:close/>
                </a:path>
                <a:path w="1256665" h="2692400">
                  <a:moveTo>
                    <a:pt x="427591" y="1753046"/>
                  </a:moveTo>
                  <a:lnTo>
                    <a:pt x="427270" y="1752599"/>
                  </a:lnTo>
                  <a:lnTo>
                    <a:pt x="427438" y="1752599"/>
                  </a:lnTo>
                  <a:lnTo>
                    <a:pt x="427591" y="1753046"/>
                  </a:lnTo>
                  <a:close/>
                </a:path>
                <a:path w="1256665" h="2692400">
                  <a:moveTo>
                    <a:pt x="428557" y="1754394"/>
                  </a:moveTo>
                  <a:lnTo>
                    <a:pt x="427591" y="1753046"/>
                  </a:lnTo>
                  <a:lnTo>
                    <a:pt x="427438" y="1752599"/>
                  </a:lnTo>
                  <a:lnTo>
                    <a:pt x="428489" y="1753826"/>
                  </a:lnTo>
                  <a:lnTo>
                    <a:pt x="428557" y="1754394"/>
                  </a:lnTo>
                  <a:close/>
                </a:path>
                <a:path w="1256665" h="2692400">
                  <a:moveTo>
                    <a:pt x="430127" y="1755995"/>
                  </a:moveTo>
                  <a:lnTo>
                    <a:pt x="428489" y="1753826"/>
                  </a:lnTo>
                  <a:lnTo>
                    <a:pt x="428342" y="1752599"/>
                  </a:lnTo>
                  <a:lnTo>
                    <a:pt x="429397" y="1752599"/>
                  </a:lnTo>
                  <a:lnTo>
                    <a:pt x="430127" y="1755995"/>
                  </a:lnTo>
                  <a:close/>
                </a:path>
                <a:path w="1256665" h="2692400">
                  <a:moveTo>
                    <a:pt x="433002" y="1758000"/>
                  </a:moveTo>
                  <a:lnTo>
                    <a:pt x="430507" y="1752599"/>
                  </a:lnTo>
                  <a:lnTo>
                    <a:pt x="431000" y="1752599"/>
                  </a:lnTo>
                  <a:lnTo>
                    <a:pt x="433002" y="1758000"/>
                  </a:lnTo>
                  <a:close/>
                </a:path>
                <a:path w="1256665" h="2692400">
                  <a:moveTo>
                    <a:pt x="437153" y="1765299"/>
                  </a:moveTo>
                  <a:lnTo>
                    <a:pt x="435157" y="1762656"/>
                  </a:lnTo>
                  <a:lnTo>
                    <a:pt x="433476" y="1759026"/>
                  </a:lnTo>
                  <a:lnTo>
                    <a:pt x="431189" y="1752599"/>
                  </a:lnTo>
                  <a:lnTo>
                    <a:pt x="436392" y="1762656"/>
                  </a:lnTo>
                  <a:lnTo>
                    <a:pt x="437153" y="1765299"/>
                  </a:lnTo>
                  <a:close/>
                </a:path>
                <a:path w="1256665" h="2692400">
                  <a:moveTo>
                    <a:pt x="440563" y="1765299"/>
                  </a:moveTo>
                  <a:lnTo>
                    <a:pt x="437760" y="1765299"/>
                  </a:lnTo>
                  <a:lnTo>
                    <a:pt x="436451" y="1762771"/>
                  </a:lnTo>
                  <a:lnTo>
                    <a:pt x="436338" y="1762470"/>
                  </a:lnTo>
                  <a:lnTo>
                    <a:pt x="433495" y="1752599"/>
                  </a:lnTo>
                  <a:lnTo>
                    <a:pt x="434463" y="1752599"/>
                  </a:lnTo>
                  <a:lnTo>
                    <a:pt x="438920" y="1758937"/>
                  </a:lnTo>
                  <a:lnTo>
                    <a:pt x="440563" y="1765299"/>
                  </a:lnTo>
                  <a:close/>
                </a:path>
                <a:path w="1256665" h="2692400">
                  <a:moveTo>
                    <a:pt x="440196" y="1760751"/>
                  </a:moveTo>
                  <a:lnTo>
                    <a:pt x="438982" y="1759026"/>
                  </a:lnTo>
                  <a:lnTo>
                    <a:pt x="438861" y="1758707"/>
                  </a:lnTo>
                  <a:lnTo>
                    <a:pt x="437283" y="1752599"/>
                  </a:lnTo>
                  <a:lnTo>
                    <a:pt x="439178" y="1752599"/>
                  </a:lnTo>
                  <a:lnTo>
                    <a:pt x="440196" y="1760751"/>
                  </a:lnTo>
                  <a:close/>
                </a:path>
                <a:path w="1256665" h="2692400">
                  <a:moveTo>
                    <a:pt x="444071" y="1765299"/>
                  </a:moveTo>
                  <a:lnTo>
                    <a:pt x="443394" y="1765299"/>
                  </a:lnTo>
                  <a:lnTo>
                    <a:pt x="439681" y="1752599"/>
                  </a:lnTo>
                  <a:lnTo>
                    <a:pt x="442257" y="1752599"/>
                  </a:lnTo>
                  <a:lnTo>
                    <a:pt x="442569" y="1753479"/>
                  </a:lnTo>
                  <a:lnTo>
                    <a:pt x="444071" y="1765299"/>
                  </a:lnTo>
                  <a:close/>
                </a:path>
                <a:path w="1256665" h="2692400">
                  <a:moveTo>
                    <a:pt x="448952" y="1765299"/>
                  </a:moveTo>
                  <a:lnTo>
                    <a:pt x="446760" y="1765299"/>
                  </a:lnTo>
                  <a:lnTo>
                    <a:pt x="442569" y="1753479"/>
                  </a:lnTo>
                  <a:lnTo>
                    <a:pt x="442458" y="1752599"/>
                  </a:lnTo>
                  <a:lnTo>
                    <a:pt x="444520" y="1752599"/>
                  </a:lnTo>
                  <a:lnTo>
                    <a:pt x="448952" y="1765299"/>
                  </a:lnTo>
                  <a:close/>
                </a:path>
                <a:path w="1256665" h="2692400">
                  <a:moveTo>
                    <a:pt x="458819" y="1765299"/>
                  </a:moveTo>
                  <a:lnTo>
                    <a:pt x="448952" y="1765299"/>
                  </a:lnTo>
                  <a:lnTo>
                    <a:pt x="444536" y="1752599"/>
                  </a:lnTo>
                  <a:lnTo>
                    <a:pt x="451112" y="1752599"/>
                  </a:lnTo>
                  <a:lnTo>
                    <a:pt x="458511" y="1763376"/>
                  </a:lnTo>
                  <a:lnTo>
                    <a:pt x="458819" y="1765299"/>
                  </a:lnTo>
                  <a:close/>
                </a:path>
                <a:path w="1256665" h="2692400">
                  <a:moveTo>
                    <a:pt x="457635" y="1757557"/>
                  </a:moveTo>
                  <a:lnTo>
                    <a:pt x="455999" y="1752599"/>
                  </a:lnTo>
                  <a:lnTo>
                    <a:pt x="456151" y="1752599"/>
                  </a:lnTo>
                  <a:lnTo>
                    <a:pt x="457394" y="1755995"/>
                  </a:lnTo>
                  <a:lnTo>
                    <a:pt x="457635" y="1757557"/>
                  </a:lnTo>
                  <a:close/>
                </a:path>
                <a:path w="1256665" h="2692400">
                  <a:moveTo>
                    <a:pt x="457338" y="1755620"/>
                  </a:moveTo>
                  <a:lnTo>
                    <a:pt x="456151" y="1752599"/>
                  </a:lnTo>
                  <a:lnTo>
                    <a:pt x="456876" y="1752599"/>
                  </a:lnTo>
                  <a:lnTo>
                    <a:pt x="457338" y="1755620"/>
                  </a:lnTo>
                  <a:close/>
                </a:path>
                <a:path w="1256665" h="2692400">
                  <a:moveTo>
                    <a:pt x="466137" y="1777999"/>
                  </a:moveTo>
                  <a:lnTo>
                    <a:pt x="457338" y="1755620"/>
                  </a:lnTo>
                  <a:lnTo>
                    <a:pt x="456876" y="1752599"/>
                  </a:lnTo>
                  <a:lnTo>
                    <a:pt x="466137" y="1777999"/>
                  </a:lnTo>
                  <a:close/>
                </a:path>
                <a:path w="1256665" h="2692400">
                  <a:moveTo>
                    <a:pt x="462202" y="1765299"/>
                  </a:moveTo>
                  <a:lnTo>
                    <a:pt x="461507" y="1765299"/>
                  </a:lnTo>
                  <a:lnTo>
                    <a:pt x="456876" y="1752599"/>
                  </a:lnTo>
                  <a:lnTo>
                    <a:pt x="457185" y="1752599"/>
                  </a:lnTo>
                  <a:lnTo>
                    <a:pt x="462202" y="1765299"/>
                  </a:lnTo>
                  <a:close/>
                </a:path>
                <a:path w="1256665" h="2692400">
                  <a:moveTo>
                    <a:pt x="463106" y="1765299"/>
                  </a:moveTo>
                  <a:lnTo>
                    <a:pt x="462202" y="1765299"/>
                  </a:lnTo>
                  <a:lnTo>
                    <a:pt x="457185" y="1752599"/>
                  </a:lnTo>
                  <a:lnTo>
                    <a:pt x="460441" y="1757086"/>
                  </a:lnTo>
                  <a:lnTo>
                    <a:pt x="463106" y="1765299"/>
                  </a:lnTo>
                  <a:close/>
                </a:path>
                <a:path w="1256665" h="2692400">
                  <a:moveTo>
                    <a:pt x="460441" y="1757086"/>
                  </a:moveTo>
                  <a:lnTo>
                    <a:pt x="457185" y="1752599"/>
                  </a:lnTo>
                  <a:lnTo>
                    <a:pt x="458976" y="1752599"/>
                  </a:lnTo>
                  <a:lnTo>
                    <a:pt x="460441" y="1757086"/>
                  </a:lnTo>
                  <a:close/>
                </a:path>
                <a:path w="1256665" h="2692400">
                  <a:moveTo>
                    <a:pt x="460661" y="1757389"/>
                  </a:moveTo>
                  <a:lnTo>
                    <a:pt x="460573" y="1757214"/>
                  </a:lnTo>
                  <a:lnTo>
                    <a:pt x="459128" y="1752599"/>
                  </a:lnTo>
                  <a:lnTo>
                    <a:pt x="460661" y="1757389"/>
                  </a:lnTo>
                  <a:close/>
                </a:path>
                <a:path w="1256665" h="2692400">
                  <a:moveTo>
                    <a:pt x="464128" y="1759587"/>
                  </a:moveTo>
                  <a:lnTo>
                    <a:pt x="459653" y="1752599"/>
                  </a:lnTo>
                  <a:lnTo>
                    <a:pt x="460016" y="1752599"/>
                  </a:lnTo>
                  <a:lnTo>
                    <a:pt x="464128" y="1759587"/>
                  </a:lnTo>
                  <a:close/>
                </a:path>
                <a:path w="1256665" h="2692400">
                  <a:moveTo>
                    <a:pt x="462120" y="1754379"/>
                  </a:moveTo>
                  <a:lnTo>
                    <a:pt x="460919" y="1752599"/>
                  </a:lnTo>
                  <a:lnTo>
                    <a:pt x="461434" y="1752599"/>
                  </a:lnTo>
                  <a:lnTo>
                    <a:pt x="462120" y="1754379"/>
                  </a:lnTo>
                  <a:close/>
                </a:path>
                <a:path w="1256665" h="2692400">
                  <a:moveTo>
                    <a:pt x="464203" y="1757467"/>
                  </a:moveTo>
                  <a:lnTo>
                    <a:pt x="462130" y="1754394"/>
                  </a:lnTo>
                  <a:lnTo>
                    <a:pt x="461434" y="1752599"/>
                  </a:lnTo>
                  <a:lnTo>
                    <a:pt x="463701" y="1752599"/>
                  </a:lnTo>
                  <a:lnTo>
                    <a:pt x="464203" y="1757467"/>
                  </a:lnTo>
                  <a:close/>
                </a:path>
                <a:path w="1256665" h="2692400">
                  <a:moveTo>
                    <a:pt x="465686" y="1759665"/>
                  </a:moveTo>
                  <a:lnTo>
                    <a:pt x="464298" y="1757607"/>
                  </a:lnTo>
                  <a:lnTo>
                    <a:pt x="464177" y="1757214"/>
                  </a:lnTo>
                  <a:lnTo>
                    <a:pt x="463701" y="1752599"/>
                  </a:lnTo>
                  <a:lnTo>
                    <a:pt x="463972" y="1752599"/>
                  </a:lnTo>
                  <a:lnTo>
                    <a:pt x="465273" y="1756263"/>
                  </a:lnTo>
                  <a:lnTo>
                    <a:pt x="465394" y="1756836"/>
                  </a:lnTo>
                  <a:lnTo>
                    <a:pt x="465686" y="1759665"/>
                  </a:lnTo>
                  <a:close/>
                </a:path>
                <a:path w="1256665" h="2692400">
                  <a:moveTo>
                    <a:pt x="465360" y="1756511"/>
                  </a:moveTo>
                  <a:lnTo>
                    <a:pt x="463972" y="1752599"/>
                  </a:lnTo>
                  <a:lnTo>
                    <a:pt x="464957" y="1752599"/>
                  </a:lnTo>
                  <a:lnTo>
                    <a:pt x="465360" y="1756511"/>
                  </a:lnTo>
                  <a:close/>
                </a:path>
                <a:path w="1256665" h="2692400">
                  <a:moveTo>
                    <a:pt x="465610" y="1757214"/>
                  </a:moveTo>
                  <a:lnTo>
                    <a:pt x="465420" y="1756678"/>
                  </a:lnTo>
                  <a:lnTo>
                    <a:pt x="465308" y="1756003"/>
                  </a:lnTo>
                  <a:lnTo>
                    <a:pt x="464957" y="1752599"/>
                  </a:lnTo>
                  <a:lnTo>
                    <a:pt x="465610" y="1757214"/>
                  </a:lnTo>
                  <a:close/>
                </a:path>
                <a:path w="1256665" h="2692400">
                  <a:moveTo>
                    <a:pt x="468166" y="1763342"/>
                  </a:moveTo>
                  <a:lnTo>
                    <a:pt x="467362" y="1762150"/>
                  </a:lnTo>
                  <a:lnTo>
                    <a:pt x="465672" y="1757389"/>
                  </a:lnTo>
                  <a:lnTo>
                    <a:pt x="465565" y="1756836"/>
                  </a:lnTo>
                  <a:lnTo>
                    <a:pt x="465065" y="1752599"/>
                  </a:lnTo>
                  <a:lnTo>
                    <a:pt x="465612" y="1752599"/>
                  </a:lnTo>
                  <a:lnTo>
                    <a:pt x="467234" y="1757557"/>
                  </a:lnTo>
                  <a:lnTo>
                    <a:pt x="468166" y="1763342"/>
                  </a:lnTo>
                  <a:close/>
                </a:path>
                <a:path w="1256665" h="2692400">
                  <a:moveTo>
                    <a:pt x="467273" y="1757673"/>
                  </a:moveTo>
                  <a:lnTo>
                    <a:pt x="465612" y="1752599"/>
                  </a:lnTo>
                  <a:lnTo>
                    <a:pt x="466473" y="1752599"/>
                  </a:lnTo>
                  <a:lnTo>
                    <a:pt x="467273" y="1757673"/>
                  </a:lnTo>
                  <a:close/>
                </a:path>
                <a:path w="1256665" h="2692400">
                  <a:moveTo>
                    <a:pt x="468786" y="1762298"/>
                  </a:moveTo>
                  <a:lnTo>
                    <a:pt x="467262" y="1757607"/>
                  </a:lnTo>
                  <a:lnTo>
                    <a:pt x="466473" y="1752599"/>
                  </a:lnTo>
                  <a:lnTo>
                    <a:pt x="468786" y="1762298"/>
                  </a:lnTo>
                  <a:close/>
                </a:path>
                <a:path w="1256665" h="2692400">
                  <a:moveTo>
                    <a:pt x="470894" y="1765299"/>
                  </a:moveTo>
                  <a:lnTo>
                    <a:pt x="469769" y="1765299"/>
                  </a:lnTo>
                  <a:lnTo>
                    <a:pt x="468752" y="1762150"/>
                  </a:lnTo>
                  <a:lnTo>
                    <a:pt x="466521" y="1752599"/>
                  </a:lnTo>
                  <a:lnTo>
                    <a:pt x="466678" y="1752599"/>
                  </a:lnTo>
                  <a:lnTo>
                    <a:pt x="470894" y="1765299"/>
                  </a:lnTo>
                  <a:close/>
                </a:path>
                <a:path w="1256665" h="2692400">
                  <a:moveTo>
                    <a:pt x="471511" y="1765299"/>
                  </a:moveTo>
                  <a:lnTo>
                    <a:pt x="470986" y="1765299"/>
                  </a:lnTo>
                  <a:lnTo>
                    <a:pt x="468600" y="1752599"/>
                  </a:lnTo>
                  <a:lnTo>
                    <a:pt x="468881" y="1752599"/>
                  </a:lnTo>
                  <a:lnTo>
                    <a:pt x="471511" y="1765299"/>
                  </a:lnTo>
                  <a:close/>
                </a:path>
                <a:path w="1256665" h="2692400">
                  <a:moveTo>
                    <a:pt x="473893" y="1765299"/>
                  </a:moveTo>
                  <a:lnTo>
                    <a:pt x="469179" y="1752599"/>
                  </a:lnTo>
                  <a:lnTo>
                    <a:pt x="469514" y="1752599"/>
                  </a:lnTo>
                  <a:lnTo>
                    <a:pt x="471344" y="1756242"/>
                  </a:lnTo>
                  <a:lnTo>
                    <a:pt x="473893" y="1765299"/>
                  </a:lnTo>
                  <a:close/>
                </a:path>
                <a:path w="1256665" h="2692400">
                  <a:moveTo>
                    <a:pt x="471355" y="1756263"/>
                  </a:moveTo>
                  <a:lnTo>
                    <a:pt x="469514" y="1752599"/>
                  </a:lnTo>
                  <a:lnTo>
                    <a:pt x="470326" y="1752599"/>
                  </a:lnTo>
                  <a:lnTo>
                    <a:pt x="471355" y="1756263"/>
                  </a:lnTo>
                  <a:close/>
                </a:path>
                <a:path w="1256665" h="2692400">
                  <a:moveTo>
                    <a:pt x="477395" y="1765299"/>
                  </a:moveTo>
                  <a:lnTo>
                    <a:pt x="475895" y="1765299"/>
                  </a:lnTo>
                  <a:lnTo>
                    <a:pt x="471355" y="1756263"/>
                  </a:lnTo>
                  <a:lnTo>
                    <a:pt x="470326" y="1752599"/>
                  </a:lnTo>
                  <a:lnTo>
                    <a:pt x="471030" y="1752599"/>
                  </a:lnTo>
                  <a:lnTo>
                    <a:pt x="474266" y="1757267"/>
                  </a:lnTo>
                  <a:lnTo>
                    <a:pt x="477395" y="1765299"/>
                  </a:lnTo>
                  <a:close/>
                </a:path>
                <a:path w="1256665" h="2692400">
                  <a:moveTo>
                    <a:pt x="807439" y="1765299"/>
                  </a:moveTo>
                  <a:lnTo>
                    <a:pt x="789692" y="1765299"/>
                  </a:lnTo>
                  <a:lnTo>
                    <a:pt x="792815" y="1752599"/>
                  </a:lnTo>
                  <a:lnTo>
                    <a:pt x="804868" y="1752599"/>
                  </a:lnTo>
                  <a:lnTo>
                    <a:pt x="807439" y="1765299"/>
                  </a:lnTo>
                  <a:close/>
                </a:path>
                <a:path w="1256665" h="2692400">
                  <a:moveTo>
                    <a:pt x="426860" y="1754948"/>
                  </a:moveTo>
                  <a:lnTo>
                    <a:pt x="426258" y="1754114"/>
                  </a:lnTo>
                  <a:lnTo>
                    <a:pt x="426176" y="1752912"/>
                  </a:lnTo>
                  <a:lnTo>
                    <a:pt x="426479" y="1753479"/>
                  </a:lnTo>
                  <a:lnTo>
                    <a:pt x="426603" y="1753826"/>
                  </a:lnTo>
                  <a:lnTo>
                    <a:pt x="426860" y="1754948"/>
                  </a:lnTo>
                  <a:close/>
                </a:path>
                <a:path w="1256665" h="2692400">
                  <a:moveTo>
                    <a:pt x="446760" y="1765299"/>
                  </a:moveTo>
                  <a:lnTo>
                    <a:pt x="444071" y="1765299"/>
                  </a:lnTo>
                  <a:lnTo>
                    <a:pt x="442569" y="1753479"/>
                  </a:lnTo>
                  <a:lnTo>
                    <a:pt x="446760" y="1765299"/>
                  </a:lnTo>
                  <a:close/>
                </a:path>
                <a:path w="1256665" h="2692400">
                  <a:moveTo>
                    <a:pt x="428414" y="1757102"/>
                  </a:moveTo>
                  <a:lnTo>
                    <a:pt x="426860" y="1754948"/>
                  </a:lnTo>
                  <a:lnTo>
                    <a:pt x="426558" y="1753627"/>
                  </a:lnTo>
                  <a:lnTo>
                    <a:pt x="428414" y="1757102"/>
                  </a:lnTo>
                  <a:close/>
                </a:path>
                <a:path w="1256665" h="2692400">
                  <a:moveTo>
                    <a:pt x="430308" y="1756836"/>
                  </a:moveTo>
                  <a:lnTo>
                    <a:pt x="428557" y="1754394"/>
                  </a:lnTo>
                  <a:lnTo>
                    <a:pt x="428489" y="1753826"/>
                  </a:lnTo>
                  <a:lnTo>
                    <a:pt x="430127" y="1755995"/>
                  </a:lnTo>
                  <a:lnTo>
                    <a:pt x="430308" y="1756836"/>
                  </a:lnTo>
                  <a:close/>
                </a:path>
                <a:path w="1256665" h="2692400">
                  <a:moveTo>
                    <a:pt x="426794" y="1765299"/>
                  </a:moveTo>
                  <a:lnTo>
                    <a:pt x="426107" y="1765299"/>
                  </a:lnTo>
                  <a:lnTo>
                    <a:pt x="424717" y="1762298"/>
                  </a:lnTo>
                  <a:lnTo>
                    <a:pt x="423736" y="1754114"/>
                  </a:lnTo>
                  <a:lnTo>
                    <a:pt x="426359" y="1757879"/>
                  </a:lnTo>
                  <a:lnTo>
                    <a:pt x="426481" y="1759026"/>
                  </a:lnTo>
                  <a:lnTo>
                    <a:pt x="426794" y="1765299"/>
                  </a:lnTo>
                  <a:close/>
                </a:path>
                <a:path w="1256665" h="2692400">
                  <a:moveTo>
                    <a:pt x="464478" y="1760133"/>
                  </a:moveTo>
                  <a:lnTo>
                    <a:pt x="464178" y="1759665"/>
                  </a:lnTo>
                  <a:lnTo>
                    <a:pt x="462120" y="1754379"/>
                  </a:lnTo>
                  <a:lnTo>
                    <a:pt x="464150" y="1757389"/>
                  </a:lnTo>
                  <a:lnTo>
                    <a:pt x="464260" y="1758013"/>
                  </a:lnTo>
                  <a:lnTo>
                    <a:pt x="464478" y="1760133"/>
                  </a:lnTo>
                  <a:close/>
                </a:path>
                <a:path w="1256665" h="2692400">
                  <a:moveTo>
                    <a:pt x="431192" y="1760952"/>
                  </a:moveTo>
                  <a:lnTo>
                    <a:pt x="430104" y="1759445"/>
                  </a:lnTo>
                  <a:lnTo>
                    <a:pt x="429294" y="1757979"/>
                  </a:lnTo>
                  <a:lnTo>
                    <a:pt x="428830" y="1756678"/>
                  </a:lnTo>
                  <a:lnTo>
                    <a:pt x="428557" y="1754394"/>
                  </a:lnTo>
                  <a:lnTo>
                    <a:pt x="430308" y="1756836"/>
                  </a:lnTo>
                  <a:lnTo>
                    <a:pt x="431192" y="1760952"/>
                  </a:lnTo>
                  <a:close/>
                </a:path>
                <a:path w="1256665" h="2692400">
                  <a:moveTo>
                    <a:pt x="429517" y="1762411"/>
                  </a:moveTo>
                  <a:lnTo>
                    <a:pt x="428100" y="1760377"/>
                  </a:lnTo>
                  <a:lnTo>
                    <a:pt x="426860" y="1754948"/>
                  </a:lnTo>
                  <a:lnTo>
                    <a:pt x="428402" y="1757086"/>
                  </a:lnTo>
                  <a:lnTo>
                    <a:pt x="428707" y="1757673"/>
                  </a:lnTo>
                  <a:lnTo>
                    <a:pt x="429028" y="1758579"/>
                  </a:lnTo>
                  <a:lnTo>
                    <a:pt x="429112" y="1759026"/>
                  </a:lnTo>
                  <a:lnTo>
                    <a:pt x="429517" y="1762411"/>
                  </a:lnTo>
                  <a:close/>
                </a:path>
                <a:path w="1256665" h="2692400">
                  <a:moveTo>
                    <a:pt x="428974" y="1757879"/>
                  </a:moveTo>
                  <a:lnTo>
                    <a:pt x="428620" y="1757389"/>
                  </a:lnTo>
                  <a:lnTo>
                    <a:pt x="427956" y="1755556"/>
                  </a:lnTo>
                  <a:lnTo>
                    <a:pt x="428801" y="1757086"/>
                  </a:lnTo>
                  <a:lnTo>
                    <a:pt x="428925" y="1757467"/>
                  </a:lnTo>
                  <a:lnTo>
                    <a:pt x="428974" y="1757879"/>
                  </a:lnTo>
                  <a:close/>
                </a:path>
                <a:path w="1256665" h="2692400">
                  <a:moveTo>
                    <a:pt x="461144" y="1765299"/>
                  </a:moveTo>
                  <a:lnTo>
                    <a:pt x="460800" y="1765299"/>
                  </a:lnTo>
                  <a:lnTo>
                    <a:pt x="457397" y="1756003"/>
                  </a:lnTo>
                  <a:lnTo>
                    <a:pt x="457338" y="1755620"/>
                  </a:lnTo>
                  <a:lnTo>
                    <a:pt x="461144" y="1765299"/>
                  </a:lnTo>
                  <a:close/>
                </a:path>
                <a:path w="1256665" h="2692400">
                  <a:moveTo>
                    <a:pt x="434995" y="1763376"/>
                  </a:moveTo>
                  <a:lnTo>
                    <a:pt x="430308" y="1756836"/>
                  </a:lnTo>
                  <a:lnTo>
                    <a:pt x="430127" y="1755995"/>
                  </a:lnTo>
                  <a:lnTo>
                    <a:pt x="434314" y="1761540"/>
                  </a:lnTo>
                  <a:lnTo>
                    <a:pt x="434995" y="1763376"/>
                  </a:lnTo>
                  <a:close/>
                </a:path>
                <a:path w="1256665" h="2692400">
                  <a:moveTo>
                    <a:pt x="460800" y="1765299"/>
                  </a:moveTo>
                  <a:lnTo>
                    <a:pt x="460189" y="1765299"/>
                  </a:lnTo>
                  <a:lnTo>
                    <a:pt x="457743" y="1757885"/>
                  </a:lnTo>
                  <a:lnTo>
                    <a:pt x="457621" y="1757467"/>
                  </a:lnTo>
                  <a:lnTo>
                    <a:pt x="457397" y="1756003"/>
                  </a:lnTo>
                  <a:lnTo>
                    <a:pt x="460800" y="1765299"/>
                  </a:lnTo>
                  <a:close/>
                </a:path>
                <a:path w="1256665" h="2692400">
                  <a:moveTo>
                    <a:pt x="425057" y="1765299"/>
                  </a:moveTo>
                  <a:lnTo>
                    <a:pt x="424115" y="1765299"/>
                  </a:lnTo>
                  <a:lnTo>
                    <a:pt x="421915" y="1756242"/>
                  </a:lnTo>
                  <a:lnTo>
                    <a:pt x="424649" y="1762150"/>
                  </a:lnTo>
                  <a:lnTo>
                    <a:pt x="424758" y="1762771"/>
                  </a:lnTo>
                  <a:lnTo>
                    <a:pt x="425057" y="1765299"/>
                  </a:lnTo>
                  <a:close/>
                </a:path>
                <a:path w="1256665" h="2692400">
                  <a:moveTo>
                    <a:pt x="465945" y="1760048"/>
                  </a:moveTo>
                  <a:lnTo>
                    <a:pt x="465686" y="1759665"/>
                  </a:lnTo>
                  <a:lnTo>
                    <a:pt x="465360" y="1756511"/>
                  </a:lnTo>
                  <a:lnTo>
                    <a:pt x="465570" y="1757102"/>
                  </a:lnTo>
                  <a:lnTo>
                    <a:pt x="465689" y="1757885"/>
                  </a:lnTo>
                  <a:lnTo>
                    <a:pt x="465945" y="1760048"/>
                  </a:lnTo>
                  <a:close/>
                </a:path>
                <a:path w="1256665" h="2692400">
                  <a:moveTo>
                    <a:pt x="429242" y="1757885"/>
                  </a:moveTo>
                  <a:lnTo>
                    <a:pt x="428946" y="1757349"/>
                  </a:lnTo>
                  <a:lnTo>
                    <a:pt x="428830" y="1756678"/>
                  </a:lnTo>
                  <a:lnTo>
                    <a:pt x="429242" y="1757885"/>
                  </a:lnTo>
                  <a:close/>
                </a:path>
                <a:path w="1256665" h="2692400">
                  <a:moveTo>
                    <a:pt x="462721" y="1764071"/>
                  </a:moveTo>
                  <a:lnTo>
                    <a:pt x="460441" y="1757086"/>
                  </a:lnTo>
                  <a:lnTo>
                    <a:pt x="460534" y="1757214"/>
                  </a:lnTo>
                  <a:lnTo>
                    <a:pt x="460653" y="1757467"/>
                  </a:lnTo>
                  <a:lnTo>
                    <a:pt x="462721" y="1764071"/>
                  </a:lnTo>
                  <a:close/>
                </a:path>
                <a:path w="1256665" h="2692400">
                  <a:moveTo>
                    <a:pt x="467362" y="1762150"/>
                  </a:moveTo>
                  <a:lnTo>
                    <a:pt x="465945" y="1760048"/>
                  </a:lnTo>
                  <a:lnTo>
                    <a:pt x="465610" y="1757214"/>
                  </a:lnTo>
                  <a:lnTo>
                    <a:pt x="467362" y="1762150"/>
                  </a:lnTo>
                  <a:close/>
                </a:path>
                <a:path w="1256665" h="2692400">
                  <a:moveTo>
                    <a:pt x="429479" y="1758579"/>
                  </a:moveTo>
                  <a:lnTo>
                    <a:pt x="428978" y="1757885"/>
                  </a:lnTo>
                  <a:lnTo>
                    <a:pt x="428901" y="1757267"/>
                  </a:lnTo>
                  <a:lnTo>
                    <a:pt x="429242" y="1757885"/>
                  </a:lnTo>
                  <a:lnTo>
                    <a:pt x="429479" y="1758579"/>
                  </a:lnTo>
                  <a:close/>
                </a:path>
                <a:path w="1256665" h="2692400">
                  <a:moveTo>
                    <a:pt x="463193" y="1765299"/>
                  </a:moveTo>
                  <a:lnTo>
                    <a:pt x="460603" y="1757309"/>
                  </a:lnTo>
                  <a:lnTo>
                    <a:pt x="460714" y="1757557"/>
                  </a:lnTo>
                  <a:lnTo>
                    <a:pt x="463193" y="1765299"/>
                  </a:lnTo>
                  <a:close/>
                </a:path>
                <a:path w="1256665" h="2692400">
                  <a:moveTo>
                    <a:pt x="429016" y="1758231"/>
                  </a:moveTo>
                  <a:lnTo>
                    <a:pt x="428719" y="1757673"/>
                  </a:lnTo>
                  <a:lnTo>
                    <a:pt x="428592" y="1757349"/>
                  </a:lnTo>
                  <a:lnTo>
                    <a:pt x="428974" y="1757879"/>
                  </a:lnTo>
                  <a:lnTo>
                    <a:pt x="429016" y="1758231"/>
                  </a:lnTo>
                  <a:close/>
                </a:path>
                <a:path w="1256665" h="2692400">
                  <a:moveTo>
                    <a:pt x="465011" y="1765299"/>
                  </a:moveTo>
                  <a:lnTo>
                    <a:pt x="463193" y="1765299"/>
                  </a:lnTo>
                  <a:lnTo>
                    <a:pt x="460661" y="1757389"/>
                  </a:lnTo>
                  <a:lnTo>
                    <a:pt x="464703" y="1762958"/>
                  </a:lnTo>
                  <a:lnTo>
                    <a:pt x="464821" y="1763455"/>
                  </a:lnTo>
                  <a:lnTo>
                    <a:pt x="465011" y="1765299"/>
                  </a:lnTo>
                  <a:close/>
                </a:path>
                <a:path w="1256665" h="2692400">
                  <a:moveTo>
                    <a:pt x="465975" y="1762470"/>
                  </a:moveTo>
                  <a:lnTo>
                    <a:pt x="464512" y="1760186"/>
                  </a:lnTo>
                  <a:lnTo>
                    <a:pt x="464430" y="1759665"/>
                  </a:lnTo>
                  <a:lnTo>
                    <a:pt x="464203" y="1757467"/>
                  </a:lnTo>
                  <a:lnTo>
                    <a:pt x="465633" y="1759587"/>
                  </a:lnTo>
                  <a:lnTo>
                    <a:pt x="465759" y="1760377"/>
                  </a:lnTo>
                  <a:lnTo>
                    <a:pt x="465975" y="1762470"/>
                  </a:lnTo>
                  <a:close/>
                </a:path>
                <a:path w="1256665" h="2692400">
                  <a:moveTo>
                    <a:pt x="460189" y="1765299"/>
                  </a:moveTo>
                  <a:lnTo>
                    <a:pt x="459831" y="1765299"/>
                  </a:lnTo>
                  <a:lnTo>
                    <a:pt x="458565" y="1763455"/>
                  </a:lnTo>
                  <a:lnTo>
                    <a:pt x="458500" y="1763214"/>
                  </a:lnTo>
                  <a:lnTo>
                    <a:pt x="457635" y="1757557"/>
                  </a:lnTo>
                  <a:lnTo>
                    <a:pt x="460189" y="1765299"/>
                  </a:lnTo>
                  <a:close/>
                </a:path>
                <a:path w="1256665" h="2692400">
                  <a:moveTo>
                    <a:pt x="429073" y="1758707"/>
                  </a:moveTo>
                  <a:lnTo>
                    <a:pt x="428683" y="1757607"/>
                  </a:lnTo>
                  <a:lnTo>
                    <a:pt x="429016" y="1758231"/>
                  </a:lnTo>
                  <a:lnTo>
                    <a:pt x="429073" y="1758707"/>
                  </a:lnTo>
                  <a:close/>
                </a:path>
                <a:path w="1256665" h="2692400">
                  <a:moveTo>
                    <a:pt x="469487" y="1765299"/>
                  </a:moveTo>
                  <a:lnTo>
                    <a:pt x="468243" y="1763455"/>
                  </a:lnTo>
                  <a:lnTo>
                    <a:pt x="468146" y="1763214"/>
                  </a:lnTo>
                  <a:lnTo>
                    <a:pt x="467273" y="1757673"/>
                  </a:lnTo>
                  <a:lnTo>
                    <a:pt x="468738" y="1762150"/>
                  </a:lnTo>
                  <a:lnTo>
                    <a:pt x="469487" y="1765299"/>
                  </a:lnTo>
                  <a:close/>
                </a:path>
                <a:path w="1256665" h="2692400">
                  <a:moveTo>
                    <a:pt x="429970" y="1760017"/>
                  </a:moveTo>
                  <a:lnTo>
                    <a:pt x="429016" y="1758231"/>
                  </a:lnTo>
                  <a:lnTo>
                    <a:pt x="428974" y="1757879"/>
                  </a:lnTo>
                  <a:lnTo>
                    <a:pt x="429479" y="1758579"/>
                  </a:lnTo>
                  <a:lnTo>
                    <a:pt x="429970" y="1760017"/>
                  </a:lnTo>
                  <a:close/>
                </a:path>
                <a:path w="1256665" h="2692400">
                  <a:moveTo>
                    <a:pt x="430104" y="1759445"/>
                  </a:moveTo>
                  <a:lnTo>
                    <a:pt x="429479" y="1758579"/>
                  </a:lnTo>
                  <a:lnTo>
                    <a:pt x="429242" y="1757885"/>
                  </a:lnTo>
                  <a:lnTo>
                    <a:pt x="430104" y="1759445"/>
                  </a:lnTo>
                  <a:close/>
                </a:path>
                <a:path w="1256665" h="2692400">
                  <a:moveTo>
                    <a:pt x="429224" y="1765299"/>
                  </a:moveTo>
                  <a:lnTo>
                    <a:pt x="426794" y="1765299"/>
                  </a:lnTo>
                  <a:lnTo>
                    <a:pt x="426429" y="1757979"/>
                  </a:lnTo>
                  <a:lnTo>
                    <a:pt x="428339" y="1761540"/>
                  </a:lnTo>
                  <a:lnTo>
                    <a:pt x="428404" y="1761708"/>
                  </a:lnTo>
                  <a:lnTo>
                    <a:pt x="429224" y="1765299"/>
                  </a:lnTo>
                  <a:close/>
                </a:path>
                <a:path w="1256665" h="2692400">
                  <a:moveTo>
                    <a:pt x="434421" y="1761681"/>
                  </a:moveTo>
                  <a:lnTo>
                    <a:pt x="434314" y="1761540"/>
                  </a:lnTo>
                  <a:lnTo>
                    <a:pt x="433002" y="1758000"/>
                  </a:lnTo>
                  <a:lnTo>
                    <a:pt x="433476" y="1759026"/>
                  </a:lnTo>
                  <a:lnTo>
                    <a:pt x="434421" y="1761681"/>
                  </a:lnTo>
                  <a:close/>
                </a:path>
                <a:path w="1256665" h="2692400">
                  <a:moveTo>
                    <a:pt x="428385" y="1761626"/>
                  </a:moveTo>
                  <a:lnTo>
                    <a:pt x="426453" y="1758013"/>
                  </a:lnTo>
                  <a:lnTo>
                    <a:pt x="428100" y="1760377"/>
                  </a:lnTo>
                  <a:lnTo>
                    <a:pt x="428385" y="1761626"/>
                  </a:lnTo>
                  <a:close/>
                </a:path>
                <a:path w="1256665" h="2692400">
                  <a:moveTo>
                    <a:pt x="431773" y="1765299"/>
                  </a:moveTo>
                  <a:lnTo>
                    <a:pt x="431530" y="1765299"/>
                  </a:lnTo>
                  <a:lnTo>
                    <a:pt x="431287" y="1764951"/>
                  </a:lnTo>
                  <a:lnTo>
                    <a:pt x="429073" y="1758707"/>
                  </a:lnTo>
                  <a:lnTo>
                    <a:pt x="429016" y="1758231"/>
                  </a:lnTo>
                  <a:lnTo>
                    <a:pt x="429970" y="1760017"/>
                  </a:lnTo>
                  <a:lnTo>
                    <a:pt x="431773" y="1765299"/>
                  </a:lnTo>
                  <a:close/>
                </a:path>
                <a:path w="1256665" h="2692400">
                  <a:moveTo>
                    <a:pt x="431677" y="1763214"/>
                  </a:moveTo>
                  <a:lnTo>
                    <a:pt x="429970" y="1760017"/>
                  </a:lnTo>
                  <a:lnTo>
                    <a:pt x="429479" y="1758579"/>
                  </a:lnTo>
                  <a:lnTo>
                    <a:pt x="430104" y="1759445"/>
                  </a:lnTo>
                  <a:lnTo>
                    <a:pt x="431354" y="1761708"/>
                  </a:lnTo>
                  <a:lnTo>
                    <a:pt x="431677" y="1763214"/>
                  </a:lnTo>
                  <a:close/>
                </a:path>
                <a:path w="1256665" h="2692400">
                  <a:moveTo>
                    <a:pt x="431287" y="1764951"/>
                  </a:moveTo>
                  <a:lnTo>
                    <a:pt x="429517" y="1762411"/>
                  </a:lnTo>
                  <a:lnTo>
                    <a:pt x="429073" y="1758707"/>
                  </a:lnTo>
                  <a:lnTo>
                    <a:pt x="431287" y="1764951"/>
                  </a:lnTo>
                  <a:close/>
                </a:path>
                <a:path w="1256665" h="2692400">
                  <a:moveTo>
                    <a:pt x="464529" y="1760625"/>
                  </a:moveTo>
                  <a:lnTo>
                    <a:pt x="464128" y="1759587"/>
                  </a:lnTo>
                  <a:lnTo>
                    <a:pt x="464384" y="1760017"/>
                  </a:lnTo>
                  <a:lnTo>
                    <a:pt x="464503" y="1760377"/>
                  </a:lnTo>
                  <a:lnTo>
                    <a:pt x="464529" y="1760625"/>
                  </a:lnTo>
                  <a:close/>
                </a:path>
                <a:path w="1256665" h="2692400">
                  <a:moveTo>
                    <a:pt x="464484" y="1760186"/>
                  </a:moveTo>
                  <a:lnTo>
                    <a:pt x="464159" y="1759634"/>
                  </a:lnTo>
                  <a:lnTo>
                    <a:pt x="464404" y="1760017"/>
                  </a:lnTo>
                  <a:lnTo>
                    <a:pt x="464484" y="1760186"/>
                  </a:lnTo>
                  <a:close/>
                </a:path>
                <a:path w="1256665" h="2692400">
                  <a:moveTo>
                    <a:pt x="466288" y="1762958"/>
                  </a:moveTo>
                  <a:lnTo>
                    <a:pt x="465975" y="1762470"/>
                  </a:lnTo>
                  <a:lnTo>
                    <a:pt x="465686" y="1759665"/>
                  </a:lnTo>
                  <a:lnTo>
                    <a:pt x="465924" y="1760017"/>
                  </a:lnTo>
                  <a:lnTo>
                    <a:pt x="466288" y="1762958"/>
                  </a:lnTo>
                  <a:close/>
                </a:path>
                <a:path w="1256665" h="2692400">
                  <a:moveTo>
                    <a:pt x="432125" y="1765299"/>
                  </a:moveTo>
                  <a:lnTo>
                    <a:pt x="431773" y="1765299"/>
                  </a:lnTo>
                  <a:lnTo>
                    <a:pt x="429970" y="1760017"/>
                  </a:lnTo>
                  <a:lnTo>
                    <a:pt x="431598" y="1763065"/>
                  </a:lnTo>
                  <a:lnTo>
                    <a:pt x="431729" y="1763455"/>
                  </a:lnTo>
                  <a:lnTo>
                    <a:pt x="432125" y="1765299"/>
                  </a:lnTo>
                  <a:close/>
                </a:path>
                <a:path w="1256665" h="2692400">
                  <a:moveTo>
                    <a:pt x="468475" y="1765299"/>
                  </a:moveTo>
                  <a:lnTo>
                    <a:pt x="467788" y="1765299"/>
                  </a:lnTo>
                  <a:lnTo>
                    <a:pt x="466357" y="1763065"/>
                  </a:lnTo>
                  <a:lnTo>
                    <a:pt x="466266" y="1762771"/>
                  </a:lnTo>
                  <a:lnTo>
                    <a:pt x="465945" y="1760048"/>
                  </a:lnTo>
                  <a:lnTo>
                    <a:pt x="467362" y="1762150"/>
                  </a:lnTo>
                  <a:lnTo>
                    <a:pt x="468475" y="1765299"/>
                  </a:lnTo>
                  <a:close/>
                </a:path>
                <a:path w="1256665" h="2692400">
                  <a:moveTo>
                    <a:pt x="466006" y="1762771"/>
                  </a:moveTo>
                  <a:lnTo>
                    <a:pt x="464596" y="1760377"/>
                  </a:lnTo>
                  <a:lnTo>
                    <a:pt x="464478" y="1760133"/>
                  </a:lnTo>
                  <a:lnTo>
                    <a:pt x="465975" y="1762470"/>
                  </a:lnTo>
                  <a:lnTo>
                    <a:pt x="466006" y="1762771"/>
                  </a:lnTo>
                  <a:close/>
                </a:path>
                <a:path w="1256665" h="2692400">
                  <a:moveTo>
                    <a:pt x="466243" y="1765070"/>
                  </a:moveTo>
                  <a:lnTo>
                    <a:pt x="464578" y="1760751"/>
                  </a:lnTo>
                  <a:lnTo>
                    <a:pt x="464484" y="1760186"/>
                  </a:lnTo>
                  <a:lnTo>
                    <a:pt x="465938" y="1762656"/>
                  </a:lnTo>
                  <a:lnTo>
                    <a:pt x="466065" y="1763342"/>
                  </a:lnTo>
                  <a:lnTo>
                    <a:pt x="466243" y="1765070"/>
                  </a:lnTo>
                  <a:close/>
                </a:path>
                <a:path w="1256665" h="2692400">
                  <a:moveTo>
                    <a:pt x="429722" y="1764126"/>
                  </a:moveTo>
                  <a:lnTo>
                    <a:pt x="428429" y="1761708"/>
                  </a:lnTo>
                  <a:lnTo>
                    <a:pt x="428365" y="1761540"/>
                  </a:lnTo>
                  <a:lnTo>
                    <a:pt x="428100" y="1760377"/>
                  </a:lnTo>
                  <a:lnTo>
                    <a:pt x="429438" y="1762298"/>
                  </a:lnTo>
                  <a:lnTo>
                    <a:pt x="429560" y="1762771"/>
                  </a:lnTo>
                  <a:lnTo>
                    <a:pt x="429722" y="1764126"/>
                  </a:lnTo>
                  <a:close/>
                </a:path>
                <a:path w="1256665" h="2692400">
                  <a:moveTo>
                    <a:pt x="466244" y="1765082"/>
                  </a:moveTo>
                  <a:lnTo>
                    <a:pt x="464781" y="1763065"/>
                  </a:lnTo>
                  <a:lnTo>
                    <a:pt x="464529" y="1760625"/>
                  </a:lnTo>
                  <a:lnTo>
                    <a:pt x="466244" y="1765082"/>
                  </a:lnTo>
                  <a:close/>
                </a:path>
                <a:path w="1256665" h="2692400">
                  <a:moveTo>
                    <a:pt x="443394" y="1765299"/>
                  </a:moveTo>
                  <a:lnTo>
                    <a:pt x="440764" y="1765299"/>
                  </a:lnTo>
                  <a:lnTo>
                    <a:pt x="440196" y="1760751"/>
                  </a:lnTo>
                  <a:lnTo>
                    <a:pt x="443394" y="1765299"/>
                  </a:lnTo>
                  <a:close/>
                </a:path>
                <a:path w="1256665" h="2692400">
                  <a:moveTo>
                    <a:pt x="434328" y="1765299"/>
                  </a:moveTo>
                  <a:lnTo>
                    <a:pt x="433338" y="1765299"/>
                  </a:lnTo>
                  <a:lnTo>
                    <a:pt x="431354" y="1761708"/>
                  </a:lnTo>
                  <a:lnTo>
                    <a:pt x="431192" y="1760952"/>
                  </a:lnTo>
                  <a:lnTo>
                    <a:pt x="434328" y="1765299"/>
                  </a:lnTo>
                  <a:close/>
                </a:path>
                <a:path w="1256665" h="2692400">
                  <a:moveTo>
                    <a:pt x="435052" y="1763455"/>
                  </a:moveTo>
                  <a:lnTo>
                    <a:pt x="434314" y="1761540"/>
                  </a:lnTo>
                  <a:lnTo>
                    <a:pt x="434430" y="1761708"/>
                  </a:lnTo>
                  <a:lnTo>
                    <a:pt x="435052" y="1763455"/>
                  </a:lnTo>
                  <a:close/>
                </a:path>
                <a:path w="1256665" h="2692400">
                  <a:moveTo>
                    <a:pt x="429863" y="1765299"/>
                  </a:moveTo>
                  <a:lnTo>
                    <a:pt x="429224" y="1765299"/>
                  </a:lnTo>
                  <a:lnTo>
                    <a:pt x="428385" y="1761626"/>
                  </a:lnTo>
                  <a:lnTo>
                    <a:pt x="429722" y="1764126"/>
                  </a:lnTo>
                  <a:lnTo>
                    <a:pt x="429863" y="1765299"/>
                  </a:lnTo>
                  <a:close/>
                </a:path>
                <a:path w="1256665" h="2692400">
                  <a:moveTo>
                    <a:pt x="436374" y="1765299"/>
                  </a:moveTo>
                  <a:lnTo>
                    <a:pt x="435052" y="1763455"/>
                  </a:lnTo>
                  <a:lnTo>
                    <a:pt x="434421" y="1761681"/>
                  </a:lnTo>
                  <a:lnTo>
                    <a:pt x="435146" y="1762641"/>
                  </a:lnTo>
                  <a:lnTo>
                    <a:pt x="436374" y="1765299"/>
                  </a:lnTo>
                  <a:close/>
                </a:path>
                <a:path w="1256665" h="2692400">
                  <a:moveTo>
                    <a:pt x="468471" y="1765272"/>
                  </a:moveTo>
                  <a:lnTo>
                    <a:pt x="467362" y="1762150"/>
                  </a:lnTo>
                  <a:lnTo>
                    <a:pt x="468080" y="1763214"/>
                  </a:lnTo>
                  <a:lnTo>
                    <a:pt x="468184" y="1763455"/>
                  </a:lnTo>
                  <a:lnTo>
                    <a:pt x="468471" y="1765272"/>
                  </a:lnTo>
                  <a:close/>
                </a:path>
                <a:path w="1256665" h="2692400">
                  <a:moveTo>
                    <a:pt x="431411" y="1765299"/>
                  </a:moveTo>
                  <a:lnTo>
                    <a:pt x="430350" y="1765299"/>
                  </a:lnTo>
                  <a:lnTo>
                    <a:pt x="429722" y="1764126"/>
                  </a:lnTo>
                  <a:lnTo>
                    <a:pt x="429517" y="1762411"/>
                  </a:lnTo>
                  <a:lnTo>
                    <a:pt x="431287" y="1764951"/>
                  </a:lnTo>
                  <a:lnTo>
                    <a:pt x="431411" y="1765299"/>
                  </a:lnTo>
                  <a:close/>
                </a:path>
                <a:path w="1256665" h="2692400">
                  <a:moveTo>
                    <a:pt x="466331" y="1763322"/>
                  </a:moveTo>
                  <a:lnTo>
                    <a:pt x="466006" y="1762771"/>
                  </a:lnTo>
                  <a:lnTo>
                    <a:pt x="465975" y="1762470"/>
                  </a:lnTo>
                  <a:lnTo>
                    <a:pt x="466288" y="1762958"/>
                  </a:lnTo>
                  <a:lnTo>
                    <a:pt x="466331" y="1763322"/>
                  </a:lnTo>
                  <a:close/>
                </a:path>
                <a:path w="1256665" h="2692400">
                  <a:moveTo>
                    <a:pt x="466565" y="1765299"/>
                  </a:moveTo>
                  <a:lnTo>
                    <a:pt x="466402" y="1765299"/>
                  </a:lnTo>
                  <a:lnTo>
                    <a:pt x="466252" y="1765093"/>
                  </a:lnTo>
                  <a:lnTo>
                    <a:pt x="466006" y="1762771"/>
                  </a:lnTo>
                  <a:lnTo>
                    <a:pt x="466267" y="1763214"/>
                  </a:lnTo>
                  <a:lnTo>
                    <a:pt x="466347" y="1763455"/>
                  </a:lnTo>
                  <a:lnTo>
                    <a:pt x="466565" y="1765299"/>
                  </a:lnTo>
                  <a:close/>
                </a:path>
                <a:path w="1256665" h="2692400">
                  <a:moveTo>
                    <a:pt x="467788" y="1765299"/>
                  </a:moveTo>
                  <a:lnTo>
                    <a:pt x="467496" y="1765299"/>
                  </a:lnTo>
                  <a:lnTo>
                    <a:pt x="466409" y="1763455"/>
                  </a:lnTo>
                  <a:lnTo>
                    <a:pt x="466288" y="1762958"/>
                  </a:lnTo>
                  <a:lnTo>
                    <a:pt x="467788" y="1765299"/>
                  </a:lnTo>
                  <a:close/>
                </a:path>
                <a:path w="1256665" h="2692400">
                  <a:moveTo>
                    <a:pt x="466267" y="1765299"/>
                  </a:moveTo>
                  <a:lnTo>
                    <a:pt x="465011" y="1765299"/>
                  </a:lnTo>
                  <a:lnTo>
                    <a:pt x="464781" y="1763065"/>
                  </a:lnTo>
                  <a:lnTo>
                    <a:pt x="466150" y="1764951"/>
                  </a:lnTo>
                  <a:lnTo>
                    <a:pt x="466267" y="1765299"/>
                  </a:lnTo>
                  <a:close/>
                </a:path>
                <a:path w="1256665" h="2692400">
                  <a:moveTo>
                    <a:pt x="432791" y="1765299"/>
                  </a:moveTo>
                  <a:lnTo>
                    <a:pt x="432125" y="1765299"/>
                  </a:lnTo>
                  <a:lnTo>
                    <a:pt x="431677" y="1763214"/>
                  </a:lnTo>
                  <a:lnTo>
                    <a:pt x="432791" y="1765299"/>
                  </a:lnTo>
                  <a:close/>
                </a:path>
                <a:path w="1256665" h="2692400">
                  <a:moveTo>
                    <a:pt x="435708" y="1765299"/>
                  </a:moveTo>
                  <a:lnTo>
                    <a:pt x="434995" y="1763376"/>
                  </a:lnTo>
                  <a:lnTo>
                    <a:pt x="435708" y="1765299"/>
                  </a:lnTo>
                  <a:close/>
                </a:path>
                <a:path w="1256665" h="2692400">
                  <a:moveTo>
                    <a:pt x="459831" y="1765299"/>
                  </a:moveTo>
                  <a:lnTo>
                    <a:pt x="458819" y="1765299"/>
                  </a:lnTo>
                  <a:lnTo>
                    <a:pt x="458529" y="1763403"/>
                  </a:lnTo>
                  <a:lnTo>
                    <a:pt x="459831" y="1765299"/>
                  </a:lnTo>
                  <a:close/>
                </a:path>
                <a:path w="1256665" h="2692400">
                  <a:moveTo>
                    <a:pt x="463122" y="1765299"/>
                  </a:moveTo>
                  <a:lnTo>
                    <a:pt x="462721" y="1764071"/>
                  </a:lnTo>
                  <a:lnTo>
                    <a:pt x="463122" y="1765299"/>
                  </a:lnTo>
                  <a:close/>
                </a:path>
                <a:path w="1256665" h="2692400">
                  <a:moveTo>
                    <a:pt x="430350" y="1765299"/>
                  </a:moveTo>
                  <a:lnTo>
                    <a:pt x="429863" y="1765299"/>
                  </a:lnTo>
                  <a:lnTo>
                    <a:pt x="429722" y="1764126"/>
                  </a:lnTo>
                  <a:lnTo>
                    <a:pt x="430350" y="1765299"/>
                  </a:lnTo>
                  <a:close/>
                </a:path>
                <a:path w="1256665" h="2692400">
                  <a:moveTo>
                    <a:pt x="431530" y="1765299"/>
                  </a:moveTo>
                  <a:lnTo>
                    <a:pt x="431287" y="1764951"/>
                  </a:lnTo>
                  <a:lnTo>
                    <a:pt x="431530" y="1765299"/>
                  </a:lnTo>
                  <a:close/>
                </a:path>
                <a:path w="1256665" h="2692400">
                  <a:moveTo>
                    <a:pt x="466332" y="1765299"/>
                  </a:moveTo>
                  <a:lnTo>
                    <a:pt x="466244" y="1765082"/>
                  </a:lnTo>
                  <a:lnTo>
                    <a:pt x="466332" y="1765299"/>
                  </a:lnTo>
                  <a:close/>
                </a:path>
                <a:path w="1256665" h="2692400">
                  <a:moveTo>
                    <a:pt x="466402" y="1765299"/>
                  </a:moveTo>
                  <a:lnTo>
                    <a:pt x="466252" y="1765093"/>
                  </a:lnTo>
                  <a:lnTo>
                    <a:pt x="466402" y="1765299"/>
                  </a:lnTo>
                  <a:close/>
                </a:path>
                <a:path w="1256665" h="2692400">
                  <a:moveTo>
                    <a:pt x="371487" y="1777999"/>
                  </a:moveTo>
                  <a:lnTo>
                    <a:pt x="333524" y="1777999"/>
                  </a:lnTo>
                  <a:lnTo>
                    <a:pt x="331841" y="1765299"/>
                  </a:lnTo>
                  <a:lnTo>
                    <a:pt x="369474" y="1765299"/>
                  </a:lnTo>
                  <a:lnTo>
                    <a:pt x="371487" y="1777999"/>
                  </a:lnTo>
                  <a:close/>
                </a:path>
                <a:path w="1256665" h="2692400">
                  <a:moveTo>
                    <a:pt x="407617" y="1767608"/>
                  </a:moveTo>
                  <a:lnTo>
                    <a:pt x="405523" y="1765299"/>
                  </a:lnTo>
                  <a:lnTo>
                    <a:pt x="406368" y="1765299"/>
                  </a:lnTo>
                  <a:lnTo>
                    <a:pt x="407617" y="1767608"/>
                  </a:lnTo>
                  <a:close/>
                </a:path>
                <a:path w="1256665" h="2692400">
                  <a:moveTo>
                    <a:pt x="408602" y="1767461"/>
                  </a:moveTo>
                  <a:lnTo>
                    <a:pt x="406736" y="1765299"/>
                  </a:lnTo>
                  <a:lnTo>
                    <a:pt x="407861" y="1765299"/>
                  </a:lnTo>
                  <a:lnTo>
                    <a:pt x="408602" y="1767461"/>
                  </a:lnTo>
                  <a:close/>
                </a:path>
                <a:path w="1256665" h="2692400">
                  <a:moveTo>
                    <a:pt x="411883" y="1771262"/>
                  </a:moveTo>
                  <a:lnTo>
                    <a:pt x="408602" y="1767461"/>
                  </a:lnTo>
                  <a:lnTo>
                    <a:pt x="407861" y="1765299"/>
                  </a:lnTo>
                  <a:lnTo>
                    <a:pt x="408928" y="1765299"/>
                  </a:lnTo>
                  <a:lnTo>
                    <a:pt x="411663" y="1770451"/>
                  </a:lnTo>
                  <a:lnTo>
                    <a:pt x="411754" y="1770728"/>
                  </a:lnTo>
                  <a:lnTo>
                    <a:pt x="411883" y="1771262"/>
                  </a:lnTo>
                  <a:close/>
                </a:path>
                <a:path w="1256665" h="2692400">
                  <a:moveTo>
                    <a:pt x="411707" y="1770533"/>
                  </a:moveTo>
                  <a:lnTo>
                    <a:pt x="408928" y="1765299"/>
                  </a:lnTo>
                  <a:lnTo>
                    <a:pt x="409869" y="1765299"/>
                  </a:lnTo>
                  <a:lnTo>
                    <a:pt x="410764" y="1766847"/>
                  </a:lnTo>
                  <a:lnTo>
                    <a:pt x="410883" y="1767138"/>
                  </a:lnTo>
                  <a:lnTo>
                    <a:pt x="411707" y="1770533"/>
                  </a:lnTo>
                  <a:close/>
                </a:path>
                <a:path w="1256665" h="2692400">
                  <a:moveTo>
                    <a:pt x="410848" y="1766992"/>
                  </a:moveTo>
                  <a:lnTo>
                    <a:pt x="409869" y="1765299"/>
                  </a:lnTo>
                  <a:lnTo>
                    <a:pt x="410438" y="1765299"/>
                  </a:lnTo>
                  <a:lnTo>
                    <a:pt x="410848" y="1766992"/>
                  </a:lnTo>
                  <a:close/>
                </a:path>
                <a:path w="1256665" h="2692400">
                  <a:moveTo>
                    <a:pt x="417853" y="1777999"/>
                  </a:moveTo>
                  <a:lnTo>
                    <a:pt x="417701" y="1777999"/>
                  </a:lnTo>
                  <a:lnTo>
                    <a:pt x="416279" y="1776353"/>
                  </a:lnTo>
                  <a:lnTo>
                    <a:pt x="410878" y="1767043"/>
                  </a:lnTo>
                  <a:lnTo>
                    <a:pt x="410438" y="1765299"/>
                  </a:lnTo>
                  <a:lnTo>
                    <a:pt x="411883" y="1765299"/>
                  </a:lnTo>
                  <a:lnTo>
                    <a:pt x="417626" y="1776177"/>
                  </a:lnTo>
                  <a:lnTo>
                    <a:pt x="417751" y="1776748"/>
                  </a:lnTo>
                  <a:lnTo>
                    <a:pt x="417853" y="1777999"/>
                  </a:lnTo>
                  <a:close/>
                </a:path>
                <a:path w="1256665" h="2692400">
                  <a:moveTo>
                    <a:pt x="417546" y="1774217"/>
                  </a:moveTo>
                  <a:lnTo>
                    <a:pt x="414795" y="1765299"/>
                  </a:lnTo>
                  <a:lnTo>
                    <a:pt x="416824" y="1765299"/>
                  </a:lnTo>
                  <a:lnTo>
                    <a:pt x="417546" y="1774217"/>
                  </a:lnTo>
                  <a:close/>
                </a:path>
                <a:path w="1256665" h="2692400">
                  <a:moveTo>
                    <a:pt x="425712" y="1777999"/>
                  </a:moveTo>
                  <a:lnTo>
                    <a:pt x="420283" y="1777999"/>
                  </a:lnTo>
                  <a:lnTo>
                    <a:pt x="418335" y="1765299"/>
                  </a:lnTo>
                  <a:lnTo>
                    <a:pt x="419157" y="1765299"/>
                  </a:lnTo>
                  <a:lnTo>
                    <a:pt x="425712" y="1777999"/>
                  </a:lnTo>
                  <a:close/>
                </a:path>
                <a:path w="1256665" h="2692400">
                  <a:moveTo>
                    <a:pt x="435936" y="1777999"/>
                  </a:moveTo>
                  <a:lnTo>
                    <a:pt x="425712" y="1777999"/>
                  </a:lnTo>
                  <a:lnTo>
                    <a:pt x="423606" y="1765299"/>
                  </a:lnTo>
                  <a:lnTo>
                    <a:pt x="431557" y="1765299"/>
                  </a:lnTo>
                  <a:lnTo>
                    <a:pt x="435936" y="1777999"/>
                  </a:lnTo>
                  <a:close/>
                </a:path>
                <a:path w="1256665" h="2692400">
                  <a:moveTo>
                    <a:pt x="443724" y="1777999"/>
                  </a:moveTo>
                  <a:lnTo>
                    <a:pt x="435968" y="1777999"/>
                  </a:lnTo>
                  <a:lnTo>
                    <a:pt x="431865" y="1765299"/>
                  </a:lnTo>
                  <a:lnTo>
                    <a:pt x="436201" y="1765299"/>
                  </a:lnTo>
                  <a:lnTo>
                    <a:pt x="440848" y="1771663"/>
                  </a:lnTo>
                  <a:lnTo>
                    <a:pt x="443724" y="1777999"/>
                  </a:lnTo>
                  <a:close/>
                </a:path>
                <a:path w="1256665" h="2692400">
                  <a:moveTo>
                    <a:pt x="443842" y="1775755"/>
                  </a:moveTo>
                  <a:lnTo>
                    <a:pt x="440892" y="1771718"/>
                  </a:lnTo>
                  <a:lnTo>
                    <a:pt x="437960" y="1765299"/>
                  </a:lnTo>
                  <a:lnTo>
                    <a:pt x="441245" y="1765299"/>
                  </a:lnTo>
                  <a:lnTo>
                    <a:pt x="442978" y="1769382"/>
                  </a:lnTo>
                  <a:lnTo>
                    <a:pt x="443842" y="1775755"/>
                  </a:lnTo>
                  <a:close/>
                </a:path>
                <a:path w="1256665" h="2692400">
                  <a:moveTo>
                    <a:pt x="443970" y="1771718"/>
                  </a:moveTo>
                  <a:lnTo>
                    <a:pt x="443004" y="1769443"/>
                  </a:lnTo>
                  <a:lnTo>
                    <a:pt x="442452" y="1765299"/>
                  </a:lnTo>
                  <a:lnTo>
                    <a:pt x="442577" y="1765586"/>
                  </a:lnTo>
                  <a:lnTo>
                    <a:pt x="443970" y="1771718"/>
                  </a:lnTo>
                  <a:close/>
                </a:path>
                <a:path w="1256665" h="2692400">
                  <a:moveTo>
                    <a:pt x="447362" y="1775334"/>
                  </a:moveTo>
                  <a:lnTo>
                    <a:pt x="442592" y="1765586"/>
                  </a:lnTo>
                  <a:lnTo>
                    <a:pt x="442512" y="1765299"/>
                  </a:lnTo>
                  <a:lnTo>
                    <a:pt x="443426" y="1765299"/>
                  </a:lnTo>
                  <a:lnTo>
                    <a:pt x="447308" y="1771138"/>
                  </a:lnTo>
                  <a:lnTo>
                    <a:pt x="447362" y="1775334"/>
                  </a:lnTo>
                  <a:close/>
                </a:path>
                <a:path w="1256665" h="2692400">
                  <a:moveTo>
                    <a:pt x="447370" y="1771232"/>
                  </a:moveTo>
                  <a:lnTo>
                    <a:pt x="443426" y="1765299"/>
                  </a:lnTo>
                  <a:lnTo>
                    <a:pt x="445137" y="1765299"/>
                  </a:lnTo>
                  <a:lnTo>
                    <a:pt x="446013" y="1766401"/>
                  </a:lnTo>
                  <a:lnTo>
                    <a:pt x="447305" y="1768960"/>
                  </a:lnTo>
                  <a:lnTo>
                    <a:pt x="447370" y="1771232"/>
                  </a:lnTo>
                  <a:close/>
                </a:path>
                <a:path w="1256665" h="2692400">
                  <a:moveTo>
                    <a:pt x="446013" y="1766401"/>
                  </a:moveTo>
                  <a:lnTo>
                    <a:pt x="445137" y="1765299"/>
                  </a:lnTo>
                  <a:lnTo>
                    <a:pt x="445402" y="1765299"/>
                  </a:lnTo>
                  <a:lnTo>
                    <a:pt x="445714" y="1765810"/>
                  </a:lnTo>
                  <a:lnTo>
                    <a:pt x="446013" y="1766401"/>
                  </a:lnTo>
                  <a:close/>
                </a:path>
                <a:path w="1256665" h="2692400">
                  <a:moveTo>
                    <a:pt x="445655" y="1765693"/>
                  </a:moveTo>
                  <a:lnTo>
                    <a:pt x="445402" y="1765299"/>
                  </a:lnTo>
                  <a:lnTo>
                    <a:pt x="445655" y="1765693"/>
                  </a:lnTo>
                  <a:close/>
                </a:path>
                <a:path w="1256665" h="2692400">
                  <a:moveTo>
                    <a:pt x="447377" y="1768118"/>
                  </a:moveTo>
                  <a:lnTo>
                    <a:pt x="446522" y="1767043"/>
                  </a:lnTo>
                  <a:lnTo>
                    <a:pt x="445655" y="1765693"/>
                  </a:lnTo>
                  <a:lnTo>
                    <a:pt x="445456" y="1765299"/>
                  </a:lnTo>
                  <a:lnTo>
                    <a:pt x="446701" y="1765299"/>
                  </a:lnTo>
                  <a:lnTo>
                    <a:pt x="446819" y="1765586"/>
                  </a:lnTo>
                  <a:lnTo>
                    <a:pt x="447308" y="1767608"/>
                  </a:lnTo>
                  <a:lnTo>
                    <a:pt x="447377" y="1768118"/>
                  </a:lnTo>
                  <a:close/>
                </a:path>
                <a:path w="1256665" h="2692400">
                  <a:moveTo>
                    <a:pt x="446809" y="1765547"/>
                  </a:moveTo>
                  <a:lnTo>
                    <a:pt x="446701" y="1765299"/>
                  </a:lnTo>
                  <a:lnTo>
                    <a:pt x="446809" y="1765547"/>
                  </a:lnTo>
                  <a:close/>
                </a:path>
                <a:path w="1256665" h="2692400">
                  <a:moveTo>
                    <a:pt x="447245" y="1766539"/>
                  </a:moveTo>
                  <a:lnTo>
                    <a:pt x="446873" y="1765693"/>
                  </a:lnTo>
                  <a:lnTo>
                    <a:pt x="446750" y="1765299"/>
                  </a:lnTo>
                  <a:lnTo>
                    <a:pt x="447179" y="1766249"/>
                  </a:lnTo>
                  <a:lnTo>
                    <a:pt x="447245" y="1766539"/>
                  </a:lnTo>
                  <a:close/>
                </a:path>
                <a:path w="1256665" h="2692400">
                  <a:moveTo>
                    <a:pt x="447179" y="1766249"/>
                  </a:moveTo>
                  <a:lnTo>
                    <a:pt x="446750" y="1765299"/>
                  </a:lnTo>
                  <a:lnTo>
                    <a:pt x="447081" y="1765810"/>
                  </a:lnTo>
                  <a:lnTo>
                    <a:pt x="447179" y="1766249"/>
                  </a:lnTo>
                  <a:close/>
                </a:path>
                <a:path w="1256665" h="2692400">
                  <a:moveTo>
                    <a:pt x="447081" y="1765810"/>
                  </a:moveTo>
                  <a:lnTo>
                    <a:pt x="446771" y="1765299"/>
                  </a:lnTo>
                  <a:lnTo>
                    <a:pt x="446966" y="1765299"/>
                  </a:lnTo>
                  <a:lnTo>
                    <a:pt x="447081" y="1765810"/>
                  </a:lnTo>
                  <a:close/>
                </a:path>
                <a:path w="1256665" h="2692400">
                  <a:moveTo>
                    <a:pt x="447381" y="1766304"/>
                  </a:moveTo>
                  <a:lnTo>
                    <a:pt x="447081" y="1765810"/>
                  </a:lnTo>
                  <a:lnTo>
                    <a:pt x="446966" y="1765299"/>
                  </a:lnTo>
                  <a:lnTo>
                    <a:pt x="447248" y="1765299"/>
                  </a:lnTo>
                  <a:lnTo>
                    <a:pt x="447370" y="1765527"/>
                  </a:lnTo>
                  <a:lnTo>
                    <a:pt x="447381" y="1766304"/>
                  </a:lnTo>
                  <a:close/>
                </a:path>
                <a:path w="1256665" h="2692400">
                  <a:moveTo>
                    <a:pt x="447382" y="1765550"/>
                  </a:moveTo>
                  <a:lnTo>
                    <a:pt x="447248" y="1765299"/>
                  </a:lnTo>
                  <a:lnTo>
                    <a:pt x="447383" y="1765299"/>
                  </a:lnTo>
                  <a:lnTo>
                    <a:pt x="447382" y="1765550"/>
                  </a:lnTo>
                  <a:close/>
                </a:path>
                <a:path w="1256665" h="2692400">
                  <a:moveTo>
                    <a:pt x="450866" y="1772016"/>
                  </a:moveTo>
                  <a:lnTo>
                    <a:pt x="447459" y="1765693"/>
                  </a:lnTo>
                  <a:lnTo>
                    <a:pt x="447383" y="1765299"/>
                  </a:lnTo>
                  <a:lnTo>
                    <a:pt x="449034" y="1765299"/>
                  </a:lnTo>
                  <a:lnTo>
                    <a:pt x="450866" y="1772016"/>
                  </a:lnTo>
                  <a:close/>
                </a:path>
                <a:path w="1256665" h="2692400">
                  <a:moveTo>
                    <a:pt x="456097" y="1777999"/>
                  </a:moveTo>
                  <a:lnTo>
                    <a:pt x="455231" y="1777999"/>
                  </a:lnTo>
                  <a:lnTo>
                    <a:pt x="451992" y="1773908"/>
                  </a:lnTo>
                  <a:lnTo>
                    <a:pt x="450900" y="1772079"/>
                  </a:lnTo>
                  <a:lnTo>
                    <a:pt x="449034" y="1765299"/>
                  </a:lnTo>
                  <a:lnTo>
                    <a:pt x="450203" y="1765299"/>
                  </a:lnTo>
                  <a:lnTo>
                    <a:pt x="454945" y="1773736"/>
                  </a:lnTo>
                  <a:lnTo>
                    <a:pt x="455060" y="1773977"/>
                  </a:lnTo>
                  <a:lnTo>
                    <a:pt x="456097" y="1777999"/>
                  </a:lnTo>
                  <a:close/>
                </a:path>
                <a:path w="1256665" h="2692400">
                  <a:moveTo>
                    <a:pt x="455042" y="1773908"/>
                  </a:moveTo>
                  <a:lnTo>
                    <a:pt x="450203" y="1765299"/>
                  </a:lnTo>
                  <a:lnTo>
                    <a:pt x="452727" y="1768689"/>
                  </a:lnTo>
                  <a:lnTo>
                    <a:pt x="454727" y="1772687"/>
                  </a:lnTo>
                  <a:lnTo>
                    <a:pt x="455042" y="1773908"/>
                  </a:lnTo>
                  <a:close/>
                </a:path>
                <a:path w="1256665" h="2692400">
                  <a:moveTo>
                    <a:pt x="452727" y="1768689"/>
                  </a:moveTo>
                  <a:lnTo>
                    <a:pt x="450241" y="1765299"/>
                  </a:lnTo>
                  <a:lnTo>
                    <a:pt x="451031" y="1765299"/>
                  </a:lnTo>
                  <a:lnTo>
                    <a:pt x="452727" y="1768689"/>
                  </a:lnTo>
                  <a:close/>
                </a:path>
                <a:path w="1256665" h="2692400">
                  <a:moveTo>
                    <a:pt x="454222" y="1770728"/>
                  </a:moveTo>
                  <a:lnTo>
                    <a:pt x="452727" y="1768689"/>
                  </a:lnTo>
                  <a:lnTo>
                    <a:pt x="451031" y="1765299"/>
                  </a:lnTo>
                  <a:lnTo>
                    <a:pt x="451456" y="1765299"/>
                  </a:lnTo>
                  <a:lnTo>
                    <a:pt x="453535" y="1768062"/>
                  </a:lnTo>
                  <a:lnTo>
                    <a:pt x="454222" y="1770728"/>
                  </a:lnTo>
                  <a:close/>
                </a:path>
                <a:path w="1256665" h="2692400">
                  <a:moveTo>
                    <a:pt x="453535" y="1768062"/>
                  </a:moveTo>
                  <a:lnTo>
                    <a:pt x="451456" y="1765299"/>
                  </a:lnTo>
                  <a:lnTo>
                    <a:pt x="452822" y="1765299"/>
                  </a:lnTo>
                  <a:lnTo>
                    <a:pt x="453535" y="1768062"/>
                  </a:lnTo>
                  <a:close/>
                </a:path>
                <a:path w="1256665" h="2692400">
                  <a:moveTo>
                    <a:pt x="454210" y="1768960"/>
                  </a:moveTo>
                  <a:lnTo>
                    <a:pt x="453535" y="1768062"/>
                  </a:lnTo>
                  <a:lnTo>
                    <a:pt x="452822" y="1765299"/>
                  </a:lnTo>
                  <a:lnTo>
                    <a:pt x="452979" y="1765299"/>
                  </a:lnTo>
                  <a:lnTo>
                    <a:pt x="454210" y="1768960"/>
                  </a:lnTo>
                  <a:close/>
                </a:path>
                <a:path w="1256665" h="2692400">
                  <a:moveTo>
                    <a:pt x="455849" y="1771138"/>
                  </a:moveTo>
                  <a:lnTo>
                    <a:pt x="454210" y="1768960"/>
                  </a:lnTo>
                  <a:lnTo>
                    <a:pt x="452979" y="1765299"/>
                  </a:lnTo>
                  <a:lnTo>
                    <a:pt x="453212" y="1765299"/>
                  </a:lnTo>
                  <a:lnTo>
                    <a:pt x="455785" y="1770451"/>
                  </a:lnTo>
                  <a:lnTo>
                    <a:pt x="455849" y="1771138"/>
                  </a:lnTo>
                  <a:close/>
                </a:path>
                <a:path w="1256665" h="2692400">
                  <a:moveTo>
                    <a:pt x="455785" y="1770451"/>
                  </a:moveTo>
                  <a:lnTo>
                    <a:pt x="453212" y="1765299"/>
                  </a:lnTo>
                  <a:lnTo>
                    <a:pt x="454820" y="1765299"/>
                  </a:lnTo>
                  <a:lnTo>
                    <a:pt x="455441" y="1767138"/>
                  </a:lnTo>
                  <a:lnTo>
                    <a:pt x="455563" y="1768062"/>
                  </a:lnTo>
                  <a:lnTo>
                    <a:pt x="455785" y="1770451"/>
                  </a:lnTo>
                  <a:close/>
                </a:path>
                <a:path w="1256665" h="2692400">
                  <a:moveTo>
                    <a:pt x="455491" y="1767287"/>
                  </a:moveTo>
                  <a:lnTo>
                    <a:pt x="454820" y="1765299"/>
                  </a:lnTo>
                  <a:lnTo>
                    <a:pt x="455307" y="1765299"/>
                  </a:lnTo>
                  <a:lnTo>
                    <a:pt x="455491" y="1767287"/>
                  </a:lnTo>
                  <a:close/>
                </a:path>
                <a:path w="1256665" h="2692400">
                  <a:moveTo>
                    <a:pt x="455623" y="1767676"/>
                  </a:moveTo>
                  <a:lnTo>
                    <a:pt x="455491" y="1767287"/>
                  </a:lnTo>
                  <a:lnTo>
                    <a:pt x="455307" y="1765299"/>
                  </a:lnTo>
                  <a:lnTo>
                    <a:pt x="455623" y="1767676"/>
                  </a:lnTo>
                  <a:close/>
                </a:path>
                <a:path w="1256665" h="2692400">
                  <a:moveTo>
                    <a:pt x="456177" y="1769318"/>
                  </a:moveTo>
                  <a:lnTo>
                    <a:pt x="455623" y="1767676"/>
                  </a:lnTo>
                  <a:lnTo>
                    <a:pt x="455307" y="1765299"/>
                  </a:lnTo>
                  <a:lnTo>
                    <a:pt x="455819" y="1765299"/>
                  </a:lnTo>
                  <a:lnTo>
                    <a:pt x="456177" y="1769318"/>
                  </a:lnTo>
                  <a:close/>
                </a:path>
                <a:path w="1256665" h="2692400">
                  <a:moveTo>
                    <a:pt x="461011" y="1777999"/>
                  </a:moveTo>
                  <a:lnTo>
                    <a:pt x="457562" y="1773415"/>
                  </a:lnTo>
                  <a:lnTo>
                    <a:pt x="456177" y="1769318"/>
                  </a:lnTo>
                  <a:lnTo>
                    <a:pt x="455819" y="1765299"/>
                  </a:lnTo>
                  <a:lnTo>
                    <a:pt x="461011" y="1777999"/>
                  </a:lnTo>
                  <a:close/>
                </a:path>
                <a:path w="1256665" h="2692400">
                  <a:moveTo>
                    <a:pt x="813165" y="1777999"/>
                  </a:moveTo>
                  <a:lnTo>
                    <a:pt x="774061" y="1777999"/>
                  </a:lnTo>
                  <a:lnTo>
                    <a:pt x="784226" y="1765299"/>
                  </a:lnTo>
                  <a:lnTo>
                    <a:pt x="815936" y="1765299"/>
                  </a:lnTo>
                  <a:lnTo>
                    <a:pt x="813165" y="1777999"/>
                  </a:lnTo>
                  <a:close/>
                </a:path>
                <a:path w="1256665" h="2692400">
                  <a:moveTo>
                    <a:pt x="447284" y="1766717"/>
                  </a:moveTo>
                  <a:lnTo>
                    <a:pt x="446809" y="1765547"/>
                  </a:lnTo>
                  <a:lnTo>
                    <a:pt x="447184" y="1766401"/>
                  </a:lnTo>
                  <a:lnTo>
                    <a:pt x="447284" y="1766717"/>
                  </a:lnTo>
                  <a:close/>
                </a:path>
                <a:path w="1256665" h="2692400">
                  <a:moveTo>
                    <a:pt x="447377" y="1767897"/>
                  </a:moveTo>
                  <a:lnTo>
                    <a:pt x="446819" y="1765586"/>
                  </a:lnTo>
                  <a:lnTo>
                    <a:pt x="447211" y="1766539"/>
                  </a:lnTo>
                  <a:lnTo>
                    <a:pt x="447336" y="1766947"/>
                  </a:lnTo>
                  <a:lnTo>
                    <a:pt x="447377" y="1767897"/>
                  </a:lnTo>
                  <a:close/>
                </a:path>
                <a:path w="1256665" h="2692400">
                  <a:moveTo>
                    <a:pt x="447380" y="1766847"/>
                  </a:moveTo>
                  <a:lnTo>
                    <a:pt x="447245" y="1766539"/>
                  </a:lnTo>
                  <a:lnTo>
                    <a:pt x="447179" y="1766249"/>
                  </a:lnTo>
                  <a:lnTo>
                    <a:pt x="447311" y="1766539"/>
                  </a:lnTo>
                  <a:lnTo>
                    <a:pt x="447380" y="1766847"/>
                  </a:lnTo>
                  <a:close/>
                </a:path>
                <a:path w="1256665" h="2692400">
                  <a:moveTo>
                    <a:pt x="451070" y="1772764"/>
                  </a:moveTo>
                  <a:lnTo>
                    <a:pt x="448883" y="1770013"/>
                  </a:lnTo>
                  <a:lnTo>
                    <a:pt x="447495" y="1766947"/>
                  </a:lnTo>
                  <a:lnTo>
                    <a:pt x="447381" y="1766304"/>
                  </a:lnTo>
                  <a:lnTo>
                    <a:pt x="450883" y="1772079"/>
                  </a:lnTo>
                  <a:lnTo>
                    <a:pt x="451070" y="1772764"/>
                  </a:lnTo>
                  <a:close/>
                </a:path>
                <a:path w="1256665" h="2692400">
                  <a:moveTo>
                    <a:pt x="447375" y="1769099"/>
                  </a:moveTo>
                  <a:lnTo>
                    <a:pt x="446013" y="1766401"/>
                  </a:lnTo>
                  <a:lnTo>
                    <a:pt x="446583" y="1767138"/>
                  </a:lnTo>
                  <a:lnTo>
                    <a:pt x="447276" y="1768215"/>
                  </a:lnTo>
                  <a:lnTo>
                    <a:pt x="447375" y="1769099"/>
                  </a:lnTo>
                  <a:close/>
                </a:path>
                <a:path w="1256665" h="2692400">
                  <a:moveTo>
                    <a:pt x="448626" y="1769690"/>
                  </a:moveTo>
                  <a:lnTo>
                    <a:pt x="448382" y="1769382"/>
                  </a:lnTo>
                  <a:lnTo>
                    <a:pt x="447458" y="1767138"/>
                  </a:lnTo>
                  <a:lnTo>
                    <a:pt x="447380" y="1766847"/>
                  </a:lnTo>
                  <a:lnTo>
                    <a:pt x="448626" y="1769690"/>
                  </a:lnTo>
                  <a:close/>
                </a:path>
                <a:path w="1256665" h="2692400">
                  <a:moveTo>
                    <a:pt x="416226" y="1776291"/>
                  </a:moveTo>
                  <a:lnTo>
                    <a:pt x="412429" y="1771894"/>
                  </a:lnTo>
                  <a:lnTo>
                    <a:pt x="411707" y="1770533"/>
                  </a:lnTo>
                  <a:lnTo>
                    <a:pt x="410848" y="1766992"/>
                  </a:lnTo>
                  <a:lnTo>
                    <a:pt x="416226" y="1776291"/>
                  </a:lnTo>
                  <a:close/>
                </a:path>
                <a:path w="1256665" h="2692400">
                  <a:moveTo>
                    <a:pt x="447376" y="1768372"/>
                  </a:moveTo>
                  <a:lnTo>
                    <a:pt x="446522" y="1767043"/>
                  </a:lnTo>
                  <a:lnTo>
                    <a:pt x="447333" y="1768062"/>
                  </a:lnTo>
                  <a:lnTo>
                    <a:pt x="447376" y="1768372"/>
                  </a:lnTo>
                  <a:close/>
                </a:path>
                <a:path w="1256665" h="2692400">
                  <a:moveTo>
                    <a:pt x="447687" y="1768508"/>
                  </a:moveTo>
                  <a:lnTo>
                    <a:pt x="447454" y="1768215"/>
                  </a:lnTo>
                  <a:lnTo>
                    <a:pt x="447379" y="1767138"/>
                  </a:lnTo>
                  <a:lnTo>
                    <a:pt x="447687" y="1768508"/>
                  </a:lnTo>
                  <a:close/>
                </a:path>
                <a:path w="1256665" h="2692400">
                  <a:moveTo>
                    <a:pt x="456067" y="1771014"/>
                  </a:moveTo>
                  <a:lnTo>
                    <a:pt x="455826" y="1770533"/>
                  </a:lnTo>
                  <a:lnTo>
                    <a:pt x="455715" y="1769690"/>
                  </a:lnTo>
                  <a:lnTo>
                    <a:pt x="455491" y="1767287"/>
                  </a:lnTo>
                  <a:lnTo>
                    <a:pt x="455600" y="1767608"/>
                  </a:lnTo>
                  <a:lnTo>
                    <a:pt x="456067" y="1771014"/>
                  </a:lnTo>
                  <a:close/>
                </a:path>
                <a:path w="1256665" h="2692400">
                  <a:moveTo>
                    <a:pt x="412231" y="1772696"/>
                  </a:moveTo>
                  <a:lnTo>
                    <a:pt x="409281" y="1769443"/>
                  </a:lnTo>
                  <a:lnTo>
                    <a:pt x="408602" y="1767461"/>
                  </a:lnTo>
                  <a:lnTo>
                    <a:pt x="411883" y="1771262"/>
                  </a:lnTo>
                  <a:lnTo>
                    <a:pt x="412231" y="1772696"/>
                  </a:lnTo>
                  <a:close/>
                </a:path>
                <a:path w="1256665" h="2692400">
                  <a:moveTo>
                    <a:pt x="410439" y="1772822"/>
                  </a:moveTo>
                  <a:lnTo>
                    <a:pt x="407617" y="1767608"/>
                  </a:lnTo>
                  <a:lnTo>
                    <a:pt x="409281" y="1769443"/>
                  </a:lnTo>
                  <a:lnTo>
                    <a:pt x="410439" y="1772822"/>
                  </a:lnTo>
                  <a:close/>
                </a:path>
                <a:path w="1256665" h="2692400">
                  <a:moveTo>
                    <a:pt x="456386" y="1771654"/>
                  </a:moveTo>
                  <a:lnTo>
                    <a:pt x="456067" y="1771014"/>
                  </a:lnTo>
                  <a:lnTo>
                    <a:pt x="455623" y="1767676"/>
                  </a:lnTo>
                  <a:lnTo>
                    <a:pt x="456084" y="1769041"/>
                  </a:lnTo>
                  <a:lnTo>
                    <a:pt x="456211" y="1769690"/>
                  </a:lnTo>
                  <a:lnTo>
                    <a:pt x="456386" y="1771654"/>
                  </a:lnTo>
                  <a:close/>
                </a:path>
                <a:path w="1256665" h="2692400">
                  <a:moveTo>
                    <a:pt x="447562" y="1768660"/>
                  </a:moveTo>
                  <a:lnTo>
                    <a:pt x="447464" y="1768508"/>
                  </a:lnTo>
                  <a:lnTo>
                    <a:pt x="447377" y="1768118"/>
                  </a:lnTo>
                  <a:lnTo>
                    <a:pt x="447492" y="1768372"/>
                  </a:lnTo>
                  <a:lnTo>
                    <a:pt x="447562" y="1768660"/>
                  </a:lnTo>
                  <a:close/>
                </a:path>
                <a:path w="1256665" h="2692400">
                  <a:moveTo>
                    <a:pt x="447806" y="1769041"/>
                  </a:moveTo>
                  <a:lnTo>
                    <a:pt x="447580" y="1768689"/>
                  </a:lnTo>
                  <a:lnTo>
                    <a:pt x="447454" y="1768215"/>
                  </a:lnTo>
                  <a:lnTo>
                    <a:pt x="447687" y="1768508"/>
                  </a:lnTo>
                  <a:lnTo>
                    <a:pt x="447806" y="1769041"/>
                  </a:lnTo>
                  <a:close/>
                </a:path>
                <a:path w="1256665" h="2692400">
                  <a:moveTo>
                    <a:pt x="449016" y="1770923"/>
                  </a:moveTo>
                  <a:lnTo>
                    <a:pt x="447806" y="1769041"/>
                  </a:lnTo>
                  <a:lnTo>
                    <a:pt x="447687" y="1768508"/>
                  </a:lnTo>
                  <a:lnTo>
                    <a:pt x="448330" y="1769318"/>
                  </a:lnTo>
                  <a:lnTo>
                    <a:pt x="449016" y="1770923"/>
                  </a:lnTo>
                  <a:close/>
                </a:path>
                <a:path w="1256665" h="2692400">
                  <a:moveTo>
                    <a:pt x="448176" y="1770684"/>
                  </a:moveTo>
                  <a:lnTo>
                    <a:pt x="447936" y="1770211"/>
                  </a:lnTo>
                  <a:lnTo>
                    <a:pt x="447562" y="1768660"/>
                  </a:lnTo>
                  <a:lnTo>
                    <a:pt x="447754" y="1768960"/>
                  </a:lnTo>
                  <a:lnTo>
                    <a:pt x="447869" y="1769318"/>
                  </a:lnTo>
                  <a:lnTo>
                    <a:pt x="448176" y="1770684"/>
                  </a:lnTo>
                  <a:close/>
                </a:path>
                <a:path w="1256665" h="2692400">
                  <a:moveTo>
                    <a:pt x="456041" y="1773208"/>
                  </a:moveTo>
                  <a:lnTo>
                    <a:pt x="455298" y="1772195"/>
                  </a:lnTo>
                  <a:lnTo>
                    <a:pt x="454210" y="1768960"/>
                  </a:lnTo>
                  <a:lnTo>
                    <a:pt x="455756" y="1771014"/>
                  </a:lnTo>
                  <a:lnTo>
                    <a:pt x="455861" y="1771262"/>
                  </a:lnTo>
                  <a:lnTo>
                    <a:pt x="456041" y="1773208"/>
                  </a:lnTo>
                  <a:close/>
                </a:path>
                <a:path w="1256665" h="2692400">
                  <a:moveTo>
                    <a:pt x="448647" y="1773152"/>
                  </a:moveTo>
                  <a:lnTo>
                    <a:pt x="447390" y="1771262"/>
                  </a:lnTo>
                  <a:lnTo>
                    <a:pt x="447375" y="1769099"/>
                  </a:lnTo>
                  <a:lnTo>
                    <a:pt x="447936" y="1770211"/>
                  </a:lnTo>
                  <a:lnTo>
                    <a:pt x="448647" y="1773152"/>
                  </a:lnTo>
                  <a:close/>
                </a:path>
                <a:path w="1256665" h="2692400">
                  <a:moveTo>
                    <a:pt x="413517" y="1777999"/>
                  </a:moveTo>
                  <a:lnTo>
                    <a:pt x="413241" y="1777999"/>
                  </a:lnTo>
                  <a:lnTo>
                    <a:pt x="410439" y="1772822"/>
                  </a:lnTo>
                  <a:lnTo>
                    <a:pt x="409281" y="1769443"/>
                  </a:lnTo>
                  <a:lnTo>
                    <a:pt x="412223" y="1772687"/>
                  </a:lnTo>
                  <a:lnTo>
                    <a:pt x="413517" y="1777999"/>
                  </a:lnTo>
                  <a:close/>
                </a:path>
                <a:path w="1256665" h="2692400">
                  <a:moveTo>
                    <a:pt x="449959" y="1772390"/>
                  </a:moveTo>
                  <a:lnTo>
                    <a:pt x="449527" y="1771718"/>
                  </a:lnTo>
                  <a:lnTo>
                    <a:pt x="448626" y="1769690"/>
                  </a:lnTo>
                  <a:lnTo>
                    <a:pt x="448883" y="1770013"/>
                  </a:lnTo>
                  <a:lnTo>
                    <a:pt x="449959" y="1772390"/>
                  </a:lnTo>
                  <a:close/>
                </a:path>
                <a:path w="1256665" h="2692400">
                  <a:moveTo>
                    <a:pt x="448772" y="1773340"/>
                  </a:moveTo>
                  <a:lnTo>
                    <a:pt x="448647" y="1773152"/>
                  </a:lnTo>
                  <a:lnTo>
                    <a:pt x="447936" y="1770211"/>
                  </a:lnTo>
                  <a:lnTo>
                    <a:pt x="448176" y="1770684"/>
                  </a:lnTo>
                  <a:lnTo>
                    <a:pt x="448772" y="1773340"/>
                  </a:lnTo>
                  <a:close/>
                </a:path>
                <a:path w="1256665" h="2692400">
                  <a:moveTo>
                    <a:pt x="456133" y="1771516"/>
                  </a:moveTo>
                  <a:lnTo>
                    <a:pt x="455849" y="1771138"/>
                  </a:lnTo>
                  <a:lnTo>
                    <a:pt x="455785" y="1770451"/>
                  </a:lnTo>
                  <a:lnTo>
                    <a:pt x="456021" y="1770923"/>
                  </a:lnTo>
                  <a:lnTo>
                    <a:pt x="456133" y="1771516"/>
                  </a:lnTo>
                  <a:close/>
                </a:path>
                <a:path w="1256665" h="2692400">
                  <a:moveTo>
                    <a:pt x="412429" y="1771894"/>
                  </a:moveTo>
                  <a:lnTo>
                    <a:pt x="411883" y="1771262"/>
                  </a:lnTo>
                  <a:lnTo>
                    <a:pt x="411707" y="1770533"/>
                  </a:lnTo>
                  <a:lnTo>
                    <a:pt x="412429" y="1771894"/>
                  </a:lnTo>
                  <a:close/>
                </a:path>
                <a:path w="1256665" h="2692400">
                  <a:moveTo>
                    <a:pt x="451870" y="1777999"/>
                  </a:moveTo>
                  <a:lnTo>
                    <a:pt x="448822" y="1773415"/>
                  </a:lnTo>
                  <a:lnTo>
                    <a:pt x="448742" y="1773208"/>
                  </a:lnTo>
                  <a:lnTo>
                    <a:pt x="448176" y="1770684"/>
                  </a:lnTo>
                  <a:lnTo>
                    <a:pt x="451870" y="1777999"/>
                  </a:lnTo>
                  <a:close/>
                </a:path>
                <a:path w="1256665" h="2692400">
                  <a:moveTo>
                    <a:pt x="456282" y="1775794"/>
                  </a:moveTo>
                  <a:lnTo>
                    <a:pt x="454732" y="1772696"/>
                  </a:lnTo>
                  <a:lnTo>
                    <a:pt x="454222" y="1770728"/>
                  </a:lnTo>
                  <a:lnTo>
                    <a:pt x="455213" y="1772079"/>
                  </a:lnTo>
                  <a:lnTo>
                    <a:pt x="455314" y="1772243"/>
                  </a:lnTo>
                  <a:lnTo>
                    <a:pt x="456195" y="1774863"/>
                  </a:lnTo>
                  <a:lnTo>
                    <a:pt x="456282" y="1775794"/>
                  </a:lnTo>
                  <a:close/>
                </a:path>
                <a:path w="1256665" h="2692400">
                  <a:moveTo>
                    <a:pt x="452270" y="1777999"/>
                  </a:moveTo>
                  <a:lnTo>
                    <a:pt x="451929" y="1777999"/>
                  </a:lnTo>
                  <a:lnTo>
                    <a:pt x="449016" y="1770923"/>
                  </a:lnTo>
                  <a:lnTo>
                    <a:pt x="449516" y="1771718"/>
                  </a:lnTo>
                  <a:lnTo>
                    <a:pt x="452270" y="1777999"/>
                  </a:lnTo>
                  <a:close/>
                </a:path>
                <a:path w="1256665" h="2692400">
                  <a:moveTo>
                    <a:pt x="456406" y="1771878"/>
                  </a:moveTo>
                  <a:lnTo>
                    <a:pt x="456133" y="1771516"/>
                  </a:lnTo>
                  <a:lnTo>
                    <a:pt x="456067" y="1771014"/>
                  </a:lnTo>
                  <a:lnTo>
                    <a:pt x="456317" y="1771516"/>
                  </a:lnTo>
                  <a:lnTo>
                    <a:pt x="456406" y="1771878"/>
                  </a:lnTo>
                  <a:close/>
                </a:path>
                <a:path w="1256665" h="2692400">
                  <a:moveTo>
                    <a:pt x="456428" y="1773736"/>
                  </a:moveTo>
                  <a:lnTo>
                    <a:pt x="456041" y="1773208"/>
                  </a:lnTo>
                  <a:lnTo>
                    <a:pt x="455849" y="1771138"/>
                  </a:lnTo>
                  <a:lnTo>
                    <a:pt x="456133" y="1771516"/>
                  </a:lnTo>
                  <a:lnTo>
                    <a:pt x="456428" y="1773736"/>
                  </a:lnTo>
                  <a:close/>
                </a:path>
                <a:path w="1256665" h="2692400">
                  <a:moveTo>
                    <a:pt x="456592" y="1773958"/>
                  </a:moveTo>
                  <a:lnTo>
                    <a:pt x="456428" y="1773736"/>
                  </a:lnTo>
                  <a:lnTo>
                    <a:pt x="456133" y="1771516"/>
                  </a:lnTo>
                  <a:lnTo>
                    <a:pt x="456407" y="1771894"/>
                  </a:lnTo>
                  <a:lnTo>
                    <a:pt x="456592" y="1773958"/>
                  </a:lnTo>
                  <a:close/>
                </a:path>
                <a:path w="1256665" h="2692400">
                  <a:moveTo>
                    <a:pt x="444141" y="1777999"/>
                  </a:moveTo>
                  <a:lnTo>
                    <a:pt x="443724" y="1777999"/>
                  </a:lnTo>
                  <a:lnTo>
                    <a:pt x="440842" y="1771649"/>
                  </a:lnTo>
                  <a:lnTo>
                    <a:pt x="443842" y="1775755"/>
                  </a:lnTo>
                  <a:lnTo>
                    <a:pt x="444141" y="1777999"/>
                  </a:lnTo>
                  <a:close/>
                </a:path>
                <a:path w="1256665" h="2692400">
                  <a:moveTo>
                    <a:pt x="456680" y="1772243"/>
                  </a:moveTo>
                  <a:lnTo>
                    <a:pt x="456509" y="1772016"/>
                  </a:lnTo>
                  <a:lnTo>
                    <a:pt x="456386" y="1771654"/>
                  </a:lnTo>
                  <a:lnTo>
                    <a:pt x="456680" y="1772243"/>
                  </a:lnTo>
                  <a:close/>
                </a:path>
                <a:path w="1256665" h="2692400">
                  <a:moveTo>
                    <a:pt x="446636" y="1777999"/>
                  </a:moveTo>
                  <a:lnTo>
                    <a:pt x="445483" y="1777999"/>
                  </a:lnTo>
                  <a:lnTo>
                    <a:pt x="445357" y="1777828"/>
                  </a:lnTo>
                  <a:lnTo>
                    <a:pt x="443970" y="1771718"/>
                  </a:lnTo>
                  <a:lnTo>
                    <a:pt x="446636" y="1777999"/>
                  </a:lnTo>
                  <a:close/>
                </a:path>
                <a:path w="1256665" h="2692400">
                  <a:moveTo>
                    <a:pt x="417214" y="1777999"/>
                  </a:moveTo>
                  <a:lnTo>
                    <a:pt x="417041" y="1777999"/>
                  </a:lnTo>
                  <a:lnTo>
                    <a:pt x="413737" y="1774357"/>
                  </a:lnTo>
                  <a:lnTo>
                    <a:pt x="412429" y="1771894"/>
                  </a:lnTo>
                  <a:lnTo>
                    <a:pt x="416226" y="1776291"/>
                  </a:lnTo>
                  <a:lnTo>
                    <a:pt x="417214" y="1777999"/>
                  </a:lnTo>
                  <a:close/>
                </a:path>
                <a:path w="1256665" h="2692400">
                  <a:moveTo>
                    <a:pt x="458183" y="1775252"/>
                  </a:moveTo>
                  <a:lnTo>
                    <a:pt x="456680" y="1772243"/>
                  </a:lnTo>
                  <a:lnTo>
                    <a:pt x="457505" y="1773340"/>
                  </a:lnTo>
                  <a:lnTo>
                    <a:pt x="457605" y="1773541"/>
                  </a:lnTo>
                  <a:lnTo>
                    <a:pt x="458183" y="1775252"/>
                  </a:lnTo>
                  <a:close/>
                </a:path>
                <a:path w="1256665" h="2692400">
                  <a:moveTo>
                    <a:pt x="452034" y="1773977"/>
                  </a:moveTo>
                  <a:lnTo>
                    <a:pt x="451687" y="1773541"/>
                  </a:lnTo>
                  <a:lnTo>
                    <a:pt x="451034" y="1772329"/>
                  </a:lnTo>
                  <a:lnTo>
                    <a:pt x="452034" y="1773977"/>
                  </a:lnTo>
                  <a:close/>
                </a:path>
                <a:path w="1256665" h="2692400">
                  <a:moveTo>
                    <a:pt x="452498" y="1777999"/>
                  </a:moveTo>
                  <a:lnTo>
                    <a:pt x="449959" y="1772390"/>
                  </a:lnTo>
                  <a:lnTo>
                    <a:pt x="451711" y="1775117"/>
                  </a:lnTo>
                  <a:lnTo>
                    <a:pt x="452498" y="1777999"/>
                  </a:lnTo>
                  <a:close/>
                </a:path>
                <a:path w="1256665" h="2692400">
                  <a:moveTo>
                    <a:pt x="415671" y="1777999"/>
                  </a:moveTo>
                  <a:lnTo>
                    <a:pt x="413517" y="1777999"/>
                  </a:lnTo>
                  <a:lnTo>
                    <a:pt x="412231" y="1772696"/>
                  </a:lnTo>
                  <a:lnTo>
                    <a:pt x="413737" y="1774357"/>
                  </a:lnTo>
                  <a:lnTo>
                    <a:pt x="415671" y="1777999"/>
                  </a:lnTo>
                  <a:close/>
                </a:path>
                <a:path w="1256665" h="2692400">
                  <a:moveTo>
                    <a:pt x="454089" y="1777999"/>
                  </a:moveTo>
                  <a:lnTo>
                    <a:pt x="453564" y="1777999"/>
                  </a:lnTo>
                  <a:lnTo>
                    <a:pt x="451711" y="1775117"/>
                  </a:lnTo>
                  <a:lnTo>
                    <a:pt x="451070" y="1772764"/>
                  </a:lnTo>
                  <a:lnTo>
                    <a:pt x="451687" y="1773541"/>
                  </a:lnTo>
                  <a:lnTo>
                    <a:pt x="454089" y="1777999"/>
                  </a:lnTo>
                  <a:close/>
                </a:path>
                <a:path w="1256665" h="2692400">
                  <a:moveTo>
                    <a:pt x="413241" y="1777999"/>
                  </a:moveTo>
                  <a:lnTo>
                    <a:pt x="412213" y="1777999"/>
                  </a:lnTo>
                  <a:lnTo>
                    <a:pt x="410439" y="1772822"/>
                  </a:lnTo>
                  <a:lnTo>
                    <a:pt x="413241" y="1777999"/>
                  </a:lnTo>
                  <a:close/>
                </a:path>
                <a:path w="1256665" h="2692400">
                  <a:moveTo>
                    <a:pt x="449818" y="1777999"/>
                  </a:moveTo>
                  <a:lnTo>
                    <a:pt x="448647" y="1773152"/>
                  </a:lnTo>
                  <a:lnTo>
                    <a:pt x="448772" y="1773340"/>
                  </a:lnTo>
                  <a:lnTo>
                    <a:pt x="449818" y="1777999"/>
                  </a:lnTo>
                  <a:close/>
                </a:path>
                <a:path w="1256665" h="2692400">
                  <a:moveTo>
                    <a:pt x="456829" y="1776748"/>
                  </a:moveTo>
                  <a:lnTo>
                    <a:pt x="456195" y="1774863"/>
                  </a:lnTo>
                  <a:lnTo>
                    <a:pt x="456041" y="1773208"/>
                  </a:lnTo>
                  <a:lnTo>
                    <a:pt x="456428" y="1773736"/>
                  </a:lnTo>
                  <a:lnTo>
                    <a:pt x="456829" y="1776748"/>
                  </a:lnTo>
                  <a:close/>
                </a:path>
                <a:path w="1256665" h="2692400">
                  <a:moveTo>
                    <a:pt x="454473" y="1777999"/>
                  </a:moveTo>
                  <a:lnTo>
                    <a:pt x="454089" y="1777999"/>
                  </a:lnTo>
                  <a:lnTo>
                    <a:pt x="451687" y="1773541"/>
                  </a:lnTo>
                  <a:lnTo>
                    <a:pt x="452034" y="1773977"/>
                  </a:lnTo>
                  <a:lnTo>
                    <a:pt x="454473" y="1777999"/>
                  </a:lnTo>
                  <a:close/>
                </a:path>
                <a:path w="1256665" h="2692400">
                  <a:moveTo>
                    <a:pt x="456487" y="1777999"/>
                  </a:moveTo>
                  <a:lnTo>
                    <a:pt x="456097" y="1777999"/>
                  </a:lnTo>
                  <a:lnTo>
                    <a:pt x="455042" y="1773908"/>
                  </a:lnTo>
                  <a:lnTo>
                    <a:pt x="456317" y="1776177"/>
                  </a:lnTo>
                  <a:lnTo>
                    <a:pt x="456487" y="1777999"/>
                  </a:lnTo>
                  <a:close/>
                </a:path>
                <a:path w="1256665" h="2692400">
                  <a:moveTo>
                    <a:pt x="459112" y="1777999"/>
                  </a:moveTo>
                  <a:lnTo>
                    <a:pt x="457385" y="1777999"/>
                  </a:lnTo>
                  <a:lnTo>
                    <a:pt x="456981" y="1777192"/>
                  </a:lnTo>
                  <a:lnTo>
                    <a:pt x="456840" y="1776748"/>
                  </a:lnTo>
                  <a:lnTo>
                    <a:pt x="456592" y="1773958"/>
                  </a:lnTo>
                  <a:lnTo>
                    <a:pt x="458637" y="1776748"/>
                  </a:lnTo>
                  <a:lnTo>
                    <a:pt x="458756" y="1776946"/>
                  </a:lnTo>
                  <a:lnTo>
                    <a:pt x="459112" y="1777999"/>
                  </a:lnTo>
                  <a:close/>
                </a:path>
                <a:path w="1256665" h="2692400">
                  <a:moveTo>
                    <a:pt x="455231" y="1777999"/>
                  </a:moveTo>
                  <a:lnTo>
                    <a:pt x="454473" y="1777999"/>
                  </a:lnTo>
                  <a:lnTo>
                    <a:pt x="452034" y="1773977"/>
                  </a:lnTo>
                  <a:lnTo>
                    <a:pt x="455231" y="1777999"/>
                  </a:lnTo>
                  <a:close/>
                </a:path>
                <a:path w="1256665" h="2692400">
                  <a:moveTo>
                    <a:pt x="418713" y="1777999"/>
                  </a:moveTo>
                  <a:lnTo>
                    <a:pt x="417719" y="1776353"/>
                  </a:lnTo>
                  <a:lnTo>
                    <a:pt x="417546" y="1774217"/>
                  </a:lnTo>
                  <a:lnTo>
                    <a:pt x="418713" y="1777999"/>
                  </a:lnTo>
                  <a:close/>
                </a:path>
                <a:path w="1256665" h="2692400">
                  <a:moveTo>
                    <a:pt x="417041" y="1777999"/>
                  </a:moveTo>
                  <a:lnTo>
                    <a:pt x="415671" y="1777999"/>
                  </a:lnTo>
                  <a:lnTo>
                    <a:pt x="413737" y="1774357"/>
                  </a:lnTo>
                  <a:lnTo>
                    <a:pt x="417041" y="1777999"/>
                  </a:lnTo>
                  <a:close/>
                </a:path>
                <a:path w="1256665" h="2692400">
                  <a:moveTo>
                    <a:pt x="459555" y="1777999"/>
                  </a:moveTo>
                  <a:lnTo>
                    <a:pt x="458783" y="1776946"/>
                  </a:lnTo>
                  <a:lnTo>
                    <a:pt x="458689" y="1776748"/>
                  </a:lnTo>
                  <a:lnTo>
                    <a:pt x="458183" y="1775252"/>
                  </a:lnTo>
                  <a:lnTo>
                    <a:pt x="459555" y="1777999"/>
                  </a:lnTo>
                  <a:close/>
                </a:path>
                <a:path w="1256665" h="2692400">
                  <a:moveTo>
                    <a:pt x="448666" y="1777999"/>
                  </a:moveTo>
                  <a:lnTo>
                    <a:pt x="447356" y="1777999"/>
                  </a:lnTo>
                  <a:lnTo>
                    <a:pt x="447362" y="1775334"/>
                  </a:lnTo>
                  <a:lnTo>
                    <a:pt x="448666" y="1777999"/>
                  </a:lnTo>
                  <a:close/>
                </a:path>
                <a:path w="1256665" h="2692400">
                  <a:moveTo>
                    <a:pt x="445397" y="1777999"/>
                  </a:moveTo>
                  <a:lnTo>
                    <a:pt x="444141" y="1777999"/>
                  </a:lnTo>
                  <a:lnTo>
                    <a:pt x="443842" y="1775755"/>
                  </a:lnTo>
                  <a:lnTo>
                    <a:pt x="445357" y="1777828"/>
                  </a:lnTo>
                  <a:lnTo>
                    <a:pt x="445397" y="1777999"/>
                  </a:lnTo>
                  <a:close/>
                </a:path>
                <a:path w="1256665" h="2692400">
                  <a:moveTo>
                    <a:pt x="456878" y="1777175"/>
                  </a:moveTo>
                  <a:lnTo>
                    <a:pt x="456381" y="1776291"/>
                  </a:lnTo>
                  <a:lnTo>
                    <a:pt x="456282" y="1775794"/>
                  </a:lnTo>
                  <a:lnTo>
                    <a:pt x="456759" y="1776748"/>
                  </a:lnTo>
                  <a:lnTo>
                    <a:pt x="456878" y="1777175"/>
                  </a:lnTo>
                  <a:close/>
                </a:path>
                <a:path w="1256665" h="2692400">
                  <a:moveTo>
                    <a:pt x="456952" y="1777999"/>
                  </a:moveTo>
                  <a:lnTo>
                    <a:pt x="456487" y="1777999"/>
                  </a:lnTo>
                  <a:lnTo>
                    <a:pt x="456317" y="1776177"/>
                  </a:lnTo>
                  <a:lnTo>
                    <a:pt x="456880" y="1777192"/>
                  </a:lnTo>
                  <a:lnTo>
                    <a:pt x="456952" y="1777999"/>
                  </a:lnTo>
                  <a:close/>
                </a:path>
                <a:path w="1256665" h="2692400">
                  <a:moveTo>
                    <a:pt x="418589" y="1777999"/>
                  </a:moveTo>
                  <a:lnTo>
                    <a:pt x="417853" y="1777999"/>
                  </a:lnTo>
                  <a:lnTo>
                    <a:pt x="417719" y="1776353"/>
                  </a:lnTo>
                  <a:lnTo>
                    <a:pt x="418589" y="1777999"/>
                  </a:lnTo>
                  <a:close/>
                </a:path>
                <a:path w="1256665" h="2692400">
                  <a:moveTo>
                    <a:pt x="456972" y="1777175"/>
                  </a:moveTo>
                  <a:lnTo>
                    <a:pt x="456890" y="1777010"/>
                  </a:lnTo>
                  <a:lnTo>
                    <a:pt x="456845" y="1776794"/>
                  </a:lnTo>
                  <a:lnTo>
                    <a:pt x="456972" y="1777175"/>
                  </a:lnTo>
                  <a:close/>
                </a:path>
                <a:path w="1256665" h="2692400">
                  <a:moveTo>
                    <a:pt x="457113" y="1777592"/>
                  </a:moveTo>
                  <a:lnTo>
                    <a:pt x="456888" y="1777192"/>
                  </a:lnTo>
                  <a:lnTo>
                    <a:pt x="456858" y="1776946"/>
                  </a:lnTo>
                  <a:lnTo>
                    <a:pt x="456978" y="1777192"/>
                  </a:lnTo>
                  <a:lnTo>
                    <a:pt x="457113" y="1777592"/>
                  </a:lnTo>
                  <a:close/>
                </a:path>
                <a:path w="1256665" h="2692400">
                  <a:moveTo>
                    <a:pt x="456995" y="1777999"/>
                  </a:moveTo>
                  <a:lnTo>
                    <a:pt x="456878" y="1777175"/>
                  </a:lnTo>
                  <a:lnTo>
                    <a:pt x="456995" y="1777999"/>
                  </a:lnTo>
                  <a:close/>
                </a:path>
                <a:path w="1256665" h="2692400">
                  <a:moveTo>
                    <a:pt x="457342" y="1777999"/>
                  </a:moveTo>
                  <a:lnTo>
                    <a:pt x="457113" y="1777592"/>
                  </a:lnTo>
                  <a:lnTo>
                    <a:pt x="457342" y="1777999"/>
                  </a:lnTo>
                  <a:close/>
                </a:path>
                <a:path w="1256665" h="2692400">
                  <a:moveTo>
                    <a:pt x="445483" y="1777999"/>
                  </a:moveTo>
                  <a:lnTo>
                    <a:pt x="445357" y="1777828"/>
                  </a:lnTo>
                  <a:lnTo>
                    <a:pt x="445483" y="1777999"/>
                  </a:lnTo>
                  <a:close/>
                </a:path>
                <a:path w="1256665" h="2692400">
                  <a:moveTo>
                    <a:pt x="336382" y="1790699"/>
                  </a:moveTo>
                  <a:lnTo>
                    <a:pt x="327365" y="1790699"/>
                  </a:lnTo>
                  <a:lnTo>
                    <a:pt x="323603" y="1777999"/>
                  </a:lnTo>
                  <a:lnTo>
                    <a:pt x="332388" y="1777999"/>
                  </a:lnTo>
                  <a:lnTo>
                    <a:pt x="336382" y="1790699"/>
                  </a:lnTo>
                  <a:close/>
                </a:path>
                <a:path w="1256665" h="2692400">
                  <a:moveTo>
                    <a:pt x="349924" y="1790699"/>
                  </a:moveTo>
                  <a:lnTo>
                    <a:pt x="336382" y="1790699"/>
                  </a:lnTo>
                  <a:lnTo>
                    <a:pt x="337140" y="1777999"/>
                  </a:lnTo>
                  <a:lnTo>
                    <a:pt x="349891" y="1777999"/>
                  </a:lnTo>
                  <a:lnTo>
                    <a:pt x="349924" y="1790699"/>
                  </a:lnTo>
                  <a:close/>
                </a:path>
                <a:path w="1256665" h="2692400">
                  <a:moveTo>
                    <a:pt x="357831" y="1790699"/>
                  </a:moveTo>
                  <a:lnTo>
                    <a:pt x="356478" y="1790699"/>
                  </a:lnTo>
                  <a:lnTo>
                    <a:pt x="351272" y="1777999"/>
                  </a:lnTo>
                  <a:lnTo>
                    <a:pt x="358508" y="1777999"/>
                  </a:lnTo>
                  <a:lnTo>
                    <a:pt x="357831" y="1790699"/>
                  </a:lnTo>
                  <a:close/>
                </a:path>
                <a:path w="1256665" h="2692400">
                  <a:moveTo>
                    <a:pt x="414448" y="1790699"/>
                  </a:moveTo>
                  <a:lnTo>
                    <a:pt x="405832" y="1790699"/>
                  </a:lnTo>
                  <a:lnTo>
                    <a:pt x="401843" y="1777999"/>
                  </a:lnTo>
                  <a:lnTo>
                    <a:pt x="405090" y="1777999"/>
                  </a:lnTo>
                  <a:lnTo>
                    <a:pt x="414448" y="1790699"/>
                  </a:lnTo>
                  <a:close/>
                </a:path>
                <a:path w="1256665" h="2692400">
                  <a:moveTo>
                    <a:pt x="417209" y="1790699"/>
                  </a:moveTo>
                  <a:lnTo>
                    <a:pt x="414930" y="1790699"/>
                  </a:lnTo>
                  <a:lnTo>
                    <a:pt x="409583" y="1777999"/>
                  </a:lnTo>
                  <a:lnTo>
                    <a:pt x="412576" y="1777999"/>
                  </a:lnTo>
                  <a:lnTo>
                    <a:pt x="416860" y="1787932"/>
                  </a:lnTo>
                  <a:lnTo>
                    <a:pt x="417209" y="1790699"/>
                  </a:lnTo>
                  <a:close/>
                </a:path>
                <a:path w="1256665" h="2692400">
                  <a:moveTo>
                    <a:pt x="427330" y="1790699"/>
                  </a:moveTo>
                  <a:lnTo>
                    <a:pt x="418053" y="1790699"/>
                  </a:lnTo>
                  <a:lnTo>
                    <a:pt x="416860" y="1787932"/>
                  </a:lnTo>
                  <a:lnTo>
                    <a:pt x="415607" y="1777999"/>
                  </a:lnTo>
                  <a:lnTo>
                    <a:pt x="424656" y="1777999"/>
                  </a:lnTo>
                  <a:lnTo>
                    <a:pt x="426774" y="1787685"/>
                  </a:lnTo>
                  <a:lnTo>
                    <a:pt x="427330" y="1790699"/>
                  </a:lnTo>
                  <a:close/>
                </a:path>
                <a:path w="1256665" h="2692400">
                  <a:moveTo>
                    <a:pt x="426774" y="1787685"/>
                  </a:moveTo>
                  <a:lnTo>
                    <a:pt x="424656" y="1777999"/>
                  </a:lnTo>
                  <a:lnTo>
                    <a:pt x="424986" y="1777999"/>
                  </a:lnTo>
                  <a:lnTo>
                    <a:pt x="426774" y="1787685"/>
                  </a:lnTo>
                  <a:close/>
                </a:path>
                <a:path w="1256665" h="2692400">
                  <a:moveTo>
                    <a:pt x="427709" y="1790699"/>
                  </a:moveTo>
                  <a:lnTo>
                    <a:pt x="427433" y="1790699"/>
                  </a:lnTo>
                  <a:lnTo>
                    <a:pt x="426620" y="1786854"/>
                  </a:lnTo>
                  <a:lnTo>
                    <a:pt x="424986" y="1777999"/>
                  </a:lnTo>
                  <a:lnTo>
                    <a:pt x="427059" y="1782758"/>
                  </a:lnTo>
                  <a:lnTo>
                    <a:pt x="427709" y="1790699"/>
                  </a:lnTo>
                  <a:close/>
                </a:path>
                <a:path w="1256665" h="2692400">
                  <a:moveTo>
                    <a:pt x="427059" y="1782758"/>
                  </a:moveTo>
                  <a:lnTo>
                    <a:pt x="424986" y="1777999"/>
                  </a:lnTo>
                  <a:lnTo>
                    <a:pt x="425284" y="1777999"/>
                  </a:lnTo>
                  <a:lnTo>
                    <a:pt x="426972" y="1781690"/>
                  </a:lnTo>
                  <a:lnTo>
                    <a:pt x="427059" y="1782758"/>
                  </a:lnTo>
                  <a:close/>
                </a:path>
                <a:path w="1256665" h="2692400">
                  <a:moveTo>
                    <a:pt x="426972" y="1781690"/>
                  </a:moveTo>
                  <a:lnTo>
                    <a:pt x="425284" y="1777999"/>
                  </a:lnTo>
                  <a:lnTo>
                    <a:pt x="426788" y="1779446"/>
                  </a:lnTo>
                  <a:lnTo>
                    <a:pt x="426972" y="1781690"/>
                  </a:lnTo>
                  <a:close/>
                </a:path>
                <a:path w="1256665" h="2692400">
                  <a:moveTo>
                    <a:pt x="426788" y="1779446"/>
                  </a:moveTo>
                  <a:lnTo>
                    <a:pt x="425284" y="1777999"/>
                  </a:lnTo>
                  <a:lnTo>
                    <a:pt x="426583" y="1777999"/>
                  </a:lnTo>
                  <a:lnTo>
                    <a:pt x="426699" y="1778356"/>
                  </a:lnTo>
                  <a:lnTo>
                    <a:pt x="426788" y="1779446"/>
                  </a:lnTo>
                  <a:close/>
                </a:path>
                <a:path w="1256665" h="2692400">
                  <a:moveTo>
                    <a:pt x="426687" y="1778206"/>
                  </a:moveTo>
                  <a:lnTo>
                    <a:pt x="426583" y="1777999"/>
                  </a:lnTo>
                  <a:lnTo>
                    <a:pt x="426687" y="1778206"/>
                  </a:lnTo>
                  <a:close/>
                </a:path>
                <a:path w="1256665" h="2692400">
                  <a:moveTo>
                    <a:pt x="428904" y="1781482"/>
                  </a:moveTo>
                  <a:lnTo>
                    <a:pt x="428668" y="1781255"/>
                  </a:lnTo>
                  <a:lnTo>
                    <a:pt x="427904" y="1777999"/>
                  </a:lnTo>
                  <a:lnTo>
                    <a:pt x="428904" y="1781482"/>
                  </a:lnTo>
                  <a:close/>
                </a:path>
                <a:path w="1256665" h="2692400">
                  <a:moveTo>
                    <a:pt x="428683" y="1778716"/>
                  </a:moveTo>
                  <a:lnTo>
                    <a:pt x="428402" y="1777999"/>
                  </a:lnTo>
                  <a:lnTo>
                    <a:pt x="428683" y="1778716"/>
                  </a:lnTo>
                  <a:close/>
                </a:path>
                <a:path w="1256665" h="2692400">
                  <a:moveTo>
                    <a:pt x="431771" y="1784240"/>
                  </a:moveTo>
                  <a:lnTo>
                    <a:pt x="430290" y="1782815"/>
                  </a:lnTo>
                  <a:lnTo>
                    <a:pt x="428683" y="1778716"/>
                  </a:lnTo>
                  <a:lnTo>
                    <a:pt x="428477" y="1777999"/>
                  </a:lnTo>
                  <a:lnTo>
                    <a:pt x="429457" y="1777999"/>
                  </a:lnTo>
                  <a:lnTo>
                    <a:pt x="431771" y="1784240"/>
                  </a:lnTo>
                  <a:close/>
                </a:path>
                <a:path w="1256665" h="2692400">
                  <a:moveTo>
                    <a:pt x="433279" y="1785692"/>
                  </a:moveTo>
                  <a:lnTo>
                    <a:pt x="431771" y="1784240"/>
                  </a:lnTo>
                  <a:lnTo>
                    <a:pt x="429457" y="1777999"/>
                  </a:lnTo>
                  <a:lnTo>
                    <a:pt x="430399" y="1777999"/>
                  </a:lnTo>
                  <a:lnTo>
                    <a:pt x="432315" y="1780837"/>
                  </a:lnTo>
                  <a:lnTo>
                    <a:pt x="433279" y="1785692"/>
                  </a:lnTo>
                  <a:close/>
                </a:path>
                <a:path w="1256665" h="2692400">
                  <a:moveTo>
                    <a:pt x="432315" y="1780837"/>
                  </a:moveTo>
                  <a:lnTo>
                    <a:pt x="430399" y="1777999"/>
                  </a:lnTo>
                  <a:lnTo>
                    <a:pt x="430783" y="1777999"/>
                  </a:lnTo>
                  <a:lnTo>
                    <a:pt x="432231" y="1780410"/>
                  </a:lnTo>
                  <a:lnTo>
                    <a:pt x="432315" y="1780837"/>
                  </a:lnTo>
                  <a:close/>
                </a:path>
                <a:path w="1256665" h="2692400">
                  <a:moveTo>
                    <a:pt x="432231" y="1780410"/>
                  </a:moveTo>
                  <a:lnTo>
                    <a:pt x="430783" y="1777999"/>
                  </a:lnTo>
                  <a:lnTo>
                    <a:pt x="431752" y="1777999"/>
                  </a:lnTo>
                  <a:lnTo>
                    <a:pt x="432231" y="1780410"/>
                  </a:lnTo>
                  <a:close/>
                </a:path>
                <a:path w="1256665" h="2692400">
                  <a:moveTo>
                    <a:pt x="435093" y="1784949"/>
                  </a:moveTo>
                  <a:lnTo>
                    <a:pt x="433925" y="1783220"/>
                  </a:lnTo>
                  <a:lnTo>
                    <a:pt x="432596" y="1777999"/>
                  </a:lnTo>
                  <a:lnTo>
                    <a:pt x="435093" y="1784949"/>
                  </a:lnTo>
                  <a:close/>
                </a:path>
                <a:path w="1256665" h="2692400">
                  <a:moveTo>
                    <a:pt x="437014" y="1786902"/>
                  </a:moveTo>
                  <a:lnTo>
                    <a:pt x="432742" y="1777999"/>
                  </a:lnTo>
                  <a:lnTo>
                    <a:pt x="434895" y="1777999"/>
                  </a:lnTo>
                  <a:lnTo>
                    <a:pt x="435704" y="1780204"/>
                  </a:lnTo>
                  <a:lnTo>
                    <a:pt x="437014" y="1786902"/>
                  </a:lnTo>
                  <a:close/>
                </a:path>
                <a:path w="1256665" h="2692400">
                  <a:moveTo>
                    <a:pt x="435704" y="1780204"/>
                  </a:moveTo>
                  <a:lnTo>
                    <a:pt x="434895" y="1777999"/>
                  </a:lnTo>
                  <a:lnTo>
                    <a:pt x="435273" y="1777999"/>
                  </a:lnTo>
                  <a:lnTo>
                    <a:pt x="435704" y="1780204"/>
                  </a:lnTo>
                  <a:close/>
                </a:path>
                <a:path w="1256665" h="2692400">
                  <a:moveTo>
                    <a:pt x="436086" y="1781243"/>
                  </a:moveTo>
                  <a:lnTo>
                    <a:pt x="435704" y="1780204"/>
                  </a:lnTo>
                  <a:lnTo>
                    <a:pt x="435273" y="1777999"/>
                  </a:lnTo>
                  <a:lnTo>
                    <a:pt x="436086" y="1781243"/>
                  </a:lnTo>
                  <a:close/>
                </a:path>
                <a:path w="1256665" h="2692400">
                  <a:moveTo>
                    <a:pt x="439002" y="1788725"/>
                  </a:moveTo>
                  <a:lnTo>
                    <a:pt x="435519" y="1777999"/>
                  </a:lnTo>
                  <a:lnTo>
                    <a:pt x="437754" y="1777999"/>
                  </a:lnTo>
                  <a:lnTo>
                    <a:pt x="437994" y="1778356"/>
                  </a:lnTo>
                  <a:lnTo>
                    <a:pt x="439002" y="1788725"/>
                  </a:lnTo>
                  <a:close/>
                </a:path>
                <a:path w="1256665" h="2692400">
                  <a:moveTo>
                    <a:pt x="437994" y="1778356"/>
                  </a:moveTo>
                  <a:lnTo>
                    <a:pt x="437754" y="1777999"/>
                  </a:lnTo>
                  <a:lnTo>
                    <a:pt x="437960" y="1777999"/>
                  </a:lnTo>
                  <a:lnTo>
                    <a:pt x="437994" y="1778356"/>
                  </a:lnTo>
                  <a:close/>
                </a:path>
                <a:path w="1256665" h="2692400">
                  <a:moveTo>
                    <a:pt x="438801" y="1779551"/>
                  </a:moveTo>
                  <a:lnTo>
                    <a:pt x="437994" y="1778356"/>
                  </a:lnTo>
                  <a:lnTo>
                    <a:pt x="437960" y="1777999"/>
                  </a:lnTo>
                  <a:lnTo>
                    <a:pt x="438133" y="1777999"/>
                  </a:lnTo>
                  <a:lnTo>
                    <a:pt x="438801" y="1779551"/>
                  </a:lnTo>
                  <a:close/>
                </a:path>
                <a:path w="1256665" h="2692400">
                  <a:moveTo>
                    <a:pt x="446495" y="1790699"/>
                  </a:moveTo>
                  <a:lnTo>
                    <a:pt x="446322" y="1790699"/>
                  </a:lnTo>
                  <a:lnTo>
                    <a:pt x="440112" y="1781495"/>
                  </a:lnTo>
                  <a:lnTo>
                    <a:pt x="438788" y="1777999"/>
                  </a:lnTo>
                  <a:lnTo>
                    <a:pt x="443654" y="1777999"/>
                  </a:lnTo>
                  <a:lnTo>
                    <a:pt x="446495" y="1790699"/>
                  </a:lnTo>
                  <a:close/>
                </a:path>
                <a:path w="1256665" h="2692400">
                  <a:moveTo>
                    <a:pt x="447670" y="1790699"/>
                  </a:moveTo>
                  <a:lnTo>
                    <a:pt x="444655" y="1777999"/>
                  </a:lnTo>
                  <a:lnTo>
                    <a:pt x="445099" y="1777999"/>
                  </a:lnTo>
                  <a:lnTo>
                    <a:pt x="447670" y="1790699"/>
                  </a:lnTo>
                  <a:close/>
                </a:path>
                <a:path w="1256665" h="2692400">
                  <a:moveTo>
                    <a:pt x="781465" y="1790699"/>
                  </a:moveTo>
                  <a:lnTo>
                    <a:pt x="785860" y="1777999"/>
                  </a:lnTo>
                  <a:lnTo>
                    <a:pt x="789768" y="1777999"/>
                  </a:lnTo>
                  <a:lnTo>
                    <a:pt x="781465" y="1790699"/>
                  </a:lnTo>
                  <a:close/>
                </a:path>
                <a:path w="1256665" h="2692400">
                  <a:moveTo>
                    <a:pt x="823784" y="1790699"/>
                  </a:moveTo>
                  <a:lnTo>
                    <a:pt x="786629" y="1790699"/>
                  </a:lnTo>
                  <a:lnTo>
                    <a:pt x="789768" y="1777999"/>
                  </a:lnTo>
                  <a:lnTo>
                    <a:pt x="822734" y="1777999"/>
                  </a:lnTo>
                  <a:lnTo>
                    <a:pt x="823784" y="1790699"/>
                  </a:lnTo>
                  <a:close/>
                </a:path>
                <a:path w="1256665" h="2692400">
                  <a:moveTo>
                    <a:pt x="427789" y="1780409"/>
                  </a:moveTo>
                  <a:lnTo>
                    <a:pt x="426788" y="1779446"/>
                  </a:lnTo>
                  <a:lnTo>
                    <a:pt x="426687" y="1778206"/>
                  </a:lnTo>
                  <a:lnTo>
                    <a:pt x="427789" y="1780409"/>
                  </a:lnTo>
                  <a:close/>
                </a:path>
                <a:path w="1256665" h="2692400">
                  <a:moveTo>
                    <a:pt x="430290" y="1782815"/>
                  </a:moveTo>
                  <a:lnTo>
                    <a:pt x="429692" y="1782240"/>
                  </a:lnTo>
                  <a:lnTo>
                    <a:pt x="428683" y="1778716"/>
                  </a:lnTo>
                  <a:lnTo>
                    <a:pt x="430290" y="1782815"/>
                  </a:lnTo>
                  <a:close/>
                </a:path>
                <a:path w="1256665" h="2692400">
                  <a:moveTo>
                    <a:pt x="430669" y="1789775"/>
                  </a:moveTo>
                  <a:lnTo>
                    <a:pt x="426972" y="1781690"/>
                  </a:lnTo>
                  <a:lnTo>
                    <a:pt x="426788" y="1779446"/>
                  </a:lnTo>
                  <a:lnTo>
                    <a:pt x="427789" y="1780410"/>
                  </a:lnTo>
                  <a:lnTo>
                    <a:pt x="429072" y="1782973"/>
                  </a:lnTo>
                  <a:lnTo>
                    <a:pt x="430669" y="1789775"/>
                  </a:lnTo>
                  <a:close/>
                </a:path>
                <a:path w="1256665" h="2692400">
                  <a:moveTo>
                    <a:pt x="443600" y="1790699"/>
                  </a:moveTo>
                  <a:lnTo>
                    <a:pt x="438801" y="1779551"/>
                  </a:lnTo>
                  <a:lnTo>
                    <a:pt x="440104" y="1781482"/>
                  </a:lnTo>
                  <a:lnTo>
                    <a:pt x="443600" y="1790699"/>
                  </a:lnTo>
                  <a:close/>
                </a:path>
                <a:path w="1256665" h="2692400">
                  <a:moveTo>
                    <a:pt x="429072" y="1782973"/>
                  </a:moveTo>
                  <a:lnTo>
                    <a:pt x="427789" y="1780409"/>
                  </a:lnTo>
                  <a:lnTo>
                    <a:pt x="428656" y="1781243"/>
                  </a:lnTo>
                  <a:lnTo>
                    <a:pt x="429072" y="1782973"/>
                  </a:lnTo>
                  <a:close/>
                </a:path>
                <a:path w="1256665" h="2692400">
                  <a:moveTo>
                    <a:pt x="433860" y="1783123"/>
                  </a:moveTo>
                  <a:lnTo>
                    <a:pt x="432315" y="1780837"/>
                  </a:lnTo>
                  <a:lnTo>
                    <a:pt x="432231" y="1780410"/>
                  </a:lnTo>
                  <a:lnTo>
                    <a:pt x="433860" y="1783123"/>
                  </a:lnTo>
                  <a:close/>
                </a:path>
                <a:path w="1256665" h="2692400">
                  <a:moveTo>
                    <a:pt x="439194" y="1790699"/>
                  </a:moveTo>
                  <a:lnTo>
                    <a:pt x="438977" y="1790699"/>
                  </a:lnTo>
                  <a:lnTo>
                    <a:pt x="438491" y="1789980"/>
                  </a:lnTo>
                  <a:lnTo>
                    <a:pt x="437750" y="1788434"/>
                  </a:lnTo>
                  <a:lnTo>
                    <a:pt x="436086" y="1781243"/>
                  </a:lnTo>
                  <a:lnTo>
                    <a:pt x="439063" y="1789356"/>
                  </a:lnTo>
                  <a:lnTo>
                    <a:pt x="439194" y="1790699"/>
                  </a:lnTo>
                  <a:close/>
                </a:path>
                <a:path w="1256665" h="2692400">
                  <a:moveTo>
                    <a:pt x="429684" y="1784197"/>
                  </a:moveTo>
                  <a:lnTo>
                    <a:pt x="429147" y="1783123"/>
                  </a:lnTo>
                  <a:lnTo>
                    <a:pt x="429021" y="1782758"/>
                  </a:lnTo>
                  <a:lnTo>
                    <a:pt x="428668" y="1781255"/>
                  </a:lnTo>
                  <a:lnTo>
                    <a:pt x="428904" y="1781482"/>
                  </a:lnTo>
                  <a:lnTo>
                    <a:pt x="429684" y="1784197"/>
                  </a:lnTo>
                  <a:close/>
                </a:path>
                <a:path w="1256665" h="2692400">
                  <a:moveTo>
                    <a:pt x="431013" y="1786854"/>
                  </a:moveTo>
                  <a:lnTo>
                    <a:pt x="429684" y="1784197"/>
                  </a:lnTo>
                  <a:lnTo>
                    <a:pt x="428904" y="1781482"/>
                  </a:lnTo>
                  <a:lnTo>
                    <a:pt x="429692" y="1782240"/>
                  </a:lnTo>
                  <a:lnTo>
                    <a:pt x="431013" y="1786854"/>
                  </a:lnTo>
                  <a:close/>
                </a:path>
                <a:path w="1256665" h="2692400">
                  <a:moveTo>
                    <a:pt x="430886" y="1790699"/>
                  </a:moveTo>
                  <a:lnTo>
                    <a:pt x="430518" y="1790699"/>
                  </a:lnTo>
                  <a:lnTo>
                    <a:pt x="427084" y="1782815"/>
                  </a:lnTo>
                  <a:lnTo>
                    <a:pt x="426972" y="1781690"/>
                  </a:lnTo>
                  <a:lnTo>
                    <a:pt x="430669" y="1789775"/>
                  </a:lnTo>
                  <a:lnTo>
                    <a:pt x="430886" y="1790699"/>
                  </a:lnTo>
                  <a:close/>
                </a:path>
                <a:path w="1256665" h="2692400">
                  <a:moveTo>
                    <a:pt x="433381" y="1790699"/>
                  </a:moveTo>
                  <a:lnTo>
                    <a:pt x="432937" y="1790699"/>
                  </a:lnTo>
                  <a:lnTo>
                    <a:pt x="431013" y="1786854"/>
                  </a:lnTo>
                  <a:lnTo>
                    <a:pt x="429692" y="1782240"/>
                  </a:lnTo>
                  <a:lnTo>
                    <a:pt x="430230" y="1782758"/>
                  </a:lnTo>
                  <a:lnTo>
                    <a:pt x="430352" y="1782973"/>
                  </a:lnTo>
                  <a:lnTo>
                    <a:pt x="433381" y="1790699"/>
                  </a:lnTo>
                  <a:close/>
                </a:path>
                <a:path w="1256665" h="2692400">
                  <a:moveTo>
                    <a:pt x="434166" y="1790699"/>
                  </a:moveTo>
                  <a:lnTo>
                    <a:pt x="433381" y="1790699"/>
                  </a:lnTo>
                  <a:lnTo>
                    <a:pt x="430290" y="1782815"/>
                  </a:lnTo>
                  <a:lnTo>
                    <a:pt x="431771" y="1784240"/>
                  </a:lnTo>
                  <a:lnTo>
                    <a:pt x="434166" y="1790699"/>
                  </a:lnTo>
                  <a:close/>
                </a:path>
                <a:path w="1256665" h="2692400">
                  <a:moveTo>
                    <a:pt x="431552" y="1790699"/>
                  </a:moveTo>
                  <a:lnTo>
                    <a:pt x="431092" y="1790699"/>
                  </a:lnTo>
                  <a:lnTo>
                    <a:pt x="430697" y="1789837"/>
                  </a:lnTo>
                  <a:lnTo>
                    <a:pt x="429072" y="1782973"/>
                  </a:lnTo>
                  <a:lnTo>
                    <a:pt x="429696" y="1784240"/>
                  </a:lnTo>
                  <a:lnTo>
                    <a:pt x="431552" y="1790699"/>
                  </a:lnTo>
                  <a:close/>
                </a:path>
                <a:path w="1256665" h="2692400">
                  <a:moveTo>
                    <a:pt x="436458" y="1788750"/>
                  </a:moveTo>
                  <a:lnTo>
                    <a:pt x="434950" y="1787299"/>
                  </a:lnTo>
                  <a:lnTo>
                    <a:pt x="433918" y="1783220"/>
                  </a:lnTo>
                  <a:lnTo>
                    <a:pt x="435297" y="1785516"/>
                  </a:lnTo>
                  <a:lnTo>
                    <a:pt x="436458" y="1788750"/>
                  </a:lnTo>
                  <a:close/>
                </a:path>
                <a:path w="1256665" h="2692400">
                  <a:moveTo>
                    <a:pt x="432115" y="1790699"/>
                  </a:moveTo>
                  <a:lnTo>
                    <a:pt x="431552" y="1790699"/>
                  </a:lnTo>
                  <a:lnTo>
                    <a:pt x="429684" y="1784197"/>
                  </a:lnTo>
                  <a:lnTo>
                    <a:pt x="431027" y="1786902"/>
                  </a:lnTo>
                  <a:lnTo>
                    <a:pt x="432115" y="1790699"/>
                  </a:lnTo>
                  <a:close/>
                </a:path>
                <a:path w="1256665" h="2692400">
                  <a:moveTo>
                    <a:pt x="434274" y="1790699"/>
                  </a:moveTo>
                  <a:lnTo>
                    <a:pt x="431771" y="1784240"/>
                  </a:lnTo>
                  <a:lnTo>
                    <a:pt x="433279" y="1785692"/>
                  </a:lnTo>
                  <a:lnTo>
                    <a:pt x="434274" y="1790699"/>
                  </a:lnTo>
                  <a:close/>
                </a:path>
                <a:path w="1256665" h="2692400">
                  <a:moveTo>
                    <a:pt x="437442" y="1789089"/>
                  </a:moveTo>
                  <a:lnTo>
                    <a:pt x="435297" y="1785516"/>
                  </a:lnTo>
                  <a:lnTo>
                    <a:pt x="435093" y="1784949"/>
                  </a:lnTo>
                  <a:lnTo>
                    <a:pt x="437260" y="1788157"/>
                  </a:lnTo>
                  <a:lnTo>
                    <a:pt x="437442" y="1789089"/>
                  </a:lnTo>
                  <a:close/>
                </a:path>
                <a:path w="1256665" h="2692400">
                  <a:moveTo>
                    <a:pt x="435811" y="1790699"/>
                  </a:moveTo>
                  <a:lnTo>
                    <a:pt x="434274" y="1790699"/>
                  </a:lnTo>
                  <a:lnTo>
                    <a:pt x="433279" y="1785692"/>
                  </a:lnTo>
                  <a:lnTo>
                    <a:pt x="434950" y="1787299"/>
                  </a:lnTo>
                  <a:lnTo>
                    <a:pt x="435811" y="1790699"/>
                  </a:lnTo>
                  <a:close/>
                </a:path>
                <a:path w="1256665" h="2692400">
                  <a:moveTo>
                    <a:pt x="432937" y="1790699"/>
                  </a:moveTo>
                  <a:lnTo>
                    <a:pt x="432115" y="1790699"/>
                  </a:lnTo>
                  <a:lnTo>
                    <a:pt x="431013" y="1786854"/>
                  </a:lnTo>
                  <a:lnTo>
                    <a:pt x="432937" y="1790699"/>
                  </a:lnTo>
                  <a:close/>
                </a:path>
                <a:path w="1256665" h="2692400">
                  <a:moveTo>
                    <a:pt x="437907" y="1789115"/>
                  </a:moveTo>
                  <a:lnTo>
                    <a:pt x="437260" y="1788157"/>
                  </a:lnTo>
                  <a:lnTo>
                    <a:pt x="437014" y="1786902"/>
                  </a:lnTo>
                  <a:lnTo>
                    <a:pt x="437750" y="1788434"/>
                  </a:lnTo>
                  <a:lnTo>
                    <a:pt x="437907" y="1789115"/>
                  </a:lnTo>
                  <a:close/>
                </a:path>
                <a:path w="1256665" h="2692400">
                  <a:moveTo>
                    <a:pt x="437159" y="1790699"/>
                  </a:moveTo>
                  <a:lnTo>
                    <a:pt x="435811" y="1790699"/>
                  </a:lnTo>
                  <a:lnTo>
                    <a:pt x="434950" y="1787299"/>
                  </a:lnTo>
                  <a:lnTo>
                    <a:pt x="436458" y="1788750"/>
                  </a:lnTo>
                  <a:lnTo>
                    <a:pt x="437159" y="1790699"/>
                  </a:lnTo>
                  <a:close/>
                </a:path>
                <a:path w="1256665" h="2692400">
                  <a:moveTo>
                    <a:pt x="418053" y="1790699"/>
                  </a:moveTo>
                  <a:lnTo>
                    <a:pt x="417209" y="1790699"/>
                  </a:lnTo>
                  <a:lnTo>
                    <a:pt x="416860" y="1787932"/>
                  </a:lnTo>
                  <a:lnTo>
                    <a:pt x="418053" y="1790699"/>
                  </a:lnTo>
                  <a:close/>
                </a:path>
                <a:path w="1256665" h="2692400">
                  <a:moveTo>
                    <a:pt x="438189" y="1790333"/>
                  </a:moveTo>
                  <a:lnTo>
                    <a:pt x="437458" y="1789115"/>
                  </a:lnTo>
                  <a:lnTo>
                    <a:pt x="437260" y="1788157"/>
                  </a:lnTo>
                  <a:lnTo>
                    <a:pt x="437890" y="1789089"/>
                  </a:lnTo>
                  <a:lnTo>
                    <a:pt x="438189" y="1790333"/>
                  </a:lnTo>
                  <a:close/>
                </a:path>
                <a:path w="1256665" h="2692400">
                  <a:moveTo>
                    <a:pt x="438491" y="1789980"/>
                  </a:moveTo>
                  <a:lnTo>
                    <a:pt x="437907" y="1789115"/>
                  </a:lnTo>
                  <a:lnTo>
                    <a:pt x="437750" y="1788434"/>
                  </a:lnTo>
                  <a:lnTo>
                    <a:pt x="438491" y="1789980"/>
                  </a:lnTo>
                  <a:close/>
                </a:path>
                <a:path w="1256665" h="2692400">
                  <a:moveTo>
                    <a:pt x="439643" y="1790699"/>
                  </a:moveTo>
                  <a:lnTo>
                    <a:pt x="439063" y="1789356"/>
                  </a:lnTo>
                  <a:lnTo>
                    <a:pt x="439002" y="1788725"/>
                  </a:lnTo>
                  <a:lnTo>
                    <a:pt x="439643" y="1790699"/>
                  </a:lnTo>
                  <a:close/>
                </a:path>
                <a:path w="1256665" h="2692400">
                  <a:moveTo>
                    <a:pt x="437757" y="1790699"/>
                  </a:moveTo>
                  <a:lnTo>
                    <a:pt x="437159" y="1790699"/>
                  </a:lnTo>
                  <a:lnTo>
                    <a:pt x="436458" y="1788750"/>
                  </a:lnTo>
                  <a:lnTo>
                    <a:pt x="437524" y="1789775"/>
                  </a:lnTo>
                  <a:lnTo>
                    <a:pt x="437617" y="1789980"/>
                  </a:lnTo>
                  <a:lnTo>
                    <a:pt x="437757" y="1790699"/>
                  </a:lnTo>
                  <a:close/>
                </a:path>
                <a:path w="1256665" h="2692400">
                  <a:moveTo>
                    <a:pt x="438213" y="1790438"/>
                  </a:moveTo>
                  <a:lnTo>
                    <a:pt x="437589" y="1789837"/>
                  </a:lnTo>
                  <a:lnTo>
                    <a:pt x="437442" y="1789089"/>
                  </a:lnTo>
                  <a:lnTo>
                    <a:pt x="438189" y="1790333"/>
                  </a:lnTo>
                  <a:close/>
                </a:path>
                <a:path w="1256665" h="2692400">
                  <a:moveTo>
                    <a:pt x="438837" y="1790699"/>
                  </a:moveTo>
                  <a:lnTo>
                    <a:pt x="438485" y="1790699"/>
                  </a:lnTo>
                  <a:lnTo>
                    <a:pt x="438305" y="1790527"/>
                  </a:lnTo>
                  <a:lnTo>
                    <a:pt x="438189" y="1790333"/>
                  </a:lnTo>
                  <a:lnTo>
                    <a:pt x="437907" y="1789115"/>
                  </a:lnTo>
                  <a:lnTo>
                    <a:pt x="438491" y="1789980"/>
                  </a:lnTo>
                  <a:lnTo>
                    <a:pt x="438837" y="1790699"/>
                  </a:lnTo>
                  <a:close/>
                </a:path>
                <a:path w="1256665" h="2692400">
                  <a:moveTo>
                    <a:pt x="439557" y="1790699"/>
                  </a:moveTo>
                  <a:lnTo>
                    <a:pt x="439194" y="1790699"/>
                  </a:lnTo>
                  <a:lnTo>
                    <a:pt x="439063" y="1789356"/>
                  </a:lnTo>
                  <a:lnTo>
                    <a:pt x="439557" y="1790699"/>
                  </a:lnTo>
                  <a:close/>
                </a:path>
                <a:path w="1256665" h="2692400">
                  <a:moveTo>
                    <a:pt x="431092" y="1790699"/>
                  </a:moveTo>
                  <a:lnTo>
                    <a:pt x="430886" y="1790699"/>
                  </a:lnTo>
                  <a:lnTo>
                    <a:pt x="430669" y="1789775"/>
                  </a:lnTo>
                  <a:lnTo>
                    <a:pt x="431092" y="1790699"/>
                  </a:lnTo>
                  <a:close/>
                </a:path>
                <a:path w="1256665" h="2692400">
                  <a:moveTo>
                    <a:pt x="438977" y="1790699"/>
                  </a:moveTo>
                  <a:lnTo>
                    <a:pt x="438837" y="1790699"/>
                  </a:lnTo>
                  <a:lnTo>
                    <a:pt x="438491" y="1789980"/>
                  </a:lnTo>
                  <a:lnTo>
                    <a:pt x="438977" y="1790699"/>
                  </a:lnTo>
                  <a:close/>
                </a:path>
                <a:path w="1256665" h="2692400">
                  <a:moveTo>
                    <a:pt x="438409" y="1790699"/>
                  </a:moveTo>
                  <a:lnTo>
                    <a:pt x="438274" y="1790699"/>
                  </a:lnTo>
                  <a:lnTo>
                    <a:pt x="438213" y="1790438"/>
                  </a:lnTo>
                  <a:lnTo>
                    <a:pt x="438409" y="1790699"/>
                  </a:lnTo>
                  <a:close/>
                </a:path>
                <a:path w="1256665" h="2692400">
                  <a:moveTo>
                    <a:pt x="438485" y="1790699"/>
                  </a:moveTo>
                  <a:lnTo>
                    <a:pt x="438305" y="1790527"/>
                  </a:lnTo>
                  <a:lnTo>
                    <a:pt x="438485" y="1790699"/>
                  </a:lnTo>
                  <a:close/>
                </a:path>
                <a:path w="1256665" h="2692400">
                  <a:moveTo>
                    <a:pt x="324161" y="1803399"/>
                  </a:moveTo>
                  <a:lnTo>
                    <a:pt x="323934" y="1803399"/>
                  </a:lnTo>
                  <a:lnTo>
                    <a:pt x="321693" y="1790699"/>
                  </a:lnTo>
                  <a:lnTo>
                    <a:pt x="324161" y="1803399"/>
                  </a:lnTo>
                  <a:close/>
                </a:path>
                <a:path w="1256665" h="2692400">
                  <a:moveTo>
                    <a:pt x="346141" y="1803399"/>
                  </a:moveTo>
                  <a:lnTo>
                    <a:pt x="324161" y="1803399"/>
                  </a:lnTo>
                  <a:lnTo>
                    <a:pt x="328226" y="1790699"/>
                  </a:lnTo>
                  <a:lnTo>
                    <a:pt x="344788" y="1790699"/>
                  </a:lnTo>
                  <a:lnTo>
                    <a:pt x="346141" y="1803399"/>
                  </a:lnTo>
                  <a:close/>
                </a:path>
                <a:path w="1256665" h="2692400">
                  <a:moveTo>
                    <a:pt x="388376" y="1792275"/>
                  </a:moveTo>
                  <a:lnTo>
                    <a:pt x="387359" y="1790699"/>
                  </a:lnTo>
                  <a:lnTo>
                    <a:pt x="388415" y="1790699"/>
                  </a:lnTo>
                  <a:lnTo>
                    <a:pt x="388376" y="1792275"/>
                  </a:lnTo>
                  <a:close/>
                </a:path>
                <a:path w="1256665" h="2692400">
                  <a:moveTo>
                    <a:pt x="397565" y="1793869"/>
                  </a:moveTo>
                  <a:lnTo>
                    <a:pt x="392626" y="1790699"/>
                  </a:lnTo>
                  <a:lnTo>
                    <a:pt x="396544" y="1790699"/>
                  </a:lnTo>
                  <a:lnTo>
                    <a:pt x="397565" y="1793869"/>
                  </a:lnTo>
                  <a:close/>
                </a:path>
                <a:path w="1256665" h="2692400">
                  <a:moveTo>
                    <a:pt x="406111" y="1799352"/>
                  </a:moveTo>
                  <a:lnTo>
                    <a:pt x="400339" y="1795648"/>
                  </a:lnTo>
                  <a:lnTo>
                    <a:pt x="398390" y="1790699"/>
                  </a:lnTo>
                  <a:lnTo>
                    <a:pt x="398747" y="1790699"/>
                  </a:lnTo>
                  <a:lnTo>
                    <a:pt x="406111" y="1799352"/>
                  </a:lnTo>
                  <a:close/>
                </a:path>
                <a:path w="1256665" h="2692400">
                  <a:moveTo>
                    <a:pt x="421409" y="1803399"/>
                  </a:moveTo>
                  <a:lnTo>
                    <a:pt x="412419" y="1803399"/>
                  </a:lnTo>
                  <a:lnTo>
                    <a:pt x="406208" y="1799415"/>
                  </a:lnTo>
                  <a:lnTo>
                    <a:pt x="398888" y="1790699"/>
                  </a:lnTo>
                  <a:lnTo>
                    <a:pt x="418297" y="1790699"/>
                  </a:lnTo>
                  <a:lnTo>
                    <a:pt x="421409" y="1803399"/>
                  </a:lnTo>
                  <a:close/>
                </a:path>
                <a:path w="1256665" h="2692400">
                  <a:moveTo>
                    <a:pt x="426394" y="1803399"/>
                  </a:moveTo>
                  <a:lnTo>
                    <a:pt x="423585" y="1803399"/>
                  </a:lnTo>
                  <a:lnTo>
                    <a:pt x="418297" y="1790699"/>
                  </a:lnTo>
                  <a:lnTo>
                    <a:pt x="419222" y="1790699"/>
                  </a:lnTo>
                  <a:lnTo>
                    <a:pt x="420383" y="1792350"/>
                  </a:lnTo>
                  <a:lnTo>
                    <a:pt x="425650" y="1800741"/>
                  </a:lnTo>
                  <a:lnTo>
                    <a:pt x="426394" y="1803399"/>
                  </a:lnTo>
                  <a:close/>
                </a:path>
                <a:path w="1256665" h="2692400">
                  <a:moveTo>
                    <a:pt x="420165" y="1792004"/>
                  </a:moveTo>
                  <a:lnTo>
                    <a:pt x="419222" y="1790699"/>
                  </a:lnTo>
                  <a:lnTo>
                    <a:pt x="420165" y="1792004"/>
                  </a:lnTo>
                  <a:close/>
                </a:path>
                <a:path w="1256665" h="2692400">
                  <a:moveTo>
                    <a:pt x="425968" y="1800027"/>
                  </a:moveTo>
                  <a:lnTo>
                    <a:pt x="425125" y="1798861"/>
                  </a:lnTo>
                  <a:lnTo>
                    <a:pt x="422843" y="1790699"/>
                  </a:lnTo>
                  <a:lnTo>
                    <a:pt x="424402" y="1790699"/>
                  </a:lnTo>
                  <a:lnTo>
                    <a:pt x="425968" y="1800027"/>
                  </a:lnTo>
                  <a:close/>
                </a:path>
                <a:path w="1256665" h="2692400">
                  <a:moveTo>
                    <a:pt x="426613" y="1793606"/>
                  </a:moveTo>
                  <a:lnTo>
                    <a:pt x="424900" y="1790699"/>
                  </a:lnTo>
                  <a:lnTo>
                    <a:pt x="425457" y="1790699"/>
                  </a:lnTo>
                  <a:lnTo>
                    <a:pt x="426613" y="1793606"/>
                  </a:lnTo>
                  <a:close/>
                </a:path>
                <a:path w="1256665" h="2692400">
                  <a:moveTo>
                    <a:pt x="429754" y="1798935"/>
                  </a:moveTo>
                  <a:lnTo>
                    <a:pt x="429286" y="1798141"/>
                  </a:lnTo>
                  <a:lnTo>
                    <a:pt x="427557" y="1790699"/>
                  </a:lnTo>
                  <a:lnTo>
                    <a:pt x="427725" y="1790699"/>
                  </a:lnTo>
                  <a:lnTo>
                    <a:pt x="429754" y="1798935"/>
                  </a:lnTo>
                  <a:close/>
                </a:path>
                <a:path w="1256665" h="2692400">
                  <a:moveTo>
                    <a:pt x="432385" y="1803399"/>
                  </a:moveTo>
                  <a:lnTo>
                    <a:pt x="430264" y="1799801"/>
                  </a:lnTo>
                  <a:lnTo>
                    <a:pt x="427898" y="1790699"/>
                  </a:lnTo>
                  <a:lnTo>
                    <a:pt x="431687" y="1790699"/>
                  </a:lnTo>
                  <a:lnTo>
                    <a:pt x="432385" y="1803399"/>
                  </a:lnTo>
                  <a:close/>
                </a:path>
                <a:path w="1256665" h="2692400">
                  <a:moveTo>
                    <a:pt x="434279" y="1803399"/>
                  </a:moveTo>
                  <a:lnTo>
                    <a:pt x="433922" y="1803399"/>
                  </a:lnTo>
                  <a:lnTo>
                    <a:pt x="432959" y="1790699"/>
                  </a:lnTo>
                  <a:lnTo>
                    <a:pt x="433657" y="1790699"/>
                  </a:lnTo>
                  <a:lnTo>
                    <a:pt x="434279" y="1803399"/>
                  </a:lnTo>
                  <a:close/>
                </a:path>
                <a:path w="1256665" h="2692400">
                  <a:moveTo>
                    <a:pt x="829202" y="1803399"/>
                  </a:moveTo>
                  <a:lnTo>
                    <a:pt x="793086" y="1803399"/>
                  </a:lnTo>
                  <a:lnTo>
                    <a:pt x="795538" y="1790699"/>
                  </a:lnTo>
                  <a:lnTo>
                    <a:pt x="824510" y="1790699"/>
                  </a:lnTo>
                  <a:lnTo>
                    <a:pt x="829202" y="1803399"/>
                  </a:lnTo>
                  <a:close/>
                </a:path>
                <a:path w="1256665" h="2692400">
                  <a:moveTo>
                    <a:pt x="425233" y="1799247"/>
                  </a:moveTo>
                  <a:lnTo>
                    <a:pt x="420335" y="1792275"/>
                  </a:lnTo>
                  <a:lnTo>
                    <a:pt x="420165" y="1792004"/>
                  </a:lnTo>
                  <a:lnTo>
                    <a:pt x="425125" y="1798861"/>
                  </a:lnTo>
                  <a:lnTo>
                    <a:pt x="425233" y="1799247"/>
                  </a:lnTo>
                  <a:close/>
                </a:path>
                <a:path w="1256665" h="2692400">
                  <a:moveTo>
                    <a:pt x="395559" y="1803399"/>
                  </a:moveTo>
                  <a:lnTo>
                    <a:pt x="388106" y="1803399"/>
                  </a:lnTo>
                  <a:lnTo>
                    <a:pt x="388376" y="1792275"/>
                  </a:lnTo>
                  <a:lnTo>
                    <a:pt x="395559" y="1803399"/>
                  </a:lnTo>
                  <a:close/>
                </a:path>
                <a:path w="1256665" h="2692400">
                  <a:moveTo>
                    <a:pt x="430507" y="1803399"/>
                  </a:moveTo>
                  <a:lnTo>
                    <a:pt x="426613" y="1793606"/>
                  </a:lnTo>
                  <a:lnTo>
                    <a:pt x="429286" y="1798141"/>
                  </a:lnTo>
                  <a:lnTo>
                    <a:pt x="430507" y="1803399"/>
                  </a:lnTo>
                  <a:close/>
                </a:path>
                <a:path w="1256665" h="2692400">
                  <a:moveTo>
                    <a:pt x="403391" y="1803399"/>
                  </a:moveTo>
                  <a:lnTo>
                    <a:pt x="400636" y="1803399"/>
                  </a:lnTo>
                  <a:lnTo>
                    <a:pt x="397565" y="1793869"/>
                  </a:lnTo>
                  <a:lnTo>
                    <a:pt x="400339" y="1795648"/>
                  </a:lnTo>
                  <a:lnTo>
                    <a:pt x="403391" y="1803399"/>
                  </a:lnTo>
                  <a:close/>
                </a:path>
                <a:path w="1256665" h="2692400">
                  <a:moveTo>
                    <a:pt x="426027" y="1800376"/>
                  </a:moveTo>
                  <a:lnTo>
                    <a:pt x="425233" y="1799247"/>
                  </a:lnTo>
                  <a:lnTo>
                    <a:pt x="425125" y="1798861"/>
                  </a:lnTo>
                  <a:lnTo>
                    <a:pt x="425968" y="1800027"/>
                  </a:lnTo>
                  <a:lnTo>
                    <a:pt x="426027" y="1800376"/>
                  </a:lnTo>
                  <a:close/>
                </a:path>
                <a:path w="1256665" h="2692400">
                  <a:moveTo>
                    <a:pt x="431200" y="1803399"/>
                  </a:moveTo>
                  <a:lnTo>
                    <a:pt x="430853" y="1803399"/>
                  </a:lnTo>
                  <a:lnTo>
                    <a:pt x="429754" y="1798935"/>
                  </a:lnTo>
                  <a:lnTo>
                    <a:pt x="430264" y="1799801"/>
                  </a:lnTo>
                  <a:lnTo>
                    <a:pt x="431200" y="1803399"/>
                  </a:lnTo>
                  <a:close/>
                </a:path>
                <a:path w="1256665" h="2692400">
                  <a:moveTo>
                    <a:pt x="426248" y="1801693"/>
                  </a:moveTo>
                  <a:lnTo>
                    <a:pt x="425650" y="1800741"/>
                  </a:lnTo>
                  <a:lnTo>
                    <a:pt x="425233" y="1799247"/>
                  </a:lnTo>
                  <a:lnTo>
                    <a:pt x="426027" y="1800376"/>
                  </a:lnTo>
                  <a:lnTo>
                    <a:pt x="426248" y="1801693"/>
                  </a:lnTo>
                  <a:close/>
                </a:path>
                <a:path w="1256665" h="2692400">
                  <a:moveTo>
                    <a:pt x="409556" y="1803399"/>
                  </a:moveTo>
                  <a:lnTo>
                    <a:pt x="406111" y="1799352"/>
                  </a:lnTo>
                  <a:lnTo>
                    <a:pt x="409556" y="1803399"/>
                  </a:lnTo>
                  <a:close/>
                </a:path>
                <a:path w="1256665" h="2692400">
                  <a:moveTo>
                    <a:pt x="428407" y="1803399"/>
                  </a:moveTo>
                  <a:lnTo>
                    <a:pt x="428153" y="1803399"/>
                  </a:lnTo>
                  <a:lnTo>
                    <a:pt x="426027" y="1800376"/>
                  </a:lnTo>
                  <a:lnTo>
                    <a:pt x="425968" y="1800027"/>
                  </a:lnTo>
                  <a:lnTo>
                    <a:pt x="428407" y="1803399"/>
                  </a:lnTo>
                  <a:close/>
                </a:path>
                <a:path w="1256665" h="2692400">
                  <a:moveTo>
                    <a:pt x="427319" y="1803399"/>
                  </a:moveTo>
                  <a:lnTo>
                    <a:pt x="426534" y="1803399"/>
                  </a:lnTo>
                  <a:lnTo>
                    <a:pt x="426248" y="1801693"/>
                  </a:lnTo>
                  <a:lnTo>
                    <a:pt x="427319" y="1803399"/>
                  </a:lnTo>
                  <a:close/>
                </a:path>
                <a:path w="1256665" h="2692400">
                  <a:moveTo>
                    <a:pt x="340983" y="1816099"/>
                  </a:moveTo>
                  <a:lnTo>
                    <a:pt x="305759" y="1816099"/>
                  </a:lnTo>
                  <a:lnTo>
                    <a:pt x="308151" y="1803399"/>
                  </a:lnTo>
                  <a:lnTo>
                    <a:pt x="342974" y="1803399"/>
                  </a:lnTo>
                  <a:lnTo>
                    <a:pt x="340983" y="1816099"/>
                  </a:lnTo>
                  <a:close/>
                </a:path>
                <a:path w="1256665" h="2692400">
                  <a:moveTo>
                    <a:pt x="393957" y="1816099"/>
                  </a:moveTo>
                  <a:lnTo>
                    <a:pt x="389909" y="1816099"/>
                  </a:lnTo>
                  <a:lnTo>
                    <a:pt x="387846" y="1803399"/>
                  </a:lnTo>
                  <a:lnTo>
                    <a:pt x="392880" y="1803399"/>
                  </a:lnTo>
                  <a:lnTo>
                    <a:pt x="393957" y="1816099"/>
                  </a:lnTo>
                  <a:close/>
                </a:path>
                <a:path w="1256665" h="2692400">
                  <a:moveTo>
                    <a:pt x="393957" y="1816099"/>
                  </a:moveTo>
                  <a:lnTo>
                    <a:pt x="392880" y="1803399"/>
                  </a:lnTo>
                  <a:lnTo>
                    <a:pt x="393123" y="1803399"/>
                  </a:lnTo>
                  <a:lnTo>
                    <a:pt x="393957" y="1816099"/>
                  </a:lnTo>
                  <a:close/>
                </a:path>
                <a:path w="1256665" h="2692400">
                  <a:moveTo>
                    <a:pt x="403478" y="1816099"/>
                  </a:moveTo>
                  <a:lnTo>
                    <a:pt x="393957" y="1816099"/>
                  </a:lnTo>
                  <a:lnTo>
                    <a:pt x="393123" y="1803399"/>
                  </a:lnTo>
                  <a:lnTo>
                    <a:pt x="397069" y="1803399"/>
                  </a:lnTo>
                  <a:lnTo>
                    <a:pt x="403478" y="1816099"/>
                  </a:lnTo>
                  <a:close/>
                </a:path>
                <a:path w="1256665" h="2692400">
                  <a:moveTo>
                    <a:pt x="407607" y="1816099"/>
                  </a:moveTo>
                  <a:lnTo>
                    <a:pt x="404755" y="1816099"/>
                  </a:lnTo>
                  <a:lnTo>
                    <a:pt x="398660" y="1803399"/>
                  </a:lnTo>
                  <a:lnTo>
                    <a:pt x="399148" y="1803399"/>
                  </a:lnTo>
                  <a:lnTo>
                    <a:pt x="401102" y="1805174"/>
                  </a:lnTo>
                  <a:lnTo>
                    <a:pt x="407607" y="1816099"/>
                  </a:lnTo>
                  <a:close/>
                </a:path>
                <a:path w="1256665" h="2692400">
                  <a:moveTo>
                    <a:pt x="402069" y="1806051"/>
                  </a:moveTo>
                  <a:lnTo>
                    <a:pt x="401102" y="1805174"/>
                  </a:lnTo>
                  <a:lnTo>
                    <a:pt x="400046" y="1803399"/>
                  </a:lnTo>
                  <a:lnTo>
                    <a:pt x="402069" y="1806051"/>
                  </a:lnTo>
                  <a:close/>
                </a:path>
                <a:path w="1256665" h="2692400">
                  <a:moveTo>
                    <a:pt x="413509" y="1812265"/>
                  </a:moveTo>
                  <a:lnTo>
                    <a:pt x="401188" y="1803399"/>
                  </a:lnTo>
                  <a:lnTo>
                    <a:pt x="408208" y="1803399"/>
                  </a:lnTo>
                  <a:lnTo>
                    <a:pt x="412710" y="1810219"/>
                  </a:lnTo>
                  <a:lnTo>
                    <a:pt x="413274" y="1811287"/>
                  </a:lnTo>
                  <a:lnTo>
                    <a:pt x="413509" y="1812265"/>
                  </a:lnTo>
                  <a:close/>
                </a:path>
                <a:path w="1256665" h="2692400">
                  <a:moveTo>
                    <a:pt x="413192" y="1810950"/>
                  </a:moveTo>
                  <a:lnTo>
                    <a:pt x="412710" y="1810219"/>
                  </a:lnTo>
                  <a:lnTo>
                    <a:pt x="409112" y="1803399"/>
                  </a:lnTo>
                  <a:lnTo>
                    <a:pt x="412359" y="1807489"/>
                  </a:lnTo>
                  <a:lnTo>
                    <a:pt x="413192" y="1810950"/>
                  </a:lnTo>
                  <a:close/>
                </a:path>
                <a:path w="1256665" h="2692400">
                  <a:moveTo>
                    <a:pt x="411999" y="1805994"/>
                  </a:moveTo>
                  <a:lnTo>
                    <a:pt x="410860" y="1803399"/>
                  </a:lnTo>
                  <a:lnTo>
                    <a:pt x="411374" y="1803399"/>
                  </a:lnTo>
                  <a:lnTo>
                    <a:pt x="411999" y="1805994"/>
                  </a:lnTo>
                  <a:close/>
                </a:path>
                <a:path w="1256665" h="2692400">
                  <a:moveTo>
                    <a:pt x="416681" y="1812933"/>
                  </a:moveTo>
                  <a:lnTo>
                    <a:pt x="413413" y="1808816"/>
                  </a:lnTo>
                  <a:lnTo>
                    <a:pt x="411374" y="1803399"/>
                  </a:lnTo>
                  <a:lnTo>
                    <a:pt x="413842" y="1803399"/>
                  </a:lnTo>
                  <a:lnTo>
                    <a:pt x="415755" y="1807014"/>
                  </a:lnTo>
                  <a:lnTo>
                    <a:pt x="416681" y="1812933"/>
                  </a:lnTo>
                  <a:close/>
                </a:path>
                <a:path w="1256665" h="2692400">
                  <a:moveTo>
                    <a:pt x="420564" y="1816099"/>
                  </a:moveTo>
                  <a:lnTo>
                    <a:pt x="415755" y="1807014"/>
                  </a:lnTo>
                  <a:lnTo>
                    <a:pt x="415190" y="1803399"/>
                  </a:lnTo>
                  <a:lnTo>
                    <a:pt x="417707" y="1803399"/>
                  </a:lnTo>
                  <a:lnTo>
                    <a:pt x="420564" y="1816099"/>
                  </a:lnTo>
                  <a:close/>
                </a:path>
                <a:path w="1256665" h="2692400">
                  <a:moveTo>
                    <a:pt x="822473" y="1816099"/>
                  </a:moveTo>
                  <a:lnTo>
                    <a:pt x="797773" y="1816099"/>
                  </a:lnTo>
                  <a:lnTo>
                    <a:pt x="798487" y="1803399"/>
                  </a:lnTo>
                  <a:lnTo>
                    <a:pt x="822652" y="1803399"/>
                  </a:lnTo>
                  <a:lnTo>
                    <a:pt x="822473" y="1816099"/>
                  </a:lnTo>
                  <a:close/>
                </a:path>
                <a:path w="1256665" h="2692400">
                  <a:moveTo>
                    <a:pt x="834393" y="1816099"/>
                  </a:moveTo>
                  <a:lnTo>
                    <a:pt x="830223" y="1816099"/>
                  </a:lnTo>
                  <a:lnTo>
                    <a:pt x="830305" y="1803399"/>
                  </a:lnTo>
                  <a:lnTo>
                    <a:pt x="832590" y="1803399"/>
                  </a:lnTo>
                  <a:lnTo>
                    <a:pt x="834393" y="1816099"/>
                  </a:lnTo>
                  <a:close/>
                </a:path>
                <a:path w="1256665" h="2692400">
                  <a:moveTo>
                    <a:pt x="413022" y="1808324"/>
                  </a:moveTo>
                  <a:lnTo>
                    <a:pt x="412359" y="1807489"/>
                  </a:lnTo>
                  <a:lnTo>
                    <a:pt x="411999" y="1805994"/>
                  </a:lnTo>
                  <a:lnTo>
                    <a:pt x="413022" y="1808324"/>
                  </a:lnTo>
                  <a:close/>
                </a:path>
                <a:path w="1256665" h="2692400">
                  <a:moveTo>
                    <a:pt x="413139" y="1816099"/>
                  </a:moveTo>
                  <a:lnTo>
                    <a:pt x="409734" y="1816099"/>
                  </a:lnTo>
                  <a:lnTo>
                    <a:pt x="402069" y="1806051"/>
                  </a:lnTo>
                  <a:lnTo>
                    <a:pt x="413139" y="1816099"/>
                  </a:lnTo>
                  <a:close/>
                </a:path>
                <a:path w="1256665" h="2692400">
                  <a:moveTo>
                    <a:pt x="415157" y="1813451"/>
                  </a:moveTo>
                  <a:lnTo>
                    <a:pt x="414559" y="1813021"/>
                  </a:lnTo>
                  <a:lnTo>
                    <a:pt x="413192" y="1810950"/>
                  </a:lnTo>
                  <a:lnTo>
                    <a:pt x="412359" y="1807489"/>
                  </a:lnTo>
                  <a:lnTo>
                    <a:pt x="413022" y="1808324"/>
                  </a:lnTo>
                  <a:lnTo>
                    <a:pt x="414463" y="1811607"/>
                  </a:lnTo>
                  <a:lnTo>
                    <a:pt x="415157" y="1813451"/>
                  </a:lnTo>
                  <a:close/>
                </a:path>
                <a:path w="1256665" h="2692400">
                  <a:moveTo>
                    <a:pt x="414463" y="1811607"/>
                  </a:moveTo>
                  <a:lnTo>
                    <a:pt x="413022" y="1808324"/>
                  </a:lnTo>
                  <a:lnTo>
                    <a:pt x="413413" y="1808816"/>
                  </a:lnTo>
                  <a:lnTo>
                    <a:pt x="414463" y="1811607"/>
                  </a:lnTo>
                  <a:close/>
                </a:path>
                <a:path w="1256665" h="2692400">
                  <a:moveTo>
                    <a:pt x="414559" y="1813021"/>
                  </a:moveTo>
                  <a:lnTo>
                    <a:pt x="413961" y="1812590"/>
                  </a:lnTo>
                  <a:lnTo>
                    <a:pt x="413274" y="1811287"/>
                  </a:lnTo>
                  <a:lnTo>
                    <a:pt x="413192" y="1810950"/>
                  </a:lnTo>
                  <a:lnTo>
                    <a:pt x="414559" y="1813021"/>
                  </a:lnTo>
                  <a:close/>
                </a:path>
                <a:path w="1256665" h="2692400">
                  <a:moveTo>
                    <a:pt x="415325" y="1813572"/>
                  </a:moveTo>
                  <a:lnTo>
                    <a:pt x="415157" y="1813451"/>
                  </a:lnTo>
                  <a:lnTo>
                    <a:pt x="414463" y="1811607"/>
                  </a:lnTo>
                  <a:lnTo>
                    <a:pt x="415325" y="1813572"/>
                  </a:lnTo>
                  <a:close/>
                </a:path>
                <a:path w="1256665" h="2692400">
                  <a:moveTo>
                    <a:pt x="415812" y="1816099"/>
                  </a:moveTo>
                  <a:lnTo>
                    <a:pt x="414432" y="1816099"/>
                  </a:lnTo>
                  <a:lnTo>
                    <a:pt x="413509" y="1812265"/>
                  </a:lnTo>
                  <a:lnTo>
                    <a:pt x="413961" y="1812590"/>
                  </a:lnTo>
                  <a:lnTo>
                    <a:pt x="415812" y="1816099"/>
                  </a:lnTo>
                  <a:close/>
                </a:path>
                <a:path w="1256665" h="2692400">
                  <a:moveTo>
                    <a:pt x="416153" y="1816099"/>
                  </a:moveTo>
                  <a:lnTo>
                    <a:pt x="415812" y="1816099"/>
                  </a:lnTo>
                  <a:lnTo>
                    <a:pt x="413961" y="1812590"/>
                  </a:lnTo>
                  <a:lnTo>
                    <a:pt x="414559" y="1813021"/>
                  </a:lnTo>
                  <a:lnTo>
                    <a:pt x="415572" y="1814555"/>
                  </a:lnTo>
                  <a:lnTo>
                    <a:pt x="416153" y="1816099"/>
                  </a:lnTo>
                  <a:close/>
                </a:path>
                <a:path w="1256665" h="2692400">
                  <a:moveTo>
                    <a:pt x="419195" y="1816099"/>
                  </a:moveTo>
                  <a:lnTo>
                    <a:pt x="418838" y="1816099"/>
                  </a:lnTo>
                  <a:lnTo>
                    <a:pt x="416966" y="1814752"/>
                  </a:lnTo>
                  <a:lnTo>
                    <a:pt x="416681" y="1812933"/>
                  </a:lnTo>
                  <a:lnTo>
                    <a:pt x="419195" y="1816099"/>
                  </a:lnTo>
                  <a:close/>
                </a:path>
                <a:path w="1256665" h="2692400">
                  <a:moveTo>
                    <a:pt x="415572" y="1814555"/>
                  </a:moveTo>
                  <a:lnTo>
                    <a:pt x="414559" y="1813021"/>
                  </a:lnTo>
                  <a:lnTo>
                    <a:pt x="415157" y="1813451"/>
                  </a:lnTo>
                  <a:lnTo>
                    <a:pt x="415572" y="1814555"/>
                  </a:lnTo>
                  <a:close/>
                </a:path>
                <a:path w="1256665" h="2692400">
                  <a:moveTo>
                    <a:pt x="416123" y="1815390"/>
                  </a:moveTo>
                  <a:lnTo>
                    <a:pt x="415572" y="1814555"/>
                  </a:lnTo>
                  <a:lnTo>
                    <a:pt x="415157" y="1813451"/>
                  </a:lnTo>
                  <a:lnTo>
                    <a:pt x="415325" y="1813572"/>
                  </a:lnTo>
                  <a:lnTo>
                    <a:pt x="416123" y="1815390"/>
                  </a:lnTo>
                  <a:close/>
                </a:path>
                <a:path w="1256665" h="2692400">
                  <a:moveTo>
                    <a:pt x="417176" y="1816099"/>
                  </a:moveTo>
                  <a:lnTo>
                    <a:pt x="416592" y="1816099"/>
                  </a:lnTo>
                  <a:lnTo>
                    <a:pt x="416123" y="1815390"/>
                  </a:lnTo>
                  <a:lnTo>
                    <a:pt x="415325" y="1813572"/>
                  </a:lnTo>
                  <a:lnTo>
                    <a:pt x="416966" y="1814752"/>
                  </a:lnTo>
                  <a:lnTo>
                    <a:pt x="417176" y="1816099"/>
                  </a:lnTo>
                  <a:close/>
                </a:path>
                <a:path w="1256665" h="2692400">
                  <a:moveTo>
                    <a:pt x="416435" y="1816099"/>
                  </a:moveTo>
                  <a:lnTo>
                    <a:pt x="416153" y="1816099"/>
                  </a:lnTo>
                  <a:lnTo>
                    <a:pt x="415572" y="1814555"/>
                  </a:lnTo>
                  <a:lnTo>
                    <a:pt x="416123" y="1815390"/>
                  </a:lnTo>
                  <a:lnTo>
                    <a:pt x="416435" y="1816099"/>
                  </a:lnTo>
                  <a:close/>
                </a:path>
                <a:path w="1256665" h="2692400">
                  <a:moveTo>
                    <a:pt x="418838" y="1816099"/>
                  </a:moveTo>
                  <a:lnTo>
                    <a:pt x="417176" y="1816099"/>
                  </a:lnTo>
                  <a:lnTo>
                    <a:pt x="416966" y="1814752"/>
                  </a:lnTo>
                  <a:lnTo>
                    <a:pt x="418838" y="1816099"/>
                  </a:lnTo>
                  <a:close/>
                </a:path>
                <a:path w="1256665" h="2692400">
                  <a:moveTo>
                    <a:pt x="306219" y="1828799"/>
                  </a:moveTo>
                  <a:lnTo>
                    <a:pt x="302950" y="1816099"/>
                  </a:lnTo>
                  <a:lnTo>
                    <a:pt x="305158" y="1816099"/>
                  </a:lnTo>
                  <a:lnTo>
                    <a:pt x="306219" y="1828799"/>
                  </a:lnTo>
                  <a:close/>
                </a:path>
                <a:path w="1256665" h="2692400">
                  <a:moveTo>
                    <a:pt x="319160" y="1841499"/>
                  </a:moveTo>
                  <a:lnTo>
                    <a:pt x="293332" y="1841499"/>
                  </a:lnTo>
                  <a:lnTo>
                    <a:pt x="294268" y="1828799"/>
                  </a:lnTo>
                  <a:lnTo>
                    <a:pt x="311707" y="1828799"/>
                  </a:lnTo>
                  <a:lnTo>
                    <a:pt x="312470" y="1816099"/>
                  </a:lnTo>
                  <a:lnTo>
                    <a:pt x="331311" y="1816099"/>
                  </a:lnTo>
                  <a:lnTo>
                    <a:pt x="325844" y="1828799"/>
                  </a:lnTo>
                  <a:lnTo>
                    <a:pt x="319160" y="1841499"/>
                  </a:lnTo>
                  <a:close/>
                </a:path>
                <a:path w="1256665" h="2692400">
                  <a:moveTo>
                    <a:pt x="370686" y="1820005"/>
                  </a:moveTo>
                  <a:lnTo>
                    <a:pt x="367691" y="1816099"/>
                  </a:lnTo>
                  <a:lnTo>
                    <a:pt x="370208" y="1818284"/>
                  </a:lnTo>
                  <a:lnTo>
                    <a:pt x="370686" y="1820005"/>
                  </a:lnTo>
                  <a:close/>
                </a:path>
                <a:path w="1256665" h="2692400">
                  <a:moveTo>
                    <a:pt x="374729" y="1822207"/>
                  </a:moveTo>
                  <a:lnTo>
                    <a:pt x="370231" y="1818303"/>
                  </a:lnTo>
                  <a:lnTo>
                    <a:pt x="369601" y="1816099"/>
                  </a:lnTo>
                  <a:lnTo>
                    <a:pt x="374729" y="1822207"/>
                  </a:lnTo>
                  <a:close/>
                </a:path>
                <a:path w="1256665" h="2692400">
                  <a:moveTo>
                    <a:pt x="375851" y="1821071"/>
                  </a:moveTo>
                  <a:lnTo>
                    <a:pt x="373065" y="1816099"/>
                  </a:lnTo>
                  <a:lnTo>
                    <a:pt x="375758" y="1820580"/>
                  </a:lnTo>
                  <a:lnTo>
                    <a:pt x="375851" y="1821071"/>
                  </a:lnTo>
                  <a:close/>
                </a:path>
                <a:path w="1256665" h="2692400">
                  <a:moveTo>
                    <a:pt x="375525" y="1819364"/>
                  </a:moveTo>
                  <a:lnTo>
                    <a:pt x="373661" y="1816099"/>
                  </a:lnTo>
                  <a:lnTo>
                    <a:pt x="375280" y="1818284"/>
                  </a:lnTo>
                  <a:lnTo>
                    <a:pt x="375396" y="1818693"/>
                  </a:lnTo>
                  <a:lnTo>
                    <a:pt x="375525" y="1819364"/>
                  </a:lnTo>
                  <a:close/>
                </a:path>
                <a:path w="1256665" h="2692400">
                  <a:moveTo>
                    <a:pt x="375060" y="1816933"/>
                  </a:moveTo>
                  <a:lnTo>
                    <a:pt x="374700" y="1816099"/>
                  </a:lnTo>
                  <a:lnTo>
                    <a:pt x="374900" y="1816099"/>
                  </a:lnTo>
                  <a:lnTo>
                    <a:pt x="375060" y="1816933"/>
                  </a:lnTo>
                  <a:close/>
                </a:path>
                <a:path w="1256665" h="2692400">
                  <a:moveTo>
                    <a:pt x="375951" y="1817688"/>
                  </a:moveTo>
                  <a:lnTo>
                    <a:pt x="375073" y="1816099"/>
                  </a:lnTo>
                  <a:lnTo>
                    <a:pt x="375772" y="1816099"/>
                  </a:lnTo>
                  <a:lnTo>
                    <a:pt x="375951" y="1817688"/>
                  </a:lnTo>
                  <a:close/>
                </a:path>
                <a:path w="1256665" h="2692400">
                  <a:moveTo>
                    <a:pt x="376262" y="1816692"/>
                  </a:moveTo>
                  <a:lnTo>
                    <a:pt x="375796" y="1816129"/>
                  </a:lnTo>
                  <a:lnTo>
                    <a:pt x="375977" y="1816099"/>
                  </a:lnTo>
                  <a:lnTo>
                    <a:pt x="376262" y="1816692"/>
                  </a:lnTo>
                  <a:close/>
                </a:path>
                <a:path w="1256665" h="2692400">
                  <a:moveTo>
                    <a:pt x="380650" y="1821988"/>
                  </a:moveTo>
                  <a:lnTo>
                    <a:pt x="378144" y="1818953"/>
                  </a:lnTo>
                  <a:lnTo>
                    <a:pt x="376854" y="1816099"/>
                  </a:lnTo>
                  <a:lnTo>
                    <a:pt x="377320" y="1816099"/>
                  </a:lnTo>
                  <a:lnTo>
                    <a:pt x="379349" y="1818763"/>
                  </a:lnTo>
                  <a:lnTo>
                    <a:pt x="380560" y="1820987"/>
                  </a:lnTo>
                  <a:lnTo>
                    <a:pt x="380650" y="1821988"/>
                  </a:lnTo>
                  <a:close/>
                </a:path>
                <a:path w="1256665" h="2692400">
                  <a:moveTo>
                    <a:pt x="378178" y="1816613"/>
                  </a:moveTo>
                  <a:lnTo>
                    <a:pt x="377623" y="1816099"/>
                  </a:lnTo>
                  <a:lnTo>
                    <a:pt x="377899" y="1816099"/>
                  </a:lnTo>
                  <a:lnTo>
                    <a:pt x="378178" y="1816613"/>
                  </a:lnTo>
                  <a:close/>
                </a:path>
                <a:path w="1256665" h="2692400">
                  <a:moveTo>
                    <a:pt x="380007" y="1818303"/>
                  </a:moveTo>
                  <a:lnTo>
                    <a:pt x="378178" y="1816613"/>
                  </a:lnTo>
                  <a:lnTo>
                    <a:pt x="377899" y="1816099"/>
                  </a:lnTo>
                  <a:lnTo>
                    <a:pt x="378413" y="1816099"/>
                  </a:lnTo>
                  <a:lnTo>
                    <a:pt x="379237" y="1817095"/>
                  </a:lnTo>
                  <a:lnTo>
                    <a:pt x="380007" y="1818303"/>
                  </a:lnTo>
                  <a:close/>
                </a:path>
                <a:path w="1256665" h="2692400">
                  <a:moveTo>
                    <a:pt x="379237" y="1817095"/>
                  </a:moveTo>
                  <a:lnTo>
                    <a:pt x="378413" y="1816099"/>
                  </a:lnTo>
                  <a:lnTo>
                    <a:pt x="378602" y="1816099"/>
                  </a:lnTo>
                  <a:lnTo>
                    <a:pt x="379237" y="1817095"/>
                  </a:lnTo>
                  <a:close/>
                </a:path>
                <a:path w="1256665" h="2692400">
                  <a:moveTo>
                    <a:pt x="380297" y="1818044"/>
                  </a:moveTo>
                  <a:lnTo>
                    <a:pt x="379122" y="1816099"/>
                  </a:lnTo>
                  <a:lnTo>
                    <a:pt x="379452" y="1816099"/>
                  </a:lnTo>
                  <a:lnTo>
                    <a:pt x="380247" y="1817478"/>
                  </a:lnTo>
                  <a:lnTo>
                    <a:pt x="380297" y="1818044"/>
                  </a:lnTo>
                  <a:close/>
                </a:path>
                <a:path w="1256665" h="2692400">
                  <a:moveTo>
                    <a:pt x="380564" y="1818029"/>
                  </a:moveTo>
                  <a:lnTo>
                    <a:pt x="380247" y="1817478"/>
                  </a:lnTo>
                  <a:lnTo>
                    <a:pt x="380123" y="1816099"/>
                  </a:lnTo>
                  <a:lnTo>
                    <a:pt x="380564" y="1818029"/>
                  </a:lnTo>
                  <a:close/>
                </a:path>
                <a:path w="1256665" h="2692400">
                  <a:moveTo>
                    <a:pt x="831502" y="1828799"/>
                  </a:moveTo>
                  <a:lnTo>
                    <a:pt x="805691" y="1828799"/>
                  </a:lnTo>
                  <a:lnTo>
                    <a:pt x="804506" y="1816099"/>
                  </a:lnTo>
                  <a:lnTo>
                    <a:pt x="836514" y="1816099"/>
                  </a:lnTo>
                  <a:lnTo>
                    <a:pt x="831502" y="1828799"/>
                  </a:lnTo>
                  <a:close/>
                </a:path>
                <a:path w="1256665" h="2692400">
                  <a:moveTo>
                    <a:pt x="380265" y="1825010"/>
                  </a:moveTo>
                  <a:lnTo>
                    <a:pt x="379192" y="1823556"/>
                  </a:lnTo>
                  <a:lnTo>
                    <a:pt x="375951" y="1817688"/>
                  </a:lnTo>
                  <a:lnTo>
                    <a:pt x="375796" y="1816129"/>
                  </a:lnTo>
                  <a:lnTo>
                    <a:pt x="376262" y="1816692"/>
                  </a:lnTo>
                  <a:lnTo>
                    <a:pt x="380265" y="1825010"/>
                  </a:lnTo>
                  <a:close/>
                </a:path>
                <a:path w="1256665" h="2692400">
                  <a:moveTo>
                    <a:pt x="380493" y="1820232"/>
                  </a:moveTo>
                  <a:lnTo>
                    <a:pt x="379271" y="1818619"/>
                  </a:lnTo>
                  <a:lnTo>
                    <a:pt x="378178" y="1816613"/>
                  </a:lnTo>
                  <a:lnTo>
                    <a:pt x="379987" y="1818284"/>
                  </a:lnTo>
                  <a:lnTo>
                    <a:pt x="380301" y="1818763"/>
                  </a:lnTo>
                  <a:lnTo>
                    <a:pt x="380424" y="1819458"/>
                  </a:lnTo>
                  <a:lnTo>
                    <a:pt x="380493" y="1820232"/>
                  </a:lnTo>
                  <a:close/>
                </a:path>
                <a:path w="1256665" h="2692400">
                  <a:moveTo>
                    <a:pt x="381011" y="1826017"/>
                  </a:moveTo>
                  <a:lnTo>
                    <a:pt x="380265" y="1825010"/>
                  </a:lnTo>
                  <a:lnTo>
                    <a:pt x="376262" y="1816692"/>
                  </a:lnTo>
                  <a:lnTo>
                    <a:pt x="378071" y="1818874"/>
                  </a:lnTo>
                  <a:lnTo>
                    <a:pt x="378179" y="1819029"/>
                  </a:lnTo>
                  <a:lnTo>
                    <a:pt x="380883" y="1825010"/>
                  </a:lnTo>
                  <a:lnTo>
                    <a:pt x="381011" y="1826017"/>
                  </a:lnTo>
                  <a:close/>
                </a:path>
                <a:path w="1256665" h="2692400">
                  <a:moveTo>
                    <a:pt x="376123" y="1819422"/>
                  </a:moveTo>
                  <a:lnTo>
                    <a:pt x="375378" y="1818416"/>
                  </a:lnTo>
                  <a:lnTo>
                    <a:pt x="375272" y="1818044"/>
                  </a:lnTo>
                  <a:lnTo>
                    <a:pt x="375060" y="1816933"/>
                  </a:lnTo>
                  <a:lnTo>
                    <a:pt x="376123" y="1819422"/>
                  </a:lnTo>
                  <a:close/>
                </a:path>
                <a:path w="1256665" h="2692400">
                  <a:moveTo>
                    <a:pt x="380349" y="1818619"/>
                  </a:moveTo>
                  <a:lnTo>
                    <a:pt x="379995" y="1818284"/>
                  </a:lnTo>
                  <a:lnTo>
                    <a:pt x="379237" y="1817095"/>
                  </a:lnTo>
                  <a:lnTo>
                    <a:pt x="380330" y="1818416"/>
                  </a:lnTo>
                  <a:lnTo>
                    <a:pt x="380349" y="1818619"/>
                  </a:lnTo>
                  <a:close/>
                </a:path>
                <a:path w="1256665" h="2692400">
                  <a:moveTo>
                    <a:pt x="380732" y="1818763"/>
                  </a:moveTo>
                  <a:lnTo>
                    <a:pt x="380297" y="1818044"/>
                  </a:lnTo>
                  <a:lnTo>
                    <a:pt x="380247" y="1817478"/>
                  </a:lnTo>
                  <a:lnTo>
                    <a:pt x="380564" y="1818029"/>
                  </a:lnTo>
                  <a:lnTo>
                    <a:pt x="380732" y="1818763"/>
                  </a:lnTo>
                  <a:close/>
                </a:path>
                <a:path w="1256665" h="2692400">
                  <a:moveTo>
                    <a:pt x="379206" y="1823582"/>
                  </a:moveTo>
                  <a:lnTo>
                    <a:pt x="376150" y="1819458"/>
                  </a:lnTo>
                  <a:lnTo>
                    <a:pt x="376077" y="1818953"/>
                  </a:lnTo>
                  <a:lnTo>
                    <a:pt x="375951" y="1817688"/>
                  </a:lnTo>
                  <a:lnTo>
                    <a:pt x="379206" y="1823582"/>
                  </a:lnTo>
                  <a:close/>
                </a:path>
                <a:path w="1256665" h="2692400">
                  <a:moveTo>
                    <a:pt x="381536" y="1819716"/>
                  </a:moveTo>
                  <a:lnTo>
                    <a:pt x="381018" y="1819238"/>
                  </a:lnTo>
                  <a:lnTo>
                    <a:pt x="380732" y="1818763"/>
                  </a:lnTo>
                  <a:lnTo>
                    <a:pt x="380564" y="1818029"/>
                  </a:lnTo>
                  <a:lnTo>
                    <a:pt x="381536" y="1819716"/>
                  </a:lnTo>
                  <a:close/>
                </a:path>
                <a:path w="1256665" h="2692400">
                  <a:moveTo>
                    <a:pt x="380775" y="1818953"/>
                  </a:moveTo>
                  <a:lnTo>
                    <a:pt x="380330" y="1818416"/>
                  </a:lnTo>
                  <a:lnTo>
                    <a:pt x="380297" y="1818044"/>
                  </a:lnTo>
                  <a:lnTo>
                    <a:pt x="380644" y="1818619"/>
                  </a:lnTo>
                  <a:lnTo>
                    <a:pt x="380775" y="1818953"/>
                  </a:lnTo>
                  <a:close/>
                </a:path>
                <a:path w="1256665" h="2692400">
                  <a:moveTo>
                    <a:pt x="376242" y="1820620"/>
                  </a:moveTo>
                  <a:lnTo>
                    <a:pt x="375558" y="1819422"/>
                  </a:lnTo>
                  <a:lnTo>
                    <a:pt x="375332" y="1818354"/>
                  </a:lnTo>
                  <a:lnTo>
                    <a:pt x="376080" y="1819364"/>
                  </a:lnTo>
                  <a:lnTo>
                    <a:pt x="376242" y="1820620"/>
                  </a:lnTo>
                  <a:close/>
                </a:path>
                <a:path w="1256665" h="2692400">
                  <a:moveTo>
                    <a:pt x="380792" y="1819029"/>
                  </a:moveTo>
                  <a:lnTo>
                    <a:pt x="380429" y="1818693"/>
                  </a:lnTo>
                  <a:lnTo>
                    <a:pt x="380330" y="1818416"/>
                  </a:lnTo>
                  <a:lnTo>
                    <a:pt x="380710" y="1818874"/>
                  </a:lnTo>
                  <a:lnTo>
                    <a:pt x="380792" y="1819029"/>
                  </a:lnTo>
                  <a:close/>
                </a:path>
                <a:path w="1256665" h="2692400">
                  <a:moveTo>
                    <a:pt x="380972" y="1819817"/>
                  </a:moveTo>
                  <a:lnTo>
                    <a:pt x="380470" y="1819029"/>
                  </a:lnTo>
                  <a:lnTo>
                    <a:pt x="380349" y="1818619"/>
                  </a:lnTo>
                  <a:lnTo>
                    <a:pt x="380735" y="1818976"/>
                  </a:lnTo>
                  <a:lnTo>
                    <a:pt x="380848" y="1819272"/>
                  </a:lnTo>
                  <a:lnTo>
                    <a:pt x="380972" y="1819817"/>
                  </a:lnTo>
                  <a:close/>
                </a:path>
                <a:path w="1256665" h="2692400">
                  <a:moveTo>
                    <a:pt x="380560" y="1820987"/>
                  </a:moveTo>
                  <a:lnTo>
                    <a:pt x="379311" y="1818693"/>
                  </a:lnTo>
                  <a:lnTo>
                    <a:pt x="380491" y="1820229"/>
                  </a:lnTo>
                  <a:lnTo>
                    <a:pt x="380560" y="1820987"/>
                  </a:lnTo>
                  <a:close/>
                </a:path>
                <a:path w="1256665" h="2692400">
                  <a:moveTo>
                    <a:pt x="381310" y="1821296"/>
                  </a:moveTo>
                  <a:lnTo>
                    <a:pt x="380493" y="1820232"/>
                  </a:lnTo>
                  <a:lnTo>
                    <a:pt x="380371" y="1818874"/>
                  </a:lnTo>
                  <a:lnTo>
                    <a:pt x="380908" y="1819716"/>
                  </a:lnTo>
                  <a:lnTo>
                    <a:pt x="381015" y="1820005"/>
                  </a:lnTo>
                  <a:lnTo>
                    <a:pt x="381310" y="1821296"/>
                  </a:lnTo>
                  <a:close/>
                </a:path>
                <a:path w="1256665" h="2692400">
                  <a:moveTo>
                    <a:pt x="380986" y="1819208"/>
                  </a:moveTo>
                  <a:lnTo>
                    <a:pt x="380792" y="1819029"/>
                  </a:lnTo>
                  <a:lnTo>
                    <a:pt x="380986" y="1819208"/>
                  </a:lnTo>
                  <a:close/>
                </a:path>
                <a:path w="1256665" h="2692400">
                  <a:moveTo>
                    <a:pt x="380930" y="1825113"/>
                  </a:moveTo>
                  <a:lnTo>
                    <a:pt x="378155" y="1818976"/>
                  </a:lnTo>
                  <a:lnTo>
                    <a:pt x="380650" y="1821988"/>
                  </a:lnTo>
                  <a:lnTo>
                    <a:pt x="380930" y="1825113"/>
                  </a:lnTo>
                  <a:close/>
                </a:path>
                <a:path w="1256665" h="2692400">
                  <a:moveTo>
                    <a:pt x="385859" y="1827219"/>
                  </a:moveTo>
                  <a:lnTo>
                    <a:pt x="381039" y="1819272"/>
                  </a:lnTo>
                  <a:lnTo>
                    <a:pt x="381833" y="1820232"/>
                  </a:lnTo>
                  <a:lnTo>
                    <a:pt x="385859" y="1827219"/>
                  </a:lnTo>
                  <a:close/>
                </a:path>
                <a:path w="1256665" h="2692400">
                  <a:moveTo>
                    <a:pt x="376338" y="1821584"/>
                  </a:moveTo>
                  <a:lnTo>
                    <a:pt x="375758" y="1820580"/>
                  </a:lnTo>
                  <a:lnTo>
                    <a:pt x="375525" y="1819364"/>
                  </a:lnTo>
                  <a:lnTo>
                    <a:pt x="376220" y="1820580"/>
                  </a:lnTo>
                  <a:lnTo>
                    <a:pt x="376338" y="1821584"/>
                  </a:lnTo>
                  <a:close/>
                </a:path>
                <a:path w="1256665" h="2692400">
                  <a:moveTo>
                    <a:pt x="377919" y="1823556"/>
                  </a:moveTo>
                  <a:lnTo>
                    <a:pt x="376242" y="1820620"/>
                  </a:lnTo>
                  <a:lnTo>
                    <a:pt x="376123" y="1819422"/>
                  </a:lnTo>
                  <a:lnTo>
                    <a:pt x="377919" y="1823556"/>
                  </a:lnTo>
                  <a:close/>
                </a:path>
                <a:path w="1256665" h="2692400">
                  <a:moveTo>
                    <a:pt x="391365" y="1828799"/>
                  </a:moveTo>
                  <a:lnTo>
                    <a:pt x="388926" y="1828799"/>
                  </a:lnTo>
                  <a:lnTo>
                    <a:pt x="381831" y="1820229"/>
                  </a:lnTo>
                  <a:lnTo>
                    <a:pt x="381536" y="1819716"/>
                  </a:lnTo>
                  <a:lnTo>
                    <a:pt x="391365" y="1828799"/>
                  </a:lnTo>
                  <a:close/>
                </a:path>
                <a:path w="1256665" h="2692400">
                  <a:moveTo>
                    <a:pt x="384873" y="1825936"/>
                  </a:moveTo>
                  <a:lnTo>
                    <a:pt x="381310" y="1821296"/>
                  </a:lnTo>
                  <a:lnTo>
                    <a:pt x="380972" y="1819817"/>
                  </a:lnTo>
                  <a:lnTo>
                    <a:pt x="384873" y="1825936"/>
                  </a:lnTo>
                  <a:close/>
                </a:path>
                <a:path w="1256665" h="2692400">
                  <a:moveTo>
                    <a:pt x="377054" y="1828799"/>
                  </a:moveTo>
                  <a:lnTo>
                    <a:pt x="373130" y="1828799"/>
                  </a:lnTo>
                  <a:lnTo>
                    <a:pt x="370686" y="1820005"/>
                  </a:lnTo>
                  <a:lnTo>
                    <a:pt x="376998" y="1828232"/>
                  </a:lnTo>
                  <a:lnTo>
                    <a:pt x="377054" y="1828799"/>
                  </a:lnTo>
                  <a:close/>
                </a:path>
                <a:path w="1256665" h="2692400">
                  <a:moveTo>
                    <a:pt x="381730" y="1823134"/>
                  </a:moveTo>
                  <a:lnTo>
                    <a:pt x="380606" y="1821071"/>
                  </a:lnTo>
                  <a:lnTo>
                    <a:pt x="380493" y="1820232"/>
                  </a:lnTo>
                  <a:lnTo>
                    <a:pt x="381310" y="1821296"/>
                  </a:lnTo>
                  <a:lnTo>
                    <a:pt x="381730" y="1823134"/>
                  </a:lnTo>
                  <a:close/>
                </a:path>
                <a:path w="1256665" h="2692400">
                  <a:moveTo>
                    <a:pt x="376381" y="1822015"/>
                  </a:moveTo>
                  <a:lnTo>
                    <a:pt x="375851" y="1821071"/>
                  </a:lnTo>
                  <a:lnTo>
                    <a:pt x="375758" y="1820580"/>
                  </a:lnTo>
                  <a:lnTo>
                    <a:pt x="376338" y="1821584"/>
                  </a:lnTo>
                  <a:lnTo>
                    <a:pt x="376381" y="1822015"/>
                  </a:lnTo>
                  <a:close/>
                </a:path>
                <a:path w="1256665" h="2692400">
                  <a:moveTo>
                    <a:pt x="381780" y="1823351"/>
                  </a:moveTo>
                  <a:lnTo>
                    <a:pt x="380673" y="1822015"/>
                  </a:lnTo>
                  <a:lnTo>
                    <a:pt x="380560" y="1820987"/>
                  </a:lnTo>
                  <a:lnTo>
                    <a:pt x="381730" y="1823134"/>
                  </a:lnTo>
                  <a:lnTo>
                    <a:pt x="381780" y="1823351"/>
                  </a:lnTo>
                  <a:close/>
                </a:path>
                <a:path w="1256665" h="2692400">
                  <a:moveTo>
                    <a:pt x="376557" y="1823794"/>
                  </a:moveTo>
                  <a:lnTo>
                    <a:pt x="376336" y="1823601"/>
                  </a:lnTo>
                  <a:lnTo>
                    <a:pt x="375851" y="1821071"/>
                  </a:lnTo>
                  <a:lnTo>
                    <a:pt x="376365" y="1821988"/>
                  </a:lnTo>
                  <a:lnTo>
                    <a:pt x="376557" y="1823794"/>
                  </a:lnTo>
                  <a:close/>
                </a:path>
                <a:path w="1256665" h="2692400">
                  <a:moveTo>
                    <a:pt x="386699" y="1828799"/>
                  </a:moveTo>
                  <a:lnTo>
                    <a:pt x="386293" y="1828799"/>
                  </a:lnTo>
                  <a:lnTo>
                    <a:pt x="381974" y="1823582"/>
                  </a:lnTo>
                  <a:lnTo>
                    <a:pt x="381730" y="1823134"/>
                  </a:lnTo>
                  <a:lnTo>
                    <a:pt x="381310" y="1821296"/>
                  </a:lnTo>
                  <a:lnTo>
                    <a:pt x="384925" y="1826017"/>
                  </a:lnTo>
                  <a:lnTo>
                    <a:pt x="386699" y="1828799"/>
                  </a:lnTo>
                  <a:close/>
                </a:path>
                <a:path w="1256665" h="2692400">
                  <a:moveTo>
                    <a:pt x="378678" y="1825634"/>
                  </a:moveTo>
                  <a:lnTo>
                    <a:pt x="378154" y="1825179"/>
                  </a:lnTo>
                  <a:lnTo>
                    <a:pt x="376381" y="1822015"/>
                  </a:lnTo>
                  <a:lnTo>
                    <a:pt x="376338" y="1821584"/>
                  </a:lnTo>
                  <a:lnTo>
                    <a:pt x="378678" y="1825634"/>
                  </a:lnTo>
                  <a:close/>
                </a:path>
                <a:path w="1256665" h="2692400">
                  <a:moveTo>
                    <a:pt x="383002" y="1828704"/>
                  </a:moveTo>
                  <a:lnTo>
                    <a:pt x="381901" y="1827219"/>
                  </a:lnTo>
                  <a:lnTo>
                    <a:pt x="380959" y="1825179"/>
                  </a:lnTo>
                  <a:lnTo>
                    <a:pt x="380872" y="1824464"/>
                  </a:lnTo>
                  <a:lnTo>
                    <a:pt x="380650" y="1821988"/>
                  </a:lnTo>
                  <a:lnTo>
                    <a:pt x="381780" y="1823351"/>
                  </a:lnTo>
                  <a:lnTo>
                    <a:pt x="383002" y="1828704"/>
                  </a:lnTo>
                  <a:close/>
                </a:path>
                <a:path w="1256665" h="2692400">
                  <a:moveTo>
                    <a:pt x="376464" y="1824274"/>
                  </a:moveTo>
                  <a:lnTo>
                    <a:pt x="374729" y="1822207"/>
                  </a:lnTo>
                  <a:lnTo>
                    <a:pt x="376284" y="1823556"/>
                  </a:lnTo>
                  <a:lnTo>
                    <a:pt x="376372" y="1823794"/>
                  </a:lnTo>
                  <a:lnTo>
                    <a:pt x="376464" y="1824274"/>
                  </a:lnTo>
                  <a:close/>
                </a:path>
                <a:path w="1256665" h="2692400">
                  <a:moveTo>
                    <a:pt x="381980" y="1823594"/>
                  </a:moveTo>
                  <a:lnTo>
                    <a:pt x="381780" y="1823351"/>
                  </a:lnTo>
                  <a:lnTo>
                    <a:pt x="381730" y="1823134"/>
                  </a:lnTo>
                  <a:lnTo>
                    <a:pt x="381980" y="1823594"/>
                  </a:lnTo>
                  <a:close/>
                </a:path>
                <a:path w="1256665" h="2692400">
                  <a:moveTo>
                    <a:pt x="384816" y="1828799"/>
                  </a:moveTo>
                  <a:lnTo>
                    <a:pt x="383073" y="1828799"/>
                  </a:lnTo>
                  <a:lnTo>
                    <a:pt x="381780" y="1823351"/>
                  </a:lnTo>
                  <a:lnTo>
                    <a:pt x="381985" y="1823601"/>
                  </a:lnTo>
                  <a:lnTo>
                    <a:pt x="384816" y="1828799"/>
                  </a:lnTo>
                  <a:close/>
                </a:path>
                <a:path w="1256665" h="2692400">
                  <a:moveTo>
                    <a:pt x="379526" y="1826370"/>
                  </a:moveTo>
                  <a:lnTo>
                    <a:pt x="378899" y="1825826"/>
                  </a:lnTo>
                  <a:lnTo>
                    <a:pt x="377919" y="1823556"/>
                  </a:lnTo>
                  <a:lnTo>
                    <a:pt x="379526" y="1826370"/>
                  </a:lnTo>
                  <a:close/>
                </a:path>
                <a:path w="1256665" h="2692400">
                  <a:moveTo>
                    <a:pt x="381100" y="1827010"/>
                  </a:moveTo>
                  <a:lnTo>
                    <a:pt x="379206" y="1823582"/>
                  </a:lnTo>
                  <a:lnTo>
                    <a:pt x="380265" y="1825010"/>
                  </a:lnTo>
                  <a:lnTo>
                    <a:pt x="381019" y="1826578"/>
                  </a:lnTo>
                  <a:lnTo>
                    <a:pt x="381100" y="1827010"/>
                  </a:lnTo>
                  <a:close/>
                </a:path>
                <a:path w="1256665" h="2692400">
                  <a:moveTo>
                    <a:pt x="386293" y="1828799"/>
                  </a:moveTo>
                  <a:lnTo>
                    <a:pt x="384816" y="1828799"/>
                  </a:lnTo>
                  <a:lnTo>
                    <a:pt x="381980" y="1823594"/>
                  </a:lnTo>
                  <a:lnTo>
                    <a:pt x="386293" y="1828799"/>
                  </a:lnTo>
                  <a:close/>
                </a:path>
                <a:path w="1256665" h="2692400">
                  <a:moveTo>
                    <a:pt x="376624" y="1824464"/>
                  </a:moveTo>
                  <a:lnTo>
                    <a:pt x="376464" y="1824274"/>
                  </a:lnTo>
                  <a:lnTo>
                    <a:pt x="376336" y="1823601"/>
                  </a:lnTo>
                  <a:lnTo>
                    <a:pt x="376557" y="1823794"/>
                  </a:lnTo>
                  <a:lnTo>
                    <a:pt x="376624" y="1824464"/>
                  </a:lnTo>
                  <a:close/>
                </a:path>
                <a:path w="1256665" h="2692400">
                  <a:moveTo>
                    <a:pt x="380020" y="1828509"/>
                  </a:moveTo>
                  <a:lnTo>
                    <a:pt x="376624" y="1824464"/>
                  </a:lnTo>
                  <a:lnTo>
                    <a:pt x="376557" y="1823794"/>
                  </a:lnTo>
                  <a:lnTo>
                    <a:pt x="378154" y="1825179"/>
                  </a:lnTo>
                  <a:lnTo>
                    <a:pt x="380020" y="1828509"/>
                  </a:lnTo>
                  <a:close/>
                </a:path>
                <a:path w="1256665" h="2692400">
                  <a:moveTo>
                    <a:pt x="376756" y="1825801"/>
                  </a:moveTo>
                  <a:lnTo>
                    <a:pt x="376464" y="1824274"/>
                  </a:lnTo>
                  <a:lnTo>
                    <a:pt x="376624" y="1824464"/>
                  </a:lnTo>
                  <a:lnTo>
                    <a:pt x="376756" y="1825801"/>
                  </a:lnTo>
                  <a:close/>
                </a:path>
                <a:path w="1256665" h="2692400">
                  <a:moveTo>
                    <a:pt x="381851" y="1827151"/>
                  </a:moveTo>
                  <a:lnTo>
                    <a:pt x="381011" y="1826017"/>
                  </a:lnTo>
                  <a:lnTo>
                    <a:pt x="380930" y="1825113"/>
                  </a:lnTo>
                  <a:lnTo>
                    <a:pt x="381851" y="1827151"/>
                  </a:lnTo>
                  <a:close/>
                </a:path>
                <a:path w="1256665" h="2692400">
                  <a:moveTo>
                    <a:pt x="380097" y="1828601"/>
                  </a:moveTo>
                  <a:lnTo>
                    <a:pt x="378154" y="1825179"/>
                  </a:lnTo>
                  <a:lnTo>
                    <a:pt x="378678" y="1825634"/>
                  </a:lnTo>
                  <a:lnTo>
                    <a:pt x="379270" y="1826685"/>
                  </a:lnTo>
                  <a:lnTo>
                    <a:pt x="380097" y="1828601"/>
                  </a:lnTo>
                  <a:close/>
                </a:path>
                <a:path w="1256665" h="2692400">
                  <a:moveTo>
                    <a:pt x="379223" y="1826578"/>
                  </a:moveTo>
                  <a:lnTo>
                    <a:pt x="378678" y="1825634"/>
                  </a:lnTo>
                  <a:lnTo>
                    <a:pt x="378870" y="1825801"/>
                  </a:lnTo>
                  <a:lnTo>
                    <a:pt x="379223" y="1826578"/>
                  </a:lnTo>
                  <a:close/>
                </a:path>
                <a:path w="1256665" h="2692400">
                  <a:moveTo>
                    <a:pt x="377296" y="1828621"/>
                  </a:moveTo>
                  <a:lnTo>
                    <a:pt x="376998" y="1828232"/>
                  </a:lnTo>
                  <a:lnTo>
                    <a:pt x="376756" y="1825801"/>
                  </a:lnTo>
                  <a:lnTo>
                    <a:pt x="377296" y="1828621"/>
                  </a:lnTo>
                  <a:close/>
                </a:path>
                <a:path w="1256665" h="2692400">
                  <a:moveTo>
                    <a:pt x="386770" y="1828799"/>
                  </a:moveTo>
                  <a:lnTo>
                    <a:pt x="384873" y="1825936"/>
                  </a:lnTo>
                  <a:lnTo>
                    <a:pt x="385841" y="1827219"/>
                  </a:lnTo>
                  <a:lnTo>
                    <a:pt x="386770" y="1828799"/>
                  </a:lnTo>
                  <a:close/>
                </a:path>
                <a:path w="1256665" h="2692400">
                  <a:moveTo>
                    <a:pt x="382597" y="1828799"/>
                  </a:moveTo>
                  <a:lnTo>
                    <a:pt x="382326" y="1828799"/>
                  </a:lnTo>
                  <a:lnTo>
                    <a:pt x="381917" y="1828445"/>
                  </a:lnTo>
                  <a:lnTo>
                    <a:pt x="381070" y="1826685"/>
                  </a:lnTo>
                  <a:lnTo>
                    <a:pt x="381011" y="1826017"/>
                  </a:lnTo>
                  <a:lnTo>
                    <a:pt x="381851" y="1827151"/>
                  </a:lnTo>
                  <a:lnTo>
                    <a:pt x="382597" y="1828799"/>
                  </a:lnTo>
                  <a:close/>
                </a:path>
                <a:path w="1256665" h="2692400">
                  <a:moveTo>
                    <a:pt x="381260" y="1828799"/>
                  </a:moveTo>
                  <a:lnTo>
                    <a:pt x="380913" y="1828799"/>
                  </a:lnTo>
                  <a:lnTo>
                    <a:pt x="379526" y="1826370"/>
                  </a:lnTo>
                  <a:lnTo>
                    <a:pt x="381170" y="1827796"/>
                  </a:lnTo>
                  <a:lnTo>
                    <a:pt x="381260" y="1828799"/>
                  </a:lnTo>
                  <a:close/>
                </a:path>
                <a:path w="1256665" h="2692400">
                  <a:moveTo>
                    <a:pt x="380507" y="1828799"/>
                  </a:moveTo>
                  <a:lnTo>
                    <a:pt x="380264" y="1828799"/>
                  </a:lnTo>
                  <a:lnTo>
                    <a:pt x="380057" y="1828509"/>
                  </a:lnTo>
                  <a:lnTo>
                    <a:pt x="379223" y="1826578"/>
                  </a:lnTo>
                  <a:lnTo>
                    <a:pt x="380507" y="1828799"/>
                  </a:lnTo>
                  <a:close/>
                </a:path>
                <a:path w="1256665" h="2692400">
                  <a:moveTo>
                    <a:pt x="381917" y="1828445"/>
                  </a:moveTo>
                  <a:lnTo>
                    <a:pt x="381177" y="1827151"/>
                  </a:lnTo>
                  <a:lnTo>
                    <a:pt x="381070" y="1826685"/>
                  </a:lnTo>
                  <a:lnTo>
                    <a:pt x="381917" y="1828445"/>
                  </a:lnTo>
                  <a:close/>
                </a:path>
                <a:path w="1256665" h="2692400">
                  <a:moveTo>
                    <a:pt x="381869" y="1828403"/>
                  </a:moveTo>
                  <a:lnTo>
                    <a:pt x="381216" y="1827836"/>
                  </a:lnTo>
                  <a:lnTo>
                    <a:pt x="381100" y="1827010"/>
                  </a:lnTo>
                  <a:lnTo>
                    <a:pt x="381869" y="1828403"/>
                  </a:lnTo>
                  <a:close/>
                </a:path>
                <a:path w="1256665" h="2692400">
                  <a:moveTo>
                    <a:pt x="386215" y="1827836"/>
                  </a:moveTo>
                  <a:lnTo>
                    <a:pt x="385777" y="1827113"/>
                  </a:lnTo>
                  <a:lnTo>
                    <a:pt x="386215" y="1827836"/>
                  </a:lnTo>
                  <a:close/>
                </a:path>
                <a:path w="1256665" h="2692400">
                  <a:moveTo>
                    <a:pt x="383024" y="1828799"/>
                  </a:moveTo>
                  <a:lnTo>
                    <a:pt x="382597" y="1828799"/>
                  </a:lnTo>
                  <a:lnTo>
                    <a:pt x="381851" y="1827151"/>
                  </a:lnTo>
                  <a:lnTo>
                    <a:pt x="382941" y="1828621"/>
                  </a:lnTo>
                  <a:lnTo>
                    <a:pt x="383024" y="1828799"/>
                  </a:lnTo>
                  <a:close/>
                </a:path>
                <a:path w="1256665" h="2692400">
                  <a:moveTo>
                    <a:pt x="387073" y="1828799"/>
                  </a:moveTo>
                  <a:lnTo>
                    <a:pt x="386797" y="1828799"/>
                  </a:lnTo>
                  <a:lnTo>
                    <a:pt x="385859" y="1827219"/>
                  </a:lnTo>
                  <a:lnTo>
                    <a:pt x="387073" y="1828799"/>
                  </a:lnTo>
                  <a:close/>
                </a:path>
                <a:path w="1256665" h="2692400">
                  <a:moveTo>
                    <a:pt x="377330" y="1828799"/>
                  </a:moveTo>
                  <a:lnTo>
                    <a:pt x="377054" y="1828799"/>
                  </a:lnTo>
                  <a:lnTo>
                    <a:pt x="376998" y="1828232"/>
                  </a:lnTo>
                  <a:lnTo>
                    <a:pt x="377210" y="1828509"/>
                  </a:lnTo>
                  <a:lnTo>
                    <a:pt x="377330" y="1828799"/>
                  </a:lnTo>
                  <a:close/>
                </a:path>
                <a:path w="1256665" h="2692400">
                  <a:moveTo>
                    <a:pt x="377433" y="1828799"/>
                  </a:moveTo>
                  <a:lnTo>
                    <a:pt x="377296" y="1828621"/>
                  </a:lnTo>
                  <a:lnTo>
                    <a:pt x="377433" y="1828799"/>
                  </a:lnTo>
                  <a:close/>
                </a:path>
                <a:path w="1256665" h="2692400">
                  <a:moveTo>
                    <a:pt x="383073" y="1828799"/>
                  </a:moveTo>
                  <a:close/>
                </a:path>
                <a:path w="1256665" h="2692400">
                  <a:moveTo>
                    <a:pt x="369517" y="1837854"/>
                  </a:moveTo>
                  <a:lnTo>
                    <a:pt x="362143" y="1828799"/>
                  </a:lnTo>
                  <a:lnTo>
                    <a:pt x="363670" y="1828799"/>
                  </a:lnTo>
                  <a:lnTo>
                    <a:pt x="369517" y="1837854"/>
                  </a:lnTo>
                  <a:close/>
                </a:path>
                <a:path w="1256665" h="2692400">
                  <a:moveTo>
                    <a:pt x="364535" y="1829323"/>
                  </a:moveTo>
                  <a:lnTo>
                    <a:pt x="363837" y="1828799"/>
                  </a:lnTo>
                  <a:lnTo>
                    <a:pt x="364196" y="1828799"/>
                  </a:lnTo>
                  <a:lnTo>
                    <a:pt x="364535" y="1829323"/>
                  </a:lnTo>
                  <a:close/>
                </a:path>
                <a:path w="1256665" h="2692400">
                  <a:moveTo>
                    <a:pt x="366698" y="1830419"/>
                  </a:moveTo>
                  <a:lnTo>
                    <a:pt x="365022" y="1828799"/>
                  </a:lnTo>
                  <a:lnTo>
                    <a:pt x="366569" y="1830192"/>
                  </a:lnTo>
                  <a:lnTo>
                    <a:pt x="366698" y="1830419"/>
                  </a:lnTo>
                  <a:close/>
                </a:path>
                <a:path w="1256665" h="2692400">
                  <a:moveTo>
                    <a:pt x="366628" y="1830245"/>
                  </a:moveTo>
                  <a:lnTo>
                    <a:pt x="365022" y="1828799"/>
                  </a:lnTo>
                  <a:lnTo>
                    <a:pt x="366045" y="1828799"/>
                  </a:lnTo>
                  <a:lnTo>
                    <a:pt x="366628" y="1830245"/>
                  </a:lnTo>
                  <a:close/>
                </a:path>
                <a:path w="1256665" h="2692400">
                  <a:moveTo>
                    <a:pt x="368243" y="1831699"/>
                  </a:moveTo>
                  <a:lnTo>
                    <a:pt x="368090" y="1831561"/>
                  </a:lnTo>
                  <a:lnTo>
                    <a:pt x="366841" y="1828799"/>
                  </a:lnTo>
                  <a:lnTo>
                    <a:pt x="367615" y="1828799"/>
                  </a:lnTo>
                  <a:lnTo>
                    <a:pt x="367725" y="1829201"/>
                  </a:lnTo>
                  <a:lnTo>
                    <a:pt x="368243" y="1831699"/>
                  </a:lnTo>
                  <a:close/>
                </a:path>
                <a:path w="1256665" h="2692400">
                  <a:moveTo>
                    <a:pt x="368110" y="1829290"/>
                  </a:moveTo>
                  <a:lnTo>
                    <a:pt x="367734" y="1828799"/>
                  </a:lnTo>
                  <a:lnTo>
                    <a:pt x="367875" y="1828799"/>
                  </a:lnTo>
                  <a:lnTo>
                    <a:pt x="368001" y="1828985"/>
                  </a:lnTo>
                  <a:lnTo>
                    <a:pt x="368110" y="1829290"/>
                  </a:lnTo>
                  <a:close/>
                </a:path>
                <a:path w="1256665" h="2692400">
                  <a:moveTo>
                    <a:pt x="368001" y="1828985"/>
                  </a:moveTo>
                  <a:lnTo>
                    <a:pt x="367875" y="1828799"/>
                  </a:lnTo>
                  <a:lnTo>
                    <a:pt x="368001" y="1828985"/>
                  </a:lnTo>
                  <a:close/>
                </a:path>
                <a:path w="1256665" h="2692400">
                  <a:moveTo>
                    <a:pt x="368841" y="1830223"/>
                  </a:moveTo>
                  <a:lnTo>
                    <a:pt x="368049" y="1829056"/>
                  </a:lnTo>
                  <a:lnTo>
                    <a:pt x="367934" y="1828799"/>
                  </a:lnTo>
                  <a:lnTo>
                    <a:pt x="368335" y="1828799"/>
                  </a:lnTo>
                  <a:lnTo>
                    <a:pt x="368590" y="1829056"/>
                  </a:lnTo>
                  <a:lnTo>
                    <a:pt x="368707" y="1829201"/>
                  </a:lnTo>
                  <a:lnTo>
                    <a:pt x="368841" y="1830223"/>
                  </a:lnTo>
                  <a:close/>
                </a:path>
                <a:path w="1256665" h="2692400">
                  <a:moveTo>
                    <a:pt x="369001" y="1829469"/>
                  </a:moveTo>
                  <a:lnTo>
                    <a:pt x="368735" y="1829201"/>
                  </a:lnTo>
                  <a:lnTo>
                    <a:pt x="368654" y="1828799"/>
                  </a:lnTo>
                  <a:lnTo>
                    <a:pt x="369001" y="1829469"/>
                  </a:lnTo>
                  <a:close/>
                </a:path>
                <a:path w="1256665" h="2692400">
                  <a:moveTo>
                    <a:pt x="369386" y="1829434"/>
                  </a:moveTo>
                  <a:lnTo>
                    <a:pt x="368881" y="1828799"/>
                  </a:lnTo>
                  <a:lnTo>
                    <a:pt x="369163" y="1828799"/>
                  </a:lnTo>
                  <a:lnTo>
                    <a:pt x="369386" y="1829434"/>
                  </a:lnTo>
                  <a:close/>
                </a:path>
                <a:path w="1256665" h="2692400">
                  <a:moveTo>
                    <a:pt x="370440" y="1830444"/>
                  </a:moveTo>
                  <a:lnTo>
                    <a:pt x="369693" y="1828799"/>
                  </a:lnTo>
                  <a:lnTo>
                    <a:pt x="370148" y="1828799"/>
                  </a:lnTo>
                  <a:lnTo>
                    <a:pt x="370440" y="1830444"/>
                  </a:lnTo>
                  <a:close/>
                </a:path>
                <a:path w="1256665" h="2692400">
                  <a:moveTo>
                    <a:pt x="370169" y="1828831"/>
                  </a:moveTo>
                  <a:close/>
                </a:path>
                <a:path w="1256665" h="2692400">
                  <a:moveTo>
                    <a:pt x="370784" y="1829735"/>
                  </a:moveTo>
                  <a:lnTo>
                    <a:pt x="370164" y="1828799"/>
                  </a:lnTo>
                  <a:lnTo>
                    <a:pt x="370402" y="1828799"/>
                  </a:lnTo>
                  <a:lnTo>
                    <a:pt x="370784" y="1829735"/>
                  </a:lnTo>
                  <a:close/>
                </a:path>
                <a:path w="1256665" h="2692400">
                  <a:moveTo>
                    <a:pt x="372348" y="1832038"/>
                  </a:moveTo>
                  <a:lnTo>
                    <a:pt x="371196" y="1830323"/>
                  </a:lnTo>
                  <a:lnTo>
                    <a:pt x="370402" y="1828799"/>
                  </a:lnTo>
                  <a:lnTo>
                    <a:pt x="370770" y="1828799"/>
                  </a:lnTo>
                  <a:lnTo>
                    <a:pt x="372339" y="1831802"/>
                  </a:lnTo>
                  <a:lnTo>
                    <a:pt x="372348" y="1832038"/>
                  </a:lnTo>
                  <a:close/>
                </a:path>
                <a:path w="1256665" h="2692400">
                  <a:moveTo>
                    <a:pt x="372339" y="1831802"/>
                  </a:moveTo>
                  <a:lnTo>
                    <a:pt x="370770" y="1828799"/>
                  </a:lnTo>
                  <a:lnTo>
                    <a:pt x="371436" y="1828799"/>
                  </a:lnTo>
                  <a:lnTo>
                    <a:pt x="372250" y="1830879"/>
                  </a:lnTo>
                  <a:lnTo>
                    <a:pt x="372339" y="1831802"/>
                  </a:lnTo>
                  <a:close/>
                </a:path>
                <a:path w="1256665" h="2692400">
                  <a:moveTo>
                    <a:pt x="372312" y="1831038"/>
                  </a:moveTo>
                  <a:lnTo>
                    <a:pt x="371436" y="1828799"/>
                  </a:lnTo>
                  <a:lnTo>
                    <a:pt x="371604" y="1828799"/>
                  </a:lnTo>
                  <a:lnTo>
                    <a:pt x="372185" y="1830087"/>
                  </a:lnTo>
                  <a:lnTo>
                    <a:pt x="372312" y="1831038"/>
                  </a:lnTo>
                  <a:close/>
                </a:path>
                <a:path w="1256665" h="2692400">
                  <a:moveTo>
                    <a:pt x="372286" y="1830312"/>
                  </a:moveTo>
                  <a:lnTo>
                    <a:pt x="371604" y="1828799"/>
                  </a:lnTo>
                  <a:lnTo>
                    <a:pt x="371853" y="1828799"/>
                  </a:lnTo>
                  <a:lnTo>
                    <a:pt x="372154" y="1829201"/>
                  </a:lnTo>
                  <a:lnTo>
                    <a:pt x="372286" y="1830312"/>
                  </a:lnTo>
                  <a:close/>
                </a:path>
                <a:path w="1256665" h="2692400">
                  <a:moveTo>
                    <a:pt x="372251" y="1829330"/>
                  </a:moveTo>
                  <a:lnTo>
                    <a:pt x="371853" y="1828799"/>
                  </a:lnTo>
                  <a:lnTo>
                    <a:pt x="372232" y="1828799"/>
                  </a:lnTo>
                  <a:lnTo>
                    <a:pt x="372251" y="1829330"/>
                  </a:lnTo>
                  <a:close/>
                </a:path>
                <a:path w="1256665" h="2692400">
                  <a:moveTo>
                    <a:pt x="373780" y="1831369"/>
                  </a:moveTo>
                  <a:lnTo>
                    <a:pt x="372355" y="1829469"/>
                  </a:lnTo>
                  <a:lnTo>
                    <a:pt x="372232" y="1828799"/>
                  </a:lnTo>
                  <a:lnTo>
                    <a:pt x="372930" y="1828799"/>
                  </a:lnTo>
                  <a:lnTo>
                    <a:pt x="373392" y="1829506"/>
                  </a:lnTo>
                  <a:lnTo>
                    <a:pt x="373517" y="1829809"/>
                  </a:lnTo>
                  <a:lnTo>
                    <a:pt x="373780" y="1831369"/>
                  </a:lnTo>
                  <a:close/>
                </a:path>
                <a:path w="1256665" h="2692400">
                  <a:moveTo>
                    <a:pt x="373431" y="1829302"/>
                  </a:moveTo>
                  <a:lnTo>
                    <a:pt x="372989" y="1828799"/>
                  </a:lnTo>
                  <a:lnTo>
                    <a:pt x="373347" y="1828799"/>
                  </a:lnTo>
                  <a:lnTo>
                    <a:pt x="373431" y="1829302"/>
                  </a:lnTo>
                  <a:close/>
                </a:path>
                <a:path w="1256665" h="2692400">
                  <a:moveTo>
                    <a:pt x="374203" y="1830179"/>
                  </a:moveTo>
                  <a:lnTo>
                    <a:pt x="373597" y="1829491"/>
                  </a:lnTo>
                  <a:lnTo>
                    <a:pt x="373474" y="1829201"/>
                  </a:lnTo>
                  <a:lnTo>
                    <a:pt x="373363" y="1828799"/>
                  </a:lnTo>
                  <a:lnTo>
                    <a:pt x="374108" y="1829951"/>
                  </a:lnTo>
                  <a:lnTo>
                    <a:pt x="374203" y="1830179"/>
                  </a:lnTo>
                  <a:close/>
                </a:path>
                <a:path w="1256665" h="2692400">
                  <a:moveTo>
                    <a:pt x="374267" y="1830219"/>
                  </a:moveTo>
                  <a:lnTo>
                    <a:pt x="374108" y="1829951"/>
                  </a:lnTo>
                  <a:lnTo>
                    <a:pt x="373628" y="1828799"/>
                  </a:lnTo>
                  <a:lnTo>
                    <a:pt x="373964" y="1828799"/>
                  </a:lnTo>
                  <a:lnTo>
                    <a:pt x="374267" y="1830219"/>
                  </a:lnTo>
                  <a:close/>
                </a:path>
                <a:path w="1256665" h="2692400">
                  <a:moveTo>
                    <a:pt x="376266" y="1830495"/>
                  </a:moveTo>
                  <a:lnTo>
                    <a:pt x="375284" y="1828799"/>
                  </a:lnTo>
                  <a:lnTo>
                    <a:pt x="375701" y="1829201"/>
                  </a:lnTo>
                  <a:lnTo>
                    <a:pt x="375827" y="1829384"/>
                  </a:lnTo>
                  <a:lnTo>
                    <a:pt x="376161" y="1830087"/>
                  </a:lnTo>
                  <a:lnTo>
                    <a:pt x="376266" y="1830495"/>
                  </a:lnTo>
                  <a:close/>
                </a:path>
                <a:path w="1256665" h="2692400">
                  <a:moveTo>
                    <a:pt x="376153" y="1829696"/>
                  </a:moveTo>
                  <a:lnTo>
                    <a:pt x="375793" y="1829302"/>
                  </a:lnTo>
                  <a:lnTo>
                    <a:pt x="375550" y="1828799"/>
                  </a:lnTo>
                  <a:lnTo>
                    <a:pt x="376026" y="1828799"/>
                  </a:lnTo>
                  <a:lnTo>
                    <a:pt x="376153" y="1829696"/>
                  </a:lnTo>
                  <a:close/>
                </a:path>
                <a:path w="1256665" h="2692400">
                  <a:moveTo>
                    <a:pt x="377634" y="1831315"/>
                  </a:moveTo>
                  <a:lnTo>
                    <a:pt x="376153" y="1829696"/>
                  </a:lnTo>
                  <a:lnTo>
                    <a:pt x="376026" y="1828799"/>
                  </a:lnTo>
                  <a:lnTo>
                    <a:pt x="377352" y="1828799"/>
                  </a:lnTo>
                  <a:lnTo>
                    <a:pt x="377634" y="1831315"/>
                  </a:lnTo>
                  <a:close/>
                </a:path>
                <a:path w="1256665" h="2692400">
                  <a:moveTo>
                    <a:pt x="379956" y="1833854"/>
                  </a:moveTo>
                  <a:lnTo>
                    <a:pt x="377683" y="1831369"/>
                  </a:lnTo>
                  <a:lnTo>
                    <a:pt x="377603" y="1831038"/>
                  </a:lnTo>
                  <a:lnTo>
                    <a:pt x="377352" y="1828799"/>
                  </a:lnTo>
                  <a:lnTo>
                    <a:pt x="377579" y="1828799"/>
                  </a:lnTo>
                  <a:lnTo>
                    <a:pt x="379501" y="1831347"/>
                  </a:lnTo>
                  <a:lnTo>
                    <a:pt x="379956" y="1833854"/>
                  </a:lnTo>
                  <a:close/>
                </a:path>
                <a:path w="1256665" h="2692400">
                  <a:moveTo>
                    <a:pt x="379516" y="1831368"/>
                  </a:moveTo>
                  <a:lnTo>
                    <a:pt x="377579" y="1828799"/>
                  </a:lnTo>
                  <a:lnTo>
                    <a:pt x="378488" y="1828799"/>
                  </a:lnTo>
                  <a:lnTo>
                    <a:pt x="379420" y="1831038"/>
                  </a:lnTo>
                  <a:lnTo>
                    <a:pt x="379516" y="1831368"/>
                  </a:lnTo>
                  <a:close/>
                </a:path>
                <a:path w="1256665" h="2692400">
                  <a:moveTo>
                    <a:pt x="379486" y="1831199"/>
                  </a:moveTo>
                  <a:lnTo>
                    <a:pt x="378488" y="1828799"/>
                  </a:lnTo>
                  <a:lnTo>
                    <a:pt x="378986" y="1828799"/>
                  </a:lnTo>
                  <a:lnTo>
                    <a:pt x="379097" y="1829097"/>
                  </a:lnTo>
                  <a:lnTo>
                    <a:pt x="379486" y="1831199"/>
                  </a:lnTo>
                  <a:close/>
                </a:path>
                <a:path w="1256665" h="2692400">
                  <a:moveTo>
                    <a:pt x="379131" y="1829189"/>
                  </a:moveTo>
                  <a:lnTo>
                    <a:pt x="378986" y="1828799"/>
                  </a:lnTo>
                  <a:lnTo>
                    <a:pt x="379108" y="1829056"/>
                  </a:lnTo>
                  <a:lnTo>
                    <a:pt x="379131" y="1829189"/>
                  </a:lnTo>
                  <a:close/>
                </a:path>
                <a:path w="1256665" h="2692400">
                  <a:moveTo>
                    <a:pt x="379097" y="1828994"/>
                  </a:moveTo>
                  <a:lnTo>
                    <a:pt x="378986" y="1828799"/>
                  </a:lnTo>
                  <a:lnTo>
                    <a:pt x="379097" y="1828994"/>
                  </a:lnTo>
                  <a:close/>
                </a:path>
                <a:path w="1256665" h="2692400">
                  <a:moveTo>
                    <a:pt x="380020" y="1830626"/>
                  </a:moveTo>
                  <a:lnTo>
                    <a:pt x="379155" y="1829097"/>
                  </a:lnTo>
                  <a:lnTo>
                    <a:pt x="379062" y="1828799"/>
                  </a:lnTo>
                  <a:lnTo>
                    <a:pt x="379693" y="1829491"/>
                  </a:lnTo>
                  <a:lnTo>
                    <a:pt x="379817" y="1829696"/>
                  </a:lnTo>
                  <a:lnTo>
                    <a:pt x="380020" y="1830626"/>
                  </a:lnTo>
                  <a:close/>
                </a:path>
                <a:path w="1256665" h="2692400">
                  <a:moveTo>
                    <a:pt x="379799" y="1829620"/>
                  </a:moveTo>
                  <a:lnTo>
                    <a:pt x="379122" y="1828799"/>
                  </a:lnTo>
                  <a:lnTo>
                    <a:pt x="379409" y="1828799"/>
                  </a:lnTo>
                  <a:lnTo>
                    <a:pt x="379735" y="1829434"/>
                  </a:lnTo>
                  <a:lnTo>
                    <a:pt x="379799" y="1829620"/>
                  </a:lnTo>
                  <a:close/>
                </a:path>
                <a:path w="1256665" h="2692400">
                  <a:moveTo>
                    <a:pt x="379772" y="1829506"/>
                  </a:moveTo>
                  <a:lnTo>
                    <a:pt x="379409" y="1828799"/>
                  </a:lnTo>
                  <a:lnTo>
                    <a:pt x="379650" y="1828994"/>
                  </a:lnTo>
                  <a:lnTo>
                    <a:pt x="379772" y="1829506"/>
                  </a:lnTo>
                  <a:close/>
                </a:path>
                <a:path w="1256665" h="2692400">
                  <a:moveTo>
                    <a:pt x="379646" y="1828980"/>
                  </a:moveTo>
                  <a:lnTo>
                    <a:pt x="379533" y="1828799"/>
                  </a:lnTo>
                  <a:lnTo>
                    <a:pt x="379646" y="1828980"/>
                  </a:lnTo>
                  <a:close/>
                </a:path>
                <a:path w="1256665" h="2692400">
                  <a:moveTo>
                    <a:pt x="379786" y="1829201"/>
                  </a:moveTo>
                  <a:lnTo>
                    <a:pt x="379603" y="1828799"/>
                  </a:lnTo>
                  <a:lnTo>
                    <a:pt x="379786" y="1829201"/>
                  </a:lnTo>
                  <a:close/>
                </a:path>
                <a:path w="1256665" h="2692400">
                  <a:moveTo>
                    <a:pt x="379876" y="1829345"/>
                  </a:moveTo>
                  <a:lnTo>
                    <a:pt x="379782" y="1829189"/>
                  </a:lnTo>
                  <a:lnTo>
                    <a:pt x="379657" y="1828799"/>
                  </a:lnTo>
                  <a:lnTo>
                    <a:pt x="379804" y="1828799"/>
                  </a:lnTo>
                  <a:lnTo>
                    <a:pt x="379876" y="1829345"/>
                  </a:lnTo>
                  <a:close/>
                </a:path>
                <a:path w="1256665" h="2692400">
                  <a:moveTo>
                    <a:pt x="381794" y="1832035"/>
                  </a:moveTo>
                  <a:lnTo>
                    <a:pt x="380822" y="1830851"/>
                  </a:lnTo>
                  <a:lnTo>
                    <a:pt x="380167" y="1829809"/>
                  </a:lnTo>
                  <a:lnTo>
                    <a:pt x="379814" y="1828799"/>
                  </a:lnTo>
                  <a:lnTo>
                    <a:pt x="380648" y="1828799"/>
                  </a:lnTo>
                  <a:lnTo>
                    <a:pt x="381794" y="1832035"/>
                  </a:lnTo>
                  <a:close/>
                </a:path>
                <a:path w="1256665" h="2692400">
                  <a:moveTo>
                    <a:pt x="382270" y="1832612"/>
                  </a:moveTo>
                  <a:lnTo>
                    <a:pt x="381796" y="1832038"/>
                  </a:lnTo>
                  <a:lnTo>
                    <a:pt x="380648" y="1828799"/>
                  </a:lnTo>
                  <a:lnTo>
                    <a:pt x="381460" y="1828799"/>
                  </a:lnTo>
                  <a:lnTo>
                    <a:pt x="381907" y="1830087"/>
                  </a:lnTo>
                  <a:lnTo>
                    <a:pt x="382028" y="1830495"/>
                  </a:lnTo>
                  <a:lnTo>
                    <a:pt x="382270" y="1832612"/>
                  </a:lnTo>
                  <a:close/>
                </a:path>
                <a:path w="1256665" h="2692400">
                  <a:moveTo>
                    <a:pt x="382018" y="1830407"/>
                  </a:moveTo>
                  <a:lnTo>
                    <a:pt x="381460" y="1828799"/>
                  </a:lnTo>
                  <a:lnTo>
                    <a:pt x="381898" y="1829631"/>
                  </a:lnTo>
                  <a:lnTo>
                    <a:pt x="382018" y="1830407"/>
                  </a:lnTo>
                  <a:close/>
                </a:path>
                <a:path w="1256665" h="2692400">
                  <a:moveTo>
                    <a:pt x="381891" y="1829301"/>
                  </a:moveTo>
                  <a:lnTo>
                    <a:pt x="381574" y="1828799"/>
                  </a:lnTo>
                  <a:lnTo>
                    <a:pt x="381833" y="1828799"/>
                  </a:lnTo>
                  <a:lnTo>
                    <a:pt x="381891" y="1829301"/>
                  </a:lnTo>
                  <a:close/>
                </a:path>
                <a:path w="1256665" h="2692400">
                  <a:moveTo>
                    <a:pt x="382872" y="1830851"/>
                  </a:moveTo>
                  <a:lnTo>
                    <a:pt x="382767" y="1830685"/>
                  </a:lnTo>
                  <a:lnTo>
                    <a:pt x="382001" y="1828799"/>
                  </a:lnTo>
                  <a:lnTo>
                    <a:pt x="382337" y="1828799"/>
                  </a:lnTo>
                  <a:lnTo>
                    <a:pt x="382809" y="1829951"/>
                  </a:lnTo>
                  <a:lnTo>
                    <a:pt x="382872" y="1830851"/>
                  </a:lnTo>
                  <a:close/>
                </a:path>
                <a:path w="1256665" h="2692400">
                  <a:moveTo>
                    <a:pt x="382832" y="1829836"/>
                  </a:moveTo>
                  <a:lnTo>
                    <a:pt x="382479" y="1829097"/>
                  </a:lnTo>
                  <a:lnTo>
                    <a:pt x="382364" y="1828799"/>
                  </a:lnTo>
                  <a:lnTo>
                    <a:pt x="382499" y="1828799"/>
                  </a:lnTo>
                  <a:lnTo>
                    <a:pt x="382721" y="1829434"/>
                  </a:lnTo>
                  <a:lnTo>
                    <a:pt x="382832" y="1829836"/>
                  </a:lnTo>
                  <a:close/>
                </a:path>
                <a:path w="1256665" h="2692400">
                  <a:moveTo>
                    <a:pt x="382818" y="1829491"/>
                  </a:moveTo>
                  <a:lnTo>
                    <a:pt x="382515" y="1828799"/>
                  </a:lnTo>
                  <a:lnTo>
                    <a:pt x="382699" y="1828799"/>
                  </a:lnTo>
                  <a:lnTo>
                    <a:pt x="382818" y="1829491"/>
                  </a:lnTo>
                  <a:close/>
                </a:path>
                <a:path w="1256665" h="2692400">
                  <a:moveTo>
                    <a:pt x="382812" y="1829316"/>
                  </a:moveTo>
                  <a:lnTo>
                    <a:pt x="382699" y="1828799"/>
                  </a:lnTo>
                  <a:lnTo>
                    <a:pt x="382812" y="1829316"/>
                  </a:lnTo>
                  <a:close/>
                </a:path>
                <a:path w="1256665" h="2692400">
                  <a:moveTo>
                    <a:pt x="385197" y="1834524"/>
                  </a:moveTo>
                  <a:lnTo>
                    <a:pt x="384669" y="1833681"/>
                  </a:lnTo>
                  <a:lnTo>
                    <a:pt x="382908" y="1829696"/>
                  </a:lnTo>
                  <a:lnTo>
                    <a:pt x="382791" y="1828799"/>
                  </a:lnTo>
                  <a:lnTo>
                    <a:pt x="383630" y="1828799"/>
                  </a:lnTo>
                  <a:lnTo>
                    <a:pt x="385197" y="1834524"/>
                  </a:lnTo>
                  <a:close/>
                </a:path>
                <a:path w="1256665" h="2692400">
                  <a:moveTo>
                    <a:pt x="391310" y="1841499"/>
                  </a:moveTo>
                  <a:lnTo>
                    <a:pt x="389611" y="1841499"/>
                  </a:lnTo>
                  <a:lnTo>
                    <a:pt x="385708" y="1835333"/>
                  </a:lnTo>
                  <a:lnTo>
                    <a:pt x="384848" y="1828799"/>
                  </a:lnTo>
                  <a:lnTo>
                    <a:pt x="388740" y="1828799"/>
                  </a:lnTo>
                  <a:lnTo>
                    <a:pt x="389687" y="1830685"/>
                  </a:lnTo>
                  <a:lnTo>
                    <a:pt x="389804" y="1831038"/>
                  </a:lnTo>
                  <a:lnTo>
                    <a:pt x="391310" y="1841499"/>
                  </a:lnTo>
                  <a:close/>
                </a:path>
                <a:path w="1256665" h="2692400">
                  <a:moveTo>
                    <a:pt x="389563" y="1829569"/>
                  </a:moveTo>
                  <a:lnTo>
                    <a:pt x="388745" y="1828799"/>
                  </a:lnTo>
                  <a:lnTo>
                    <a:pt x="388926" y="1828799"/>
                  </a:lnTo>
                  <a:lnTo>
                    <a:pt x="389563" y="1829569"/>
                  </a:lnTo>
                  <a:close/>
                </a:path>
                <a:path w="1256665" h="2692400">
                  <a:moveTo>
                    <a:pt x="390954" y="1830868"/>
                  </a:moveTo>
                  <a:lnTo>
                    <a:pt x="389596" y="1829600"/>
                  </a:lnTo>
                  <a:lnTo>
                    <a:pt x="389481" y="1828799"/>
                  </a:lnTo>
                  <a:lnTo>
                    <a:pt x="390954" y="1830868"/>
                  </a:lnTo>
                  <a:close/>
                </a:path>
                <a:path w="1256665" h="2692400">
                  <a:moveTo>
                    <a:pt x="396329" y="1835889"/>
                  </a:moveTo>
                  <a:lnTo>
                    <a:pt x="393916" y="1833625"/>
                  </a:lnTo>
                  <a:lnTo>
                    <a:pt x="390607" y="1828799"/>
                  </a:lnTo>
                  <a:lnTo>
                    <a:pt x="396329" y="1835889"/>
                  </a:lnTo>
                  <a:close/>
                </a:path>
                <a:path w="1256665" h="2692400">
                  <a:moveTo>
                    <a:pt x="839421" y="1841499"/>
                  </a:moveTo>
                  <a:lnTo>
                    <a:pt x="808267" y="1841499"/>
                  </a:lnTo>
                  <a:lnTo>
                    <a:pt x="817587" y="1828799"/>
                  </a:lnTo>
                  <a:lnTo>
                    <a:pt x="838766" y="1828799"/>
                  </a:lnTo>
                  <a:lnTo>
                    <a:pt x="839421" y="1841499"/>
                  </a:lnTo>
                  <a:close/>
                </a:path>
                <a:path w="1256665" h="2692400">
                  <a:moveTo>
                    <a:pt x="389642" y="1829917"/>
                  </a:moveTo>
                  <a:lnTo>
                    <a:pt x="388751" y="1828810"/>
                  </a:lnTo>
                  <a:lnTo>
                    <a:pt x="389496" y="1829506"/>
                  </a:lnTo>
                  <a:lnTo>
                    <a:pt x="389621" y="1829770"/>
                  </a:lnTo>
                  <a:lnTo>
                    <a:pt x="389642" y="1829917"/>
                  </a:lnTo>
                  <a:close/>
                </a:path>
                <a:path w="1256665" h="2692400">
                  <a:moveTo>
                    <a:pt x="367004" y="1831176"/>
                  </a:moveTo>
                  <a:lnTo>
                    <a:pt x="366270" y="1830626"/>
                  </a:lnTo>
                  <a:lnTo>
                    <a:pt x="365033" y="1828815"/>
                  </a:lnTo>
                  <a:lnTo>
                    <a:pt x="366587" y="1830312"/>
                  </a:lnTo>
                  <a:lnTo>
                    <a:pt x="366712" y="1830454"/>
                  </a:lnTo>
                  <a:lnTo>
                    <a:pt x="367004" y="1831176"/>
                  </a:lnTo>
                  <a:close/>
                </a:path>
                <a:path w="1256665" h="2692400">
                  <a:moveTo>
                    <a:pt x="389738" y="1830586"/>
                  </a:moveTo>
                  <a:lnTo>
                    <a:pt x="388757" y="1828821"/>
                  </a:lnTo>
                  <a:lnTo>
                    <a:pt x="389524" y="1829770"/>
                  </a:lnTo>
                  <a:lnTo>
                    <a:pt x="389647" y="1829951"/>
                  </a:lnTo>
                  <a:lnTo>
                    <a:pt x="389738" y="1830586"/>
                  </a:lnTo>
                  <a:close/>
                </a:path>
                <a:path w="1256665" h="2692400">
                  <a:moveTo>
                    <a:pt x="368595" y="1832016"/>
                  </a:moveTo>
                  <a:lnTo>
                    <a:pt x="368277" y="1831730"/>
                  </a:lnTo>
                  <a:lnTo>
                    <a:pt x="368157" y="1831285"/>
                  </a:lnTo>
                  <a:lnTo>
                    <a:pt x="367671" y="1828939"/>
                  </a:lnTo>
                  <a:lnTo>
                    <a:pt x="368595" y="1832016"/>
                  </a:lnTo>
                  <a:close/>
                </a:path>
                <a:path w="1256665" h="2692400">
                  <a:moveTo>
                    <a:pt x="379924" y="1829770"/>
                  </a:moveTo>
                  <a:lnTo>
                    <a:pt x="379772" y="1829506"/>
                  </a:lnTo>
                  <a:lnTo>
                    <a:pt x="379646" y="1828980"/>
                  </a:lnTo>
                  <a:lnTo>
                    <a:pt x="379765" y="1829169"/>
                  </a:lnTo>
                  <a:lnTo>
                    <a:pt x="379883" y="1829506"/>
                  </a:lnTo>
                  <a:lnTo>
                    <a:pt x="379924" y="1829770"/>
                  </a:lnTo>
                  <a:close/>
                </a:path>
                <a:path w="1256665" h="2692400">
                  <a:moveTo>
                    <a:pt x="380174" y="1831996"/>
                  </a:moveTo>
                  <a:lnTo>
                    <a:pt x="379222" y="1829434"/>
                  </a:lnTo>
                  <a:lnTo>
                    <a:pt x="379097" y="1828994"/>
                  </a:lnTo>
                  <a:lnTo>
                    <a:pt x="379933" y="1830472"/>
                  </a:lnTo>
                  <a:lnTo>
                    <a:pt x="380060" y="1830978"/>
                  </a:lnTo>
                  <a:lnTo>
                    <a:pt x="380174" y="1831996"/>
                  </a:lnTo>
                  <a:close/>
                </a:path>
                <a:path w="1256665" h="2692400">
                  <a:moveTo>
                    <a:pt x="369085" y="1832457"/>
                  </a:moveTo>
                  <a:lnTo>
                    <a:pt x="368619" y="1832038"/>
                  </a:lnTo>
                  <a:lnTo>
                    <a:pt x="367718" y="1829056"/>
                  </a:lnTo>
                  <a:lnTo>
                    <a:pt x="369085" y="1832457"/>
                  </a:lnTo>
                  <a:close/>
                </a:path>
                <a:path w="1256665" h="2692400">
                  <a:moveTo>
                    <a:pt x="382840" y="1830029"/>
                  </a:moveTo>
                  <a:lnTo>
                    <a:pt x="382479" y="1829097"/>
                  </a:lnTo>
                  <a:lnTo>
                    <a:pt x="382724" y="1829611"/>
                  </a:lnTo>
                  <a:lnTo>
                    <a:pt x="382840" y="1830029"/>
                  </a:lnTo>
                  <a:close/>
                </a:path>
                <a:path w="1256665" h="2692400">
                  <a:moveTo>
                    <a:pt x="370380" y="1832252"/>
                  </a:moveTo>
                  <a:lnTo>
                    <a:pt x="368909" y="1830323"/>
                  </a:lnTo>
                  <a:lnTo>
                    <a:pt x="368823" y="1830087"/>
                  </a:lnTo>
                  <a:lnTo>
                    <a:pt x="368703" y="1829169"/>
                  </a:lnTo>
                  <a:lnTo>
                    <a:pt x="368953" y="1829420"/>
                  </a:lnTo>
                  <a:lnTo>
                    <a:pt x="370210" y="1831802"/>
                  </a:lnTo>
                  <a:lnTo>
                    <a:pt x="370380" y="1832252"/>
                  </a:lnTo>
                  <a:close/>
                </a:path>
                <a:path w="1256665" h="2692400">
                  <a:moveTo>
                    <a:pt x="380206" y="1832282"/>
                  </a:moveTo>
                  <a:lnTo>
                    <a:pt x="379606" y="1831487"/>
                  </a:lnTo>
                  <a:lnTo>
                    <a:pt x="379486" y="1831199"/>
                  </a:lnTo>
                  <a:lnTo>
                    <a:pt x="379131" y="1829189"/>
                  </a:lnTo>
                  <a:lnTo>
                    <a:pt x="380127" y="1831868"/>
                  </a:lnTo>
                  <a:lnTo>
                    <a:pt x="380206" y="1832282"/>
                  </a:lnTo>
                  <a:close/>
                </a:path>
                <a:path w="1256665" h="2692400">
                  <a:moveTo>
                    <a:pt x="369071" y="1831975"/>
                  </a:moveTo>
                  <a:lnTo>
                    <a:pt x="368110" y="1829290"/>
                  </a:lnTo>
                  <a:lnTo>
                    <a:pt x="368846" y="1830263"/>
                  </a:lnTo>
                  <a:lnTo>
                    <a:pt x="369071" y="1831975"/>
                  </a:lnTo>
                  <a:close/>
                </a:path>
                <a:path w="1256665" h="2692400">
                  <a:moveTo>
                    <a:pt x="376228" y="1830228"/>
                  </a:moveTo>
                  <a:lnTo>
                    <a:pt x="375784" y="1829292"/>
                  </a:lnTo>
                  <a:lnTo>
                    <a:pt x="376094" y="1829631"/>
                  </a:lnTo>
                  <a:lnTo>
                    <a:pt x="376228" y="1830228"/>
                  </a:lnTo>
                  <a:close/>
                </a:path>
                <a:path w="1256665" h="2692400">
                  <a:moveTo>
                    <a:pt x="382915" y="1831964"/>
                  </a:moveTo>
                  <a:lnTo>
                    <a:pt x="381996" y="1829856"/>
                  </a:lnTo>
                  <a:lnTo>
                    <a:pt x="381891" y="1829301"/>
                  </a:lnTo>
                  <a:lnTo>
                    <a:pt x="382712" y="1830598"/>
                  </a:lnTo>
                  <a:lnTo>
                    <a:pt x="382837" y="1830879"/>
                  </a:lnTo>
                  <a:lnTo>
                    <a:pt x="382915" y="1831964"/>
                  </a:lnTo>
                  <a:close/>
                </a:path>
                <a:path w="1256665" h="2692400">
                  <a:moveTo>
                    <a:pt x="373681" y="1829948"/>
                  </a:moveTo>
                  <a:lnTo>
                    <a:pt x="373545" y="1829739"/>
                  </a:lnTo>
                  <a:lnTo>
                    <a:pt x="373431" y="1829302"/>
                  </a:lnTo>
                  <a:lnTo>
                    <a:pt x="373555" y="1829491"/>
                  </a:lnTo>
                  <a:lnTo>
                    <a:pt x="373681" y="1829948"/>
                  </a:lnTo>
                  <a:close/>
                </a:path>
                <a:path w="1256665" h="2692400">
                  <a:moveTo>
                    <a:pt x="368534" y="1834973"/>
                  </a:moveTo>
                  <a:lnTo>
                    <a:pt x="366651" y="1832583"/>
                  </a:lnTo>
                  <a:lnTo>
                    <a:pt x="364535" y="1829323"/>
                  </a:lnTo>
                  <a:lnTo>
                    <a:pt x="366217" y="1830586"/>
                  </a:lnTo>
                  <a:lnTo>
                    <a:pt x="367486" y="1832408"/>
                  </a:lnTo>
                  <a:lnTo>
                    <a:pt x="368534" y="1834973"/>
                  </a:lnTo>
                  <a:close/>
                </a:path>
                <a:path w="1256665" h="2692400">
                  <a:moveTo>
                    <a:pt x="372415" y="1830598"/>
                  </a:moveTo>
                  <a:lnTo>
                    <a:pt x="372251" y="1829330"/>
                  </a:lnTo>
                  <a:lnTo>
                    <a:pt x="372415" y="1830598"/>
                  </a:lnTo>
                  <a:close/>
                </a:path>
                <a:path w="1256665" h="2692400">
                  <a:moveTo>
                    <a:pt x="380319" y="1830249"/>
                  </a:moveTo>
                  <a:lnTo>
                    <a:pt x="379994" y="1829856"/>
                  </a:lnTo>
                  <a:lnTo>
                    <a:pt x="379876" y="1829345"/>
                  </a:lnTo>
                  <a:lnTo>
                    <a:pt x="380096" y="1829696"/>
                  </a:lnTo>
                  <a:lnTo>
                    <a:pt x="380213" y="1829951"/>
                  </a:lnTo>
                  <a:lnTo>
                    <a:pt x="380319" y="1830249"/>
                  </a:lnTo>
                  <a:close/>
                </a:path>
                <a:path w="1256665" h="2692400">
                  <a:moveTo>
                    <a:pt x="374370" y="1834861"/>
                  </a:moveTo>
                  <a:lnTo>
                    <a:pt x="374272" y="1834717"/>
                  </a:lnTo>
                  <a:lnTo>
                    <a:pt x="372415" y="1830598"/>
                  </a:lnTo>
                  <a:lnTo>
                    <a:pt x="372291" y="1829384"/>
                  </a:lnTo>
                  <a:lnTo>
                    <a:pt x="373779" y="1831368"/>
                  </a:lnTo>
                  <a:lnTo>
                    <a:pt x="374370" y="1834861"/>
                  </a:lnTo>
                  <a:close/>
                </a:path>
                <a:path w="1256665" h="2692400">
                  <a:moveTo>
                    <a:pt x="374464" y="1831143"/>
                  </a:moveTo>
                  <a:lnTo>
                    <a:pt x="373773" y="1830087"/>
                  </a:lnTo>
                  <a:lnTo>
                    <a:pt x="373656" y="1829856"/>
                  </a:lnTo>
                  <a:lnTo>
                    <a:pt x="373535" y="1829420"/>
                  </a:lnTo>
                  <a:lnTo>
                    <a:pt x="374122" y="1830087"/>
                  </a:lnTo>
                  <a:lnTo>
                    <a:pt x="374237" y="1830263"/>
                  </a:lnTo>
                  <a:lnTo>
                    <a:pt x="374359" y="1830651"/>
                  </a:lnTo>
                  <a:lnTo>
                    <a:pt x="374464" y="1831143"/>
                  </a:lnTo>
                  <a:close/>
                </a:path>
                <a:path w="1256665" h="2692400">
                  <a:moveTo>
                    <a:pt x="370534" y="1831009"/>
                  </a:moveTo>
                  <a:lnTo>
                    <a:pt x="369617" y="1830087"/>
                  </a:lnTo>
                  <a:lnTo>
                    <a:pt x="369386" y="1829434"/>
                  </a:lnTo>
                  <a:lnTo>
                    <a:pt x="370456" y="1830778"/>
                  </a:lnTo>
                  <a:lnTo>
                    <a:pt x="370534" y="1831009"/>
                  </a:lnTo>
                  <a:close/>
                </a:path>
                <a:path w="1256665" h="2692400">
                  <a:moveTo>
                    <a:pt x="370244" y="1831868"/>
                  </a:moveTo>
                  <a:lnTo>
                    <a:pt x="369001" y="1829469"/>
                  </a:lnTo>
                  <a:lnTo>
                    <a:pt x="369559" y="1830029"/>
                  </a:lnTo>
                  <a:lnTo>
                    <a:pt x="369679" y="1830263"/>
                  </a:lnTo>
                  <a:lnTo>
                    <a:pt x="370244" y="1831868"/>
                  </a:lnTo>
                  <a:close/>
                </a:path>
                <a:path w="1256665" h="2692400">
                  <a:moveTo>
                    <a:pt x="383002" y="1830192"/>
                  </a:moveTo>
                  <a:lnTo>
                    <a:pt x="382818" y="1829491"/>
                  </a:lnTo>
                  <a:lnTo>
                    <a:pt x="383002" y="1830192"/>
                  </a:lnTo>
                  <a:close/>
                </a:path>
                <a:path w="1256665" h="2692400">
                  <a:moveTo>
                    <a:pt x="392896" y="1833594"/>
                  </a:moveTo>
                  <a:lnTo>
                    <a:pt x="389596" y="1829600"/>
                  </a:lnTo>
                  <a:lnTo>
                    <a:pt x="390962" y="1830879"/>
                  </a:lnTo>
                  <a:lnTo>
                    <a:pt x="392896" y="1833594"/>
                  </a:lnTo>
                  <a:close/>
                </a:path>
                <a:path w="1256665" h="2692400">
                  <a:moveTo>
                    <a:pt x="395013" y="1836567"/>
                  </a:moveTo>
                  <a:lnTo>
                    <a:pt x="389670" y="1829951"/>
                  </a:lnTo>
                  <a:lnTo>
                    <a:pt x="389598" y="1829611"/>
                  </a:lnTo>
                  <a:lnTo>
                    <a:pt x="392896" y="1833594"/>
                  </a:lnTo>
                  <a:lnTo>
                    <a:pt x="395013" y="1836567"/>
                  </a:lnTo>
                  <a:close/>
                </a:path>
                <a:path w="1256665" h="2692400">
                  <a:moveTo>
                    <a:pt x="380003" y="1830472"/>
                  </a:moveTo>
                  <a:lnTo>
                    <a:pt x="379799" y="1829620"/>
                  </a:lnTo>
                  <a:lnTo>
                    <a:pt x="379919" y="1829792"/>
                  </a:lnTo>
                  <a:lnTo>
                    <a:pt x="380003" y="1830472"/>
                  </a:lnTo>
                  <a:close/>
                </a:path>
                <a:path w="1256665" h="2692400">
                  <a:moveTo>
                    <a:pt x="374249" y="1831995"/>
                  </a:moveTo>
                  <a:lnTo>
                    <a:pt x="373868" y="1831487"/>
                  </a:lnTo>
                  <a:lnTo>
                    <a:pt x="373742" y="1831143"/>
                  </a:lnTo>
                  <a:lnTo>
                    <a:pt x="373491" y="1829657"/>
                  </a:lnTo>
                  <a:lnTo>
                    <a:pt x="373608" y="1829836"/>
                  </a:lnTo>
                  <a:lnTo>
                    <a:pt x="373720" y="1830087"/>
                  </a:lnTo>
                  <a:lnTo>
                    <a:pt x="374249" y="1831995"/>
                  </a:lnTo>
                  <a:close/>
                </a:path>
                <a:path w="1256665" h="2692400">
                  <a:moveTo>
                    <a:pt x="377848" y="1833230"/>
                  </a:moveTo>
                  <a:lnTo>
                    <a:pt x="376729" y="1831285"/>
                  </a:lnTo>
                  <a:lnTo>
                    <a:pt x="376273" y="1830323"/>
                  </a:lnTo>
                  <a:lnTo>
                    <a:pt x="376153" y="1829696"/>
                  </a:lnTo>
                  <a:lnTo>
                    <a:pt x="377528" y="1831199"/>
                  </a:lnTo>
                  <a:lnTo>
                    <a:pt x="377653" y="1831487"/>
                  </a:lnTo>
                  <a:lnTo>
                    <a:pt x="377848" y="1833230"/>
                  </a:lnTo>
                  <a:close/>
                </a:path>
                <a:path w="1256665" h="2692400">
                  <a:moveTo>
                    <a:pt x="382961" y="1833127"/>
                  </a:moveTo>
                  <a:lnTo>
                    <a:pt x="382048" y="1830495"/>
                  </a:lnTo>
                  <a:lnTo>
                    <a:pt x="381940" y="1829726"/>
                  </a:lnTo>
                  <a:lnTo>
                    <a:pt x="382845" y="1831802"/>
                  </a:lnTo>
                  <a:lnTo>
                    <a:pt x="382961" y="1833127"/>
                  </a:lnTo>
                  <a:close/>
                </a:path>
                <a:path w="1256665" h="2692400">
                  <a:moveTo>
                    <a:pt x="372377" y="1832860"/>
                  </a:moveTo>
                  <a:lnTo>
                    <a:pt x="371835" y="1832315"/>
                  </a:lnTo>
                  <a:lnTo>
                    <a:pt x="370784" y="1829735"/>
                  </a:lnTo>
                  <a:lnTo>
                    <a:pt x="371264" y="1830454"/>
                  </a:lnTo>
                  <a:lnTo>
                    <a:pt x="372334" y="1832509"/>
                  </a:lnTo>
                  <a:lnTo>
                    <a:pt x="372377" y="1832860"/>
                  </a:lnTo>
                  <a:close/>
                </a:path>
                <a:path w="1256665" h="2692400">
                  <a:moveTo>
                    <a:pt x="380840" y="1830879"/>
                  </a:moveTo>
                  <a:lnTo>
                    <a:pt x="380380" y="1830323"/>
                  </a:lnTo>
                  <a:lnTo>
                    <a:pt x="380261" y="1830087"/>
                  </a:lnTo>
                  <a:lnTo>
                    <a:pt x="380156" y="1829792"/>
                  </a:lnTo>
                  <a:lnTo>
                    <a:pt x="380840" y="1830879"/>
                  </a:lnTo>
                  <a:close/>
                </a:path>
                <a:path w="1256665" h="2692400">
                  <a:moveTo>
                    <a:pt x="383129" y="1830778"/>
                  </a:moveTo>
                  <a:lnTo>
                    <a:pt x="382953" y="1830323"/>
                  </a:lnTo>
                  <a:lnTo>
                    <a:pt x="382832" y="1829836"/>
                  </a:lnTo>
                  <a:lnTo>
                    <a:pt x="382950" y="1830087"/>
                  </a:lnTo>
                  <a:lnTo>
                    <a:pt x="383129" y="1830778"/>
                  </a:lnTo>
                  <a:close/>
                </a:path>
                <a:path w="1256665" h="2692400">
                  <a:moveTo>
                    <a:pt x="398525" y="1841499"/>
                  </a:moveTo>
                  <a:lnTo>
                    <a:pt x="395808" y="1841499"/>
                  </a:lnTo>
                  <a:lnTo>
                    <a:pt x="389761" y="1830626"/>
                  </a:lnTo>
                  <a:lnTo>
                    <a:pt x="389642" y="1829917"/>
                  </a:lnTo>
                  <a:lnTo>
                    <a:pt x="398525" y="1841499"/>
                  </a:lnTo>
                  <a:close/>
                </a:path>
                <a:path w="1256665" h="2692400">
                  <a:moveTo>
                    <a:pt x="374804" y="1832734"/>
                  </a:moveTo>
                  <a:lnTo>
                    <a:pt x="374282" y="1832038"/>
                  </a:lnTo>
                  <a:lnTo>
                    <a:pt x="373681" y="1829948"/>
                  </a:lnTo>
                  <a:lnTo>
                    <a:pt x="374395" y="1831038"/>
                  </a:lnTo>
                  <a:lnTo>
                    <a:pt x="374512" y="1831369"/>
                  </a:lnTo>
                  <a:lnTo>
                    <a:pt x="374804" y="1832734"/>
                  </a:lnTo>
                  <a:close/>
                </a:path>
                <a:path w="1256665" h="2692400">
                  <a:moveTo>
                    <a:pt x="381184" y="1832682"/>
                  </a:moveTo>
                  <a:lnTo>
                    <a:pt x="380543" y="1831549"/>
                  </a:lnTo>
                  <a:lnTo>
                    <a:pt x="380063" y="1830072"/>
                  </a:lnTo>
                  <a:lnTo>
                    <a:pt x="380687" y="1831285"/>
                  </a:lnTo>
                  <a:lnTo>
                    <a:pt x="381184" y="1832682"/>
                  </a:lnTo>
                  <a:close/>
                </a:path>
                <a:path w="1256665" h="2692400">
                  <a:moveTo>
                    <a:pt x="370844" y="1832858"/>
                  </a:moveTo>
                  <a:lnTo>
                    <a:pt x="370550" y="1832457"/>
                  </a:lnTo>
                  <a:lnTo>
                    <a:pt x="370310" y="1831996"/>
                  </a:lnTo>
                  <a:lnTo>
                    <a:pt x="369617" y="1830087"/>
                  </a:lnTo>
                  <a:lnTo>
                    <a:pt x="370504" y="1830978"/>
                  </a:lnTo>
                  <a:lnTo>
                    <a:pt x="370627" y="1831561"/>
                  </a:lnTo>
                  <a:lnTo>
                    <a:pt x="370844" y="1832858"/>
                  </a:lnTo>
                  <a:close/>
                </a:path>
                <a:path w="1256665" h="2692400">
                  <a:moveTo>
                    <a:pt x="384640" y="1833645"/>
                  </a:moveTo>
                  <a:lnTo>
                    <a:pt x="383714" y="1832181"/>
                  </a:lnTo>
                  <a:lnTo>
                    <a:pt x="383590" y="1831913"/>
                  </a:lnTo>
                  <a:lnTo>
                    <a:pt x="383002" y="1830192"/>
                  </a:lnTo>
                  <a:lnTo>
                    <a:pt x="384640" y="1833645"/>
                  </a:lnTo>
                  <a:close/>
                </a:path>
                <a:path w="1256665" h="2692400">
                  <a:moveTo>
                    <a:pt x="376759" y="1831347"/>
                  </a:moveTo>
                  <a:lnTo>
                    <a:pt x="376341" y="1830626"/>
                  </a:lnTo>
                  <a:lnTo>
                    <a:pt x="376228" y="1830228"/>
                  </a:lnTo>
                  <a:lnTo>
                    <a:pt x="376759" y="1831347"/>
                  </a:lnTo>
                  <a:close/>
                </a:path>
                <a:path w="1256665" h="2692400">
                  <a:moveTo>
                    <a:pt x="368249" y="1831913"/>
                  </a:moveTo>
                  <a:lnTo>
                    <a:pt x="366754" y="1830472"/>
                  </a:lnTo>
                  <a:lnTo>
                    <a:pt x="366628" y="1830245"/>
                  </a:lnTo>
                  <a:lnTo>
                    <a:pt x="368090" y="1831561"/>
                  </a:lnTo>
                  <a:lnTo>
                    <a:pt x="368249" y="1831913"/>
                  </a:lnTo>
                  <a:close/>
                </a:path>
                <a:path w="1256665" h="2692400">
                  <a:moveTo>
                    <a:pt x="382529" y="1834865"/>
                  </a:moveTo>
                  <a:lnTo>
                    <a:pt x="380657" y="1831199"/>
                  </a:lnTo>
                  <a:lnTo>
                    <a:pt x="380319" y="1830249"/>
                  </a:lnTo>
                  <a:lnTo>
                    <a:pt x="380840" y="1830879"/>
                  </a:lnTo>
                  <a:lnTo>
                    <a:pt x="382089" y="1832868"/>
                  </a:lnTo>
                  <a:lnTo>
                    <a:pt x="382300" y="1833464"/>
                  </a:lnTo>
                  <a:lnTo>
                    <a:pt x="382424" y="1833948"/>
                  </a:lnTo>
                  <a:lnTo>
                    <a:pt x="382529" y="1834865"/>
                  </a:lnTo>
                  <a:close/>
                </a:path>
                <a:path w="1256665" h="2692400">
                  <a:moveTo>
                    <a:pt x="376880" y="1834833"/>
                  </a:moveTo>
                  <a:lnTo>
                    <a:pt x="374895" y="1831802"/>
                  </a:lnTo>
                  <a:lnTo>
                    <a:pt x="374399" y="1830651"/>
                  </a:lnTo>
                  <a:lnTo>
                    <a:pt x="374276" y="1830263"/>
                  </a:lnTo>
                  <a:lnTo>
                    <a:pt x="376838" y="1834541"/>
                  </a:lnTo>
                  <a:lnTo>
                    <a:pt x="376880" y="1834833"/>
                  </a:lnTo>
                  <a:close/>
                </a:path>
                <a:path w="1256665" h="2692400">
                  <a:moveTo>
                    <a:pt x="383646" y="1832075"/>
                  </a:moveTo>
                  <a:lnTo>
                    <a:pt x="383153" y="1830840"/>
                  </a:lnTo>
                  <a:lnTo>
                    <a:pt x="383027" y="1830306"/>
                  </a:lnTo>
                  <a:lnTo>
                    <a:pt x="383646" y="1832075"/>
                  </a:lnTo>
                  <a:close/>
                </a:path>
                <a:path w="1256665" h="2692400">
                  <a:moveTo>
                    <a:pt x="376838" y="1834541"/>
                  </a:moveTo>
                  <a:lnTo>
                    <a:pt x="374329" y="1830323"/>
                  </a:lnTo>
                  <a:lnTo>
                    <a:pt x="376567" y="1832868"/>
                  </a:lnTo>
                  <a:lnTo>
                    <a:pt x="376686" y="1833464"/>
                  </a:lnTo>
                  <a:lnTo>
                    <a:pt x="376838" y="1834541"/>
                  </a:lnTo>
                  <a:close/>
                </a:path>
                <a:path w="1256665" h="2692400">
                  <a:moveTo>
                    <a:pt x="382974" y="1833464"/>
                  </a:moveTo>
                  <a:lnTo>
                    <a:pt x="382270" y="1832612"/>
                  </a:lnTo>
                  <a:lnTo>
                    <a:pt x="382018" y="1830407"/>
                  </a:lnTo>
                  <a:lnTo>
                    <a:pt x="382963" y="1833169"/>
                  </a:lnTo>
                  <a:lnTo>
                    <a:pt x="382974" y="1833464"/>
                  </a:lnTo>
                  <a:close/>
                </a:path>
                <a:path w="1256665" h="2692400">
                  <a:moveTo>
                    <a:pt x="370554" y="1832745"/>
                  </a:moveTo>
                  <a:lnTo>
                    <a:pt x="368969" y="1830411"/>
                  </a:lnTo>
                  <a:lnTo>
                    <a:pt x="370349" y="1832213"/>
                  </a:lnTo>
                  <a:lnTo>
                    <a:pt x="370554" y="1832745"/>
                  </a:lnTo>
                  <a:close/>
                </a:path>
                <a:path w="1256665" h="2692400">
                  <a:moveTo>
                    <a:pt x="370770" y="1831171"/>
                  </a:moveTo>
                  <a:lnTo>
                    <a:pt x="370537" y="1830879"/>
                  </a:lnTo>
                  <a:lnTo>
                    <a:pt x="370440" y="1830444"/>
                  </a:lnTo>
                  <a:lnTo>
                    <a:pt x="370770" y="1831171"/>
                  </a:lnTo>
                  <a:close/>
                </a:path>
                <a:path w="1256665" h="2692400">
                  <a:moveTo>
                    <a:pt x="374848" y="1831730"/>
                  </a:moveTo>
                  <a:lnTo>
                    <a:pt x="374557" y="1831285"/>
                  </a:lnTo>
                  <a:lnTo>
                    <a:pt x="374442" y="1831038"/>
                  </a:lnTo>
                  <a:lnTo>
                    <a:pt x="374317" y="1830454"/>
                  </a:lnTo>
                  <a:lnTo>
                    <a:pt x="374848" y="1831730"/>
                  </a:lnTo>
                  <a:close/>
                </a:path>
                <a:path w="1256665" h="2692400">
                  <a:moveTo>
                    <a:pt x="377989" y="1834486"/>
                  </a:moveTo>
                  <a:lnTo>
                    <a:pt x="376608" y="1832915"/>
                  </a:lnTo>
                  <a:lnTo>
                    <a:pt x="376266" y="1830495"/>
                  </a:lnTo>
                  <a:lnTo>
                    <a:pt x="376769" y="1831369"/>
                  </a:lnTo>
                  <a:lnTo>
                    <a:pt x="377886" y="1833722"/>
                  </a:lnTo>
                  <a:lnTo>
                    <a:pt x="377989" y="1834486"/>
                  </a:lnTo>
                  <a:close/>
                </a:path>
                <a:path w="1256665" h="2692400">
                  <a:moveTo>
                    <a:pt x="395808" y="1841499"/>
                  </a:moveTo>
                  <a:lnTo>
                    <a:pt x="395088" y="1841499"/>
                  </a:lnTo>
                  <a:lnTo>
                    <a:pt x="389863" y="1831038"/>
                  </a:lnTo>
                  <a:lnTo>
                    <a:pt x="389738" y="1830586"/>
                  </a:lnTo>
                  <a:lnTo>
                    <a:pt x="395808" y="1841499"/>
                  </a:lnTo>
                  <a:close/>
                </a:path>
                <a:path w="1256665" h="2692400">
                  <a:moveTo>
                    <a:pt x="374310" y="1834802"/>
                  </a:moveTo>
                  <a:lnTo>
                    <a:pt x="372415" y="1830598"/>
                  </a:lnTo>
                  <a:lnTo>
                    <a:pt x="374310" y="1834802"/>
                  </a:lnTo>
                  <a:close/>
                </a:path>
                <a:path w="1256665" h="2692400">
                  <a:moveTo>
                    <a:pt x="380540" y="1832725"/>
                  </a:moveTo>
                  <a:lnTo>
                    <a:pt x="380378" y="1832509"/>
                  </a:lnTo>
                  <a:lnTo>
                    <a:pt x="380269" y="1832252"/>
                  </a:lnTo>
                  <a:lnTo>
                    <a:pt x="380144" y="1831730"/>
                  </a:lnTo>
                  <a:lnTo>
                    <a:pt x="380020" y="1830626"/>
                  </a:lnTo>
                  <a:lnTo>
                    <a:pt x="380540" y="1832725"/>
                  </a:lnTo>
                  <a:close/>
                </a:path>
                <a:path w="1256665" h="2692400">
                  <a:moveTo>
                    <a:pt x="382877" y="1830978"/>
                  </a:moveTo>
                  <a:lnTo>
                    <a:pt x="382745" y="1830651"/>
                  </a:lnTo>
                  <a:lnTo>
                    <a:pt x="382872" y="1830851"/>
                  </a:lnTo>
                  <a:lnTo>
                    <a:pt x="382877" y="1830978"/>
                  </a:lnTo>
                  <a:close/>
                </a:path>
                <a:path w="1256665" h="2692400">
                  <a:moveTo>
                    <a:pt x="381179" y="1833571"/>
                  </a:moveTo>
                  <a:lnTo>
                    <a:pt x="380547" y="1832734"/>
                  </a:lnTo>
                  <a:lnTo>
                    <a:pt x="380053" y="1830685"/>
                  </a:lnTo>
                  <a:lnTo>
                    <a:pt x="380538" y="1831561"/>
                  </a:lnTo>
                  <a:lnTo>
                    <a:pt x="381179" y="1833571"/>
                  </a:lnTo>
                  <a:close/>
                </a:path>
                <a:path w="1256665" h="2692400">
                  <a:moveTo>
                    <a:pt x="383607" y="1832013"/>
                  </a:moveTo>
                  <a:lnTo>
                    <a:pt x="383322" y="1831561"/>
                  </a:lnTo>
                  <a:lnTo>
                    <a:pt x="383253" y="1831347"/>
                  </a:lnTo>
                  <a:lnTo>
                    <a:pt x="383129" y="1830778"/>
                  </a:lnTo>
                  <a:lnTo>
                    <a:pt x="383607" y="1832013"/>
                  </a:lnTo>
                  <a:close/>
                </a:path>
                <a:path w="1256665" h="2692400">
                  <a:moveTo>
                    <a:pt x="370831" y="1831307"/>
                  </a:moveTo>
                  <a:lnTo>
                    <a:pt x="370564" y="1831038"/>
                  </a:lnTo>
                  <a:lnTo>
                    <a:pt x="370506" y="1830840"/>
                  </a:lnTo>
                  <a:lnTo>
                    <a:pt x="370782" y="1831199"/>
                  </a:lnTo>
                  <a:close/>
                </a:path>
                <a:path w="1256665" h="2692400">
                  <a:moveTo>
                    <a:pt x="383522" y="1832583"/>
                  </a:moveTo>
                  <a:lnTo>
                    <a:pt x="382966" y="1831199"/>
                  </a:lnTo>
                  <a:lnTo>
                    <a:pt x="382872" y="1830851"/>
                  </a:lnTo>
                  <a:lnTo>
                    <a:pt x="383200" y="1831369"/>
                  </a:lnTo>
                  <a:lnTo>
                    <a:pt x="383300" y="1831561"/>
                  </a:lnTo>
                  <a:lnTo>
                    <a:pt x="383522" y="1832583"/>
                  </a:lnTo>
                  <a:close/>
                </a:path>
                <a:path w="1256665" h="2692400">
                  <a:moveTo>
                    <a:pt x="398715" y="1840624"/>
                  </a:moveTo>
                  <a:lnTo>
                    <a:pt x="392896" y="1833594"/>
                  </a:lnTo>
                  <a:lnTo>
                    <a:pt x="390954" y="1830868"/>
                  </a:lnTo>
                  <a:lnTo>
                    <a:pt x="393954" y="1833681"/>
                  </a:lnTo>
                  <a:lnTo>
                    <a:pt x="398715" y="1840624"/>
                  </a:lnTo>
                  <a:close/>
                </a:path>
                <a:path w="1256665" h="2692400">
                  <a:moveTo>
                    <a:pt x="395088" y="1841499"/>
                  </a:moveTo>
                  <a:lnTo>
                    <a:pt x="391310" y="1841499"/>
                  </a:lnTo>
                  <a:lnTo>
                    <a:pt x="389779" y="1830870"/>
                  </a:lnTo>
                  <a:lnTo>
                    <a:pt x="395088" y="1841499"/>
                  </a:lnTo>
                  <a:close/>
                </a:path>
                <a:path w="1256665" h="2692400">
                  <a:moveTo>
                    <a:pt x="372452" y="1834957"/>
                  </a:moveTo>
                  <a:lnTo>
                    <a:pt x="370888" y="1832915"/>
                  </a:lnTo>
                  <a:lnTo>
                    <a:pt x="370780" y="1832476"/>
                  </a:lnTo>
                  <a:lnTo>
                    <a:pt x="370534" y="1831009"/>
                  </a:lnTo>
                  <a:lnTo>
                    <a:pt x="370850" y="1831347"/>
                  </a:lnTo>
                  <a:lnTo>
                    <a:pt x="372417" y="1834802"/>
                  </a:lnTo>
                  <a:lnTo>
                    <a:pt x="372452" y="1834957"/>
                  </a:lnTo>
                  <a:close/>
                </a:path>
                <a:path w="1256665" h="2692400">
                  <a:moveTo>
                    <a:pt x="372586" y="1832274"/>
                  </a:moveTo>
                  <a:lnTo>
                    <a:pt x="372430" y="1831975"/>
                  </a:lnTo>
                  <a:lnTo>
                    <a:pt x="372312" y="1831038"/>
                  </a:lnTo>
                  <a:lnTo>
                    <a:pt x="372433" y="1831347"/>
                  </a:lnTo>
                  <a:lnTo>
                    <a:pt x="372559" y="1832016"/>
                  </a:lnTo>
                  <a:lnTo>
                    <a:pt x="372586" y="1832274"/>
                  </a:lnTo>
                  <a:close/>
                </a:path>
                <a:path w="1256665" h="2692400">
                  <a:moveTo>
                    <a:pt x="375843" y="1834120"/>
                  </a:moveTo>
                  <a:lnTo>
                    <a:pt x="374830" y="1832768"/>
                  </a:lnTo>
                  <a:lnTo>
                    <a:pt x="374464" y="1831143"/>
                  </a:lnTo>
                  <a:lnTo>
                    <a:pt x="374828" y="1831699"/>
                  </a:lnTo>
                  <a:lnTo>
                    <a:pt x="375843" y="1834120"/>
                  </a:lnTo>
                  <a:close/>
                </a:path>
                <a:path w="1256665" h="2692400">
                  <a:moveTo>
                    <a:pt x="371064" y="1831541"/>
                  </a:moveTo>
                  <a:lnTo>
                    <a:pt x="370893" y="1831369"/>
                  </a:lnTo>
                  <a:lnTo>
                    <a:pt x="370770" y="1831171"/>
                  </a:lnTo>
                  <a:lnTo>
                    <a:pt x="371064" y="1831541"/>
                  </a:lnTo>
                  <a:close/>
                </a:path>
                <a:path w="1256665" h="2692400">
                  <a:moveTo>
                    <a:pt x="368783" y="1834307"/>
                  </a:moveTo>
                  <a:lnTo>
                    <a:pt x="367598" y="1832571"/>
                  </a:lnTo>
                  <a:lnTo>
                    <a:pt x="367472" y="1832338"/>
                  </a:lnTo>
                  <a:lnTo>
                    <a:pt x="367004" y="1831176"/>
                  </a:lnTo>
                  <a:lnTo>
                    <a:pt x="368343" y="1832181"/>
                  </a:lnTo>
                  <a:lnTo>
                    <a:pt x="368783" y="1834307"/>
                  </a:lnTo>
                  <a:close/>
                </a:path>
                <a:path w="1256665" h="2692400">
                  <a:moveTo>
                    <a:pt x="372449" y="1834871"/>
                  </a:moveTo>
                  <a:lnTo>
                    <a:pt x="370831" y="1831307"/>
                  </a:lnTo>
                  <a:lnTo>
                    <a:pt x="371939" y="1832640"/>
                  </a:lnTo>
                  <a:lnTo>
                    <a:pt x="372060" y="1832868"/>
                  </a:lnTo>
                  <a:lnTo>
                    <a:pt x="372303" y="1833464"/>
                  </a:lnTo>
                  <a:lnTo>
                    <a:pt x="372429" y="1834324"/>
                  </a:lnTo>
                  <a:lnTo>
                    <a:pt x="372449" y="1834871"/>
                  </a:lnTo>
                  <a:close/>
                </a:path>
                <a:path w="1256665" h="2692400">
                  <a:moveTo>
                    <a:pt x="380591" y="1837446"/>
                  </a:moveTo>
                  <a:lnTo>
                    <a:pt x="379732" y="1836468"/>
                  </a:lnTo>
                  <a:lnTo>
                    <a:pt x="377877" y="1833279"/>
                  </a:lnTo>
                  <a:lnTo>
                    <a:pt x="377634" y="1831315"/>
                  </a:lnTo>
                  <a:lnTo>
                    <a:pt x="379959" y="1833870"/>
                  </a:lnTo>
                  <a:lnTo>
                    <a:pt x="380591" y="1837446"/>
                  </a:lnTo>
                  <a:close/>
                </a:path>
                <a:path w="1256665" h="2692400">
                  <a:moveTo>
                    <a:pt x="377909" y="1833772"/>
                  </a:moveTo>
                  <a:lnTo>
                    <a:pt x="376759" y="1831347"/>
                  </a:lnTo>
                  <a:lnTo>
                    <a:pt x="377767" y="1833090"/>
                  </a:lnTo>
                  <a:lnTo>
                    <a:pt x="377893" y="1833625"/>
                  </a:lnTo>
                  <a:lnTo>
                    <a:pt x="377909" y="1833772"/>
                  </a:lnTo>
                  <a:close/>
                </a:path>
                <a:path w="1256665" h="2692400">
                  <a:moveTo>
                    <a:pt x="380443" y="1834387"/>
                  </a:moveTo>
                  <a:lnTo>
                    <a:pt x="379971" y="1833870"/>
                  </a:lnTo>
                  <a:lnTo>
                    <a:pt x="379516" y="1831368"/>
                  </a:lnTo>
                  <a:lnTo>
                    <a:pt x="379637" y="1831561"/>
                  </a:lnTo>
                  <a:lnTo>
                    <a:pt x="380200" y="1832915"/>
                  </a:lnTo>
                  <a:lnTo>
                    <a:pt x="380327" y="1833355"/>
                  </a:lnTo>
                  <a:lnTo>
                    <a:pt x="380443" y="1834387"/>
                  </a:lnTo>
                  <a:close/>
                </a:path>
                <a:path w="1256665" h="2692400">
                  <a:moveTo>
                    <a:pt x="375305" y="1835801"/>
                  </a:moveTo>
                  <a:lnTo>
                    <a:pt x="374380" y="1834871"/>
                  </a:lnTo>
                  <a:lnTo>
                    <a:pt x="373780" y="1831369"/>
                  </a:lnTo>
                  <a:lnTo>
                    <a:pt x="374154" y="1831868"/>
                  </a:lnTo>
                  <a:lnTo>
                    <a:pt x="374272" y="1832075"/>
                  </a:lnTo>
                  <a:lnTo>
                    <a:pt x="375305" y="1835801"/>
                  </a:lnTo>
                  <a:close/>
                </a:path>
                <a:path w="1256665" h="2692400">
                  <a:moveTo>
                    <a:pt x="380306" y="1833169"/>
                  </a:moveTo>
                  <a:lnTo>
                    <a:pt x="379606" y="1831487"/>
                  </a:lnTo>
                  <a:lnTo>
                    <a:pt x="380154" y="1832213"/>
                  </a:lnTo>
                  <a:lnTo>
                    <a:pt x="380306" y="1833169"/>
                  </a:lnTo>
                  <a:close/>
                </a:path>
                <a:path w="1256665" h="2692400">
                  <a:moveTo>
                    <a:pt x="384987" y="1835900"/>
                  </a:moveTo>
                  <a:lnTo>
                    <a:pt x="384785" y="1835657"/>
                  </a:lnTo>
                  <a:lnTo>
                    <a:pt x="384674" y="1835450"/>
                  </a:lnTo>
                  <a:lnTo>
                    <a:pt x="383533" y="1832612"/>
                  </a:lnTo>
                  <a:lnTo>
                    <a:pt x="383288" y="1831509"/>
                  </a:lnTo>
                  <a:lnTo>
                    <a:pt x="383631" y="1832075"/>
                  </a:lnTo>
                  <a:lnTo>
                    <a:pt x="384987" y="1835900"/>
                  </a:lnTo>
                  <a:close/>
                </a:path>
                <a:path w="1256665" h="2692400">
                  <a:moveTo>
                    <a:pt x="371997" y="1832713"/>
                  </a:moveTo>
                  <a:lnTo>
                    <a:pt x="371064" y="1831541"/>
                  </a:lnTo>
                  <a:lnTo>
                    <a:pt x="371802" y="1832282"/>
                  </a:lnTo>
                  <a:lnTo>
                    <a:pt x="371997" y="1832713"/>
                  </a:lnTo>
                  <a:close/>
                </a:path>
                <a:path w="1256665" h="2692400">
                  <a:moveTo>
                    <a:pt x="373185" y="1833270"/>
                  </a:moveTo>
                  <a:lnTo>
                    <a:pt x="372844" y="1832768"/>
                  </a:lnTo>
                  <a:lnTo>
                    <a:pt x="372619" y="1832338"/>
                  </a:lnTo>
                  <a:lnTo>
                    <a:pt x="372512" y="1831549"/>
                  </a:lnTo>
                  <a:lnTo>
                    <a:pt x="373185" y="1833270"/>
                  </a:lnTo>
                  <a:close/>
                </a:path>
                <a:path w="1256665" h="2692400">
                  <a:moveTo>
                    <a:pt x="368296" y="1831959"/>
                  </a:moveTo>
                  <a:lnTo>
                    <a:pt x="368199" y="1831802"/>
                  </a:lnTo>
                  <a:lnTo>
                    <a:pt x="368090" y="1831561"/>
                  </a:lnTo>
                  <a:lnTo>
                    <a:pt x="368243" y="1831699"/>
                  </a:lnTo>
                  <a:lnTo>
                    <a:pt x="368296" y="1831959"/>
                  </a:lnTo>
                  <a:close/>
                </a:path>
                <a:path w="1256665" h="2692400">
                  <a:moveTo>
                    <a:pt x="368690" y="1832338"/>
                  </a:moveTo>
                  <a:lnTo>
                    <a:pt x="368356" y="1832016"/>
                  </a:lnTo>
                  <a:lnTo>
                    <a:pt x="368243" y="1831699"/>
                  </a:lnTo>
                  <a:lnTo>
                    <a:pt x="368601" y="1832038"/>
                  </a:lnTo>
                  <a:lnTo>
                    <a:pt x="368690" y="1832338"/>
                  </a:lnTo>
                  <a:close/>
                </a:path>
                <a:path w="1256665" h="2692400">
                  <a:moveTo>
                    <a:pt x="376996" y="1835657"/>
                  </a:moveTo>
                  <a:lnTo>
                    <a:pt x="375865" y="1834148"/>
                  </a:lnTo>
                  <a:lnTo>
                    <a:pt x="374848" y="1831730"/>
                  </a:lnTo>
                  <a:lnTo>
                    <a:pt x="376778" y="1834678"/>
                  </a:lnTo>
                  <a:lnTo>
                    <a:pt x="376902" y="1834990"/>
                  </a:lnTo>
                  <a:lnTo>
                    <a:pt x="376996" y="1835657"/>
                  </a:lnTo>
                  <a:close/>
                </a:path>
                <a:path w="1256665" h="2692400">
                  <a:moveTo>
                    <a:pt x="370577" y="1832509"/>
                  </a:moveTo>
                  <a:lnTo>
                    <a:pt x="370366" y="1832213"/>
                  </a:lnTo>
                  <a:lnTo>
                    <a:pt x="370244" y="1831868"/>
                  </a:lnTo>
                  <a:lnTo>
                    <a:pt x="370577" y="1832509"/>
                  </a:lnTo>
                  <a:close/>
                </a:path>
                <a:path w="1256665" h="2692400">
                  <a:moveTo>
                    <a:pt x="368730" y="1832472"/>
                  </a:moveTo>
                  <a:lnTo>
                    <a:pt x="368384" y="1832213"/>
                  </a:lnTo>
                  <a:lnTo>
                    <a:pt x="368296" y="1831959"/>
                  </a:lnTo>
                  <a:lnTo>
                    <a:pt x="368632" y="1832282"/>
                  </a:lnTo>
                  <a:lnTo>
                    <a:pt x="368730" y="1832472"/>
                  </a:lnTo>
                  <a:close/>
                </a:path>
                <a:path w="1256665" h="2692400">
                  <a:moveTo>
                    <a:pt x="383977" y="1834678"/>
                  </a:moveTo>
                  <a:lnTo>
                    <a:pt x="383153" y="1833681"/>
                  </a:lnTo>
                  <a:lnTo>
                    <a:pt x="383040" y="1833355"/>
                  </a:lnTo>
                  <a:lnTo>
                    <a:pt x="382915" y="1831964"/>
                  </a:lnTo>
                  <a:lnTo>
                    <a:pt x="383780" y="1833948"/>
                  </a:lnTo>
                  <a:lnTo>
                    <a:pt x="383902" y="1834332"/>
                  </a:lnTo>
                  <a:lnTo>
                    <a:pt x="383977" y="1834678"/>
                  </a:lnTo>
                  <a:close/>
                </a:path>
                <a:path w="1256665" h="2692400">
                  <a:moveTo>
                    <a:pt x="369319" y="1832668"/>
                  </a:moveTo>
                  <a:lnTo>
                    <a:pt x="369189" y="1832551"/>
                  </a:lnTo>
                  <a:lnTo>
                    <a:pt x="369071" y="1831975"/>
                  </a:lnTo>
                  <a:lnTo>
                    <a:pt x="369319" y="1832668"/>
                  </a:lnTo>
                  <a:close/>
                </a:path>
                <a:path w="1256665" h="2692400">
                  <a:moveTo>
                    <a:pt x="375501" y="1835997"/>
                  </a:moveTo>
                  <a:lnTo>
                    <a:pt x="375305" y="1835801"/>
                  </a:lnTo>
                  <a:lnTo>
                    <a:pt x="374249" y="1831995"/>
                  </a:lnTo>
                  <a:lnTo>
                    <a:pt x="374733" y="1832640"/>
                  </a:lnTo>
                  <a:lnTo>
                    <a:pt x="374843" y="1832915"/>
                  </a:lnTo>
                  <a:lnTo>
                    <a:pt x="375501" y="1835997"/>
                  </a:lnTo>
                  <a:close/>
                </a:path>
                <a:path w="1256665" h="2692400">
                  <a:moveTo>
                    <a:pt x="380353" y="1832476"/>
                  </a:moveTo>
                  <a:lnTo>
                    <a:pt x="380249" y="1832338"/>
                  </a:lnTo>
                  <a:lnTo>
                    <a:pt x="380174" y="1831996"/>
                  </a:lnTo>
                  <a:lnTo>
                    <a:pt x="380353" y="1832476"/>
                  </a:lnTo>
                  <a:close/>
                </a:path>
                <a:path w="1256665" h="2692400">
                  <a:moveTo>
                    <a:pt x="369181" y="1832811"/>
                  </a:moveTo>
                  <a:lnTo>
                    <a:pt x="368690" y="1832338"/>
                  </a:lnTo>
                  <a:lnTo>
                    <a:pt x="368595" y="1832016"/>
                  </a:lnTo>
                  <a:lnTo>
                    <a:pt x="369030" y="1832408"/>
                  </a:lnTo>
                  <a:lnTo>
                    <a:pt x="369147" y="1832612"/>
                  </a:lnTo>
                  <a:lnTo>
                    <a:pt x="369181" y="1832811"/>
                  </a:lnTo>
                  <a:close/>
                </a:path>
                <a:path w="1256665" h="2692400">
                  <a:moveTo>
                    <a:pt x="382347" y="1833279"/>
                  </a:moveTo>
                  <a:lnTo>
                    <a:pt x="382119" y="1832915"/>
                  </a:lnTo>
                  <a:lnTo>
                    <a:pt x="381794" y="1832035"/>
                  </a:lnTo>
                  <a:lnTo>
                    <a:pt x="382270" y="1832612"/>
                  </a:lnTo>
                  <a:lnTo>
                    <a:pt x="382347" y="1833279"/>
                  </a:lnTo>
                  <a:close/>
                </a:path>
                <a:path w="1256665" h="2692400">
                  <a:moveTo>
                    <a:pt x="372676" y="1833160"/>
                  </a:moveTo>
                  <a:lnTo>
                    <a:pt x="372469" y="1832768"/>
                  </a:lnTo>
                  <a:lnTo>
                    <a:pt x="372348" y="1832038"/>
                  </a:lnTo>
                  <a:lnTo>
                    <a:pt x="372552" y="1832338"/>
                  </a:lnTo>
                  <a:lnTo>
                    <a:pt x="372676" y="1833160"/>
                  </a:lnTo>
                  <a:close/>
                </a:path>
                <a:path w="1256665" h="2692400">
                  <a:moveTo>
                    <a:pt x="385864" y="1836962"/>
                  </a:moveTo>
                  <a:lnTo>
                    <a:pt x="385222" y="1836185"/>
                  </a:lnTo>
                  <a:lnTo>
                    <a:pt x="383646" y="1832075"/>
                  </a:lnTo>
                  <a:lnTo>
                    <a:pt x="384643" y="1833652"/>
                  </a:lnTo>
                  <a:lnTo>
                    <a:pt x="385480" y="1835560"/>
                  </a:lnTo>
                  <a:lnTo>
                    <a:pt x="385864" y="1836962"/>
                  </a:lnTo>
                  <a:close/>
                </a:path>
                <a:path w="1256665" h="2692400">
                  <a:moveTo>
                    <a:pt x="369163" y="1833935"/>
                  </a:moveTo>
                  <a:lnTo>
                    <a:pt x="368384" y="1832213"/>
                  </a:lnTo>
                  <a:lnTo>
                    <a:pt x="368644" y="1832408"/>
                  </a:lnTo>
                  <a:lnTo>
                    <a:pt x="368771" y="1832612"/>
                  </a:lnTo>
                  <a:lnTo>
                    <a:pt x="369163" y="1833935"/>
                  </a:lnTo>
                  <a:close/>
                </a:path>
                <a:path w="1256665" h="2692400">
                  <a:moveTo>
                    <a:pt x="370914" y="1833276"/>
                  </a:moveTo>
                  <a:lnTo>
                    <a:pt x="370632" y="1832860"/>
                  </a:lnTo>
                  <a:lnTo>
                    <a:pt x="370507" y="1832612"/>
                  </a:lnTo>
                  <a:lnTo>
                    <a:pt x="370380" y="1832252"/>
                  </a:lnTo>
                  <a:lnTo>
                    <a:pt x="370615" y="1832583"/>
                  </a:lnTo>
                  <a:lnTo>
                    <a:pt x="370834" y="1833005"/>
                  </a:lnTo>
                  <a:lnTo>
                    <a:pt x="370914" y="1833276"/>
                  </a:lnTo>
                  <a:close/>
                </a:path>
                <a:path w="1256665" h="2692400">
                  <a:moveTo>
                    <a:pt x="372844" y="1832768"/>
                  </a:moveTo>
                  <a:lnTo>
                    <a:pt x="372710" y="1832571"/>
                  </a:lnTo>
                  <a:lnTo>
                    <a:pt x="372586" y="1832274"/>
                  </a:lnTo>
                  <a:lnTo>
                    <a:pt x="372844" y="1832768"/>
                  </a:lnTo>
                  <a:close/>
                </a:path>
                <a:path w="1256665" h="2692400">
                  <a:moveTo>
                    <a:pt x="372389" y="1833206"/>
                  </a:moveTo>
                  <a:lnTo>
                    <a:pt x="372075" y="1832811"/>
                  </a:lnTo>
                  <a:lnTo>
                    <a:pt x="371956" y="1832612"/>
                  </a:lnTo>
                  <a:lnTo>
                    <a:pt x="371835" y="1832315"/>
                  </a:lnTo>
                  <a:lnTo>
                    <a:pt x="372378" y="1832884"/>
                  </a:lnTo>
                  <a:lnTo>
                    <a:pt x="372389" y="1833206"/>
                  </a:lnTo>
                  <a:close/>
                </a:path>
                <a:path w="1256665" h="2692400">
                  <a:moveTo>
                    <a:pt x="369179" y="1832809"/>
                  </a:moveTo>
                  <a:lnTo>
                    <a:pt x="368779" y="1832509"/>
                  </a:lnTo>
                  <a:lnTo>
                    <a:pt x="368690" y="1832338"/>
                  </a:lnTo>
                  <a:lnTo>
                    <a:pt x="369179" y="1832809"/>
                  </a:lnTo>
                  <a:close/>
                </a:path>
                <a:path w="1256665" h="2692400">
                  <a:moveTo>
                    <a:pt x="369059" y="1835638"/>
                  </a:moveTo>
                  <a:lnTo>
                    <a:pt x="368547" y="1834990"/>
                  </a:lnTo>
                  <a:lnTo>
                    <a:pt x="367520" y="1832458"/>
                  </a:lnTo>
                  <a:lnTo>
                    <a:pt x="368783" y="1834307"/>
                  </a:lnTo>
                  <a:lnTo>
                    <a:pt x="369059" y="1835638"/>
                  </a:lnTo>
                  <a:close/>
                </a:path>
                <a:path w="1256665" h="2692400">
                  <a:moveTo>
                    <a:pt x="380711" y="1833440"/>
                  </a:moveTo>
                  <a:lnTo>
                    <a:pt x="380353" y="1832476"/>
                  </a:lnTo>
                  <a:lnTo>
                    <a:pt x="380476" y="1832640"/>
                  </a:lnTo>
                  <a:lnTo>
                    <a:pt x="380586" y="1832915"/>
                  </a:lnTo>
                  <a:lnTo>
                    <a:pt x="380711" y="1833440"/>
                  </a:lnTo>
                  <a:close/>
                </a:path>
                <a:path w="1256665" h="2692400">
                  <a:moveTo>
                    <a:pt x="385222" y="1836185"/>
                  </a:moveTo>
                  <a:lnTo>
                    <a:pt x="385078" y="1836011"/>
                  </a:lnTo>
                  <a:lnTo>
                    <a:pt x="384952" y="1835801"/>
                  </a:lnTo>
                  <a:lnTo>
                    <a:pt x="383792" y="1832489"/>
                  </a:lnTo>
                  <a:lnTo>
                    <a:pt x="385222" y="1836185"/>
                  </a:lnTo>
                  <a:close/>
                </a:path>
                <a:path w="1256665" h="2692400">
                  <a:moveTo>
                    <a:pt x="369440" y="1833005"/>
                  </a:moveTo>
                  <a:lnTo>
                    <a:pt x="369258" y="1832868"/>
                  </a:lnTo>
                  <a:lnTo>
                    <a:pt x="369141" y="1832508"/>
                  </a:lnTo>
                  <a:lnTo>
                    <a:pt x="369370" y="1832811"/>
                  </a:lnTo>
                  <a:lnTo>
                    <a:pt x="369440" y="1833005"/>
                  </a:lnTo>
                  <a:close/>
                </a:path>
                <a:path w="1256665" h="2692400">
                  <a:moveTo>
                    <a:pt x="370885" y="1833105"/>
                  </a:moveTo>
                  <a:lnTo>
                    <a:pt x="370577" y="1832509"/>
                  </a:lnTo>
                  <a:lnTo>
                    <a:pt x="370808" y="1832811"/>
                  </a:lnTo>
                  <a:lnTo>
                    <a:pt x="370885" y="1833105"/>
                  </a:lnTo>
                  <a:close/>
                </a:path>
                <a:path w="1256665" h="2692400">
                  <a:moveTo>
                    <a:pt x="372670" y="1833155"/>
                  </a:moveTo>
                  <a:lnTo>
                    <a:pt x="372432" y="1832915"/>
                  </a:lnTo>
                  <a:lnTo>
                    <a:pt x="372367" y="1832571"/>
                  </a:lnTo>
                  <a:lnTo>
                    <a:pt x="372670" y="1833155"/>
                  </a:lnTo>
                  <a:close/>
                </a:path>
                <a:path w="1256665" h="2692400">
                  <a:moveTo>
                    <a:pt x="384730" y="1835590"/>
                  </a:moveTo>
                  <a:lnTo>
                    <a:pt x="384234" y="1834990"/>
                  </a:lnTo>
                  <a:lnTo>
                    <a:pt x="383896" y="1834213"/>
                  </a:lnTo>
                  <a:lnTo>
                    <a:pt x="383522" y="1832583"/>
                  </a:lnTo>
                  <a:lnTo>
                    <a:pt x="384730" y="1835590"/>
                  </a:lnTo>
                  <a:close/>
                </a:path>
                <a:path w="1256665" h="2692400">
                  <a:moveTo>
                    <a:pt x="383008" y="1834332"/>
                  </a:moveTo>
                  <a:lnTo>
                    <a:pt x="382395" y="1833355"/>
                  </a:lnTo>
                  <a:lnTo>
                    <a:pt x="382270" y="1832612"/>
                  </a:lnTo>
                  <a:lnTo>
                    <a:pt x="382884" y="1833355"/>
                  </a:lnTo>
                  <a:lnTo>
                    <a:pt x="383008" y="1834332"/>
                  </a:lnTo>
                  <a:close/>
                </a:path>
                <a:path w="1256665" h="2692400">
                  <a:moveTo>
                    <a:pt x="370963" y="1834148"/>
                  </a:moveTo>
                  <a:lnTo>
                    <a:pt x="369440" y="1833005"/>
                  </a:lnTo>
                  <a:lnTo>
                    <a:pt x="369319" y="1832668"/>
                  </a:lnTo>
                  <a:lnTo>
                    <a:pt x="370963" y="1834148"/>
                  </a:lnTo>
                  <a:close/>
                </a:path>
                <a:path w="1256665" h="2692400">
                  <a:moveTo>
                    <a:pt x="382596" y="1835450"/>
                  </a:moveTo>
                  <a:lnTo>
                    <a:pt x="381869" y="1834486"/>
                  </a:lnTo>
                  <a:lnTo>
                    <a:pt x="381745" y="1834261"/>
                  </a:lnTo>
                  <a:lnTo>
                    <a:pt x="381184" y="1832682"/>
                  </a:lnTo>
                  <a:lnTo>
                    <a:pt x="382460" y="1834936"/>
                  </a:lnTo>
                  <a:lnTo>
                    <a:pt x="382582" y="1835333"/>
                  </a:lnTo>
                  <a:close/>
                </a:path>
                <a:path w="1256665" h="2692400">
                  <a:moveTo>
                    <a:pt x="372408" y="1833722"/>
                  </a:moveTo>
                  <a:lnTo>
                    <a:pt x="371997" y="1832713"/>
                  </a:lnTo>
                  <a:lnTo>
                    <a:pt x="372353" y="1833160"/>
                  </a:lnTo>
                  <a:lnTo>
                    <a:pt x="372408" y="1833722"/>
                  </a:lnTo>
                  <a:close/>
                </a:path>
                <a:path w="1256665" h="2692400">
                  <a:moveTo>
                    <a:pt x="377300" y="1837805"/>
                  </a:moveTo>
                  <a:lnTo>
                    <a:pt x="375526" y="1836023"/>
                  </a:lnTo>
                  <a:lnTo>
                    <a:pt x="374804" y="1832734"/>
                  </a:lnTo>
                  <a:lnTo>
                    <a:pt x="375843" y="1834120"/>
                  </a:lnTo>
                  <a:lnTo>
                    <a:pt x="377260" y="1837523"/>
                  </a:lnTo>
                  <a:lnTo>
                    <a:pt x="377300" y="1837805"/>
                  </a:lnTo>
                  <a:close/>
                </a:path>
                <a:path w="1256665" h="2692400">
                  <a:moveTo>
                    <a:pt x="371071" y="1834213"/>
                  </a:moveTo>
                  <a:lnTo>
                    <a:pt x="370554" y="1832745"/>
                  </a:lnTo>
                  <a:lnTo>
                    <a:pt x="370914" y="1833279"/>
                  </a:lnTo>
                  <a:lnTo>
                    <a:pt x="371071" y="1834213"/>
                  </a:lnTo>
                  <a:close/>
                </a:path>
                <a:path w="1256665" h="2692400">
                  <a:moveTo>
                    <a:pt x="373420" y="1833870"/>
                  </a:moveTo>
                  <a:lnTo>
                    <a:pt x="372844" y="1832768"/>
                  </a:lnTo>
                  <a:lnTo>
                    <a:pt x="373188" y="1833279"/>
                  </a:lnTo>
                  <a:lnTo>
                    <a:pt x="373420" y="1833870"/>
                  </a:lnTo>
                  <a:close/>
                </a:path>
                <a:path w="1256665" h="2692400">
                  <a:moveTo>
                    <a:pt x="371144" y="1837766"/>
                  </a:moveTo>
                  <a:lnTo>
                    <a:pt x="370377" y="1836620"/>
                  </a:lnTo>
                  <a:lnTo>
                    <a:pt x="369434" y="1834533"/>
                  </a:lnTo>
                  <a:lnTo>
                    <a:pt x="369307" y="1833772"/>
                  </a:lnTo>
                  <a:lnTo>
                    <a:pt x="369181" y="1832811"/>
                  </a:lnTo>
                  <a:lnTo>
                    <a:pt x="369305" y="1833005"/>
                  </a:lnTo>
                  <a:lnTo>
                    <a:pt x="371144" y="1837766"/>
                  </a:lnTo>
                  <a:close/>
                </a:path>
                <a:path w="1256665" h="2692400">
                  <a:moveTo>
                    <a:pt x="372464" y="1835275"/>
                  </a:moveTo>
                  <a:lnTo>
                    <a:pt x="372084" y="1834990"/>
                  </a:lnTo>
                  <a:lnTo>
                    <a:pt x="371189" y="1833681"/>
                  </a:lnTo>
                  <a:lnTo>
                    <a:pt x="370950" y="1833230"/>
                  </a:lnTo>
                  <a:lnTo>
                    <a:pt x="370844" y="1832858"/>
                  </a:lnTo>
                  <a:lnTo>
                    <a:pt x="372357" y="1834833"/>
                  </a:lnTo>
                  <a:lnTo>
                    <a:pt x="372464" y="1835275"/>
                  </a:lnTo>
                  <a:close/>
                </a:path>
                <a:path w="1256665" h="2692400">
                  <a:moveTo>
                    <a:pt x="372723" y="1833625"/>
                  </a:moveTo>
                  <a:lnTo>
                    <a:pt x="372447" y="1833279"/>
                  </a:lnTo>
                  <a:lnTo>
                    <a:pt x="372377" y="1832860"/>
                  </a:lnTo>
                  <a:lnTo>
                    <a:pt x="372643" y="1833127"/>
                  </a:lnTo>
                  <a:lnTo>
                    <a:pt x="372723" y="1833625"/>
                  </a:lnTo>
                  <a:close/>
                </a:path>
                <a:path w="1256665" h="2692400">
                  <a:moveTo>
                    <a:pt x="369470" y="1833090"/>
                  </a:moveTo>
                  <a:lnTo>
                    <a:pt x="369247" y="1832860"/>
                  </a:lnTo>
                  <a:lnTo>
                    <a:pt x="369440" y="1833005"/>
                  </a:lnTo>
                  <a:close/>
                </a:path>
                <a:path w="1256665" h="2692400">
                  <a:moveTo>
                    <a:pt x="382401" y="1833748"/>
                  </a:moveTo>
                  <a:lnTo>
                    <a:pt x="382089" y="1832868"/>
                  </a:lnTo>
                  <a:lnTo>
                    <a:pt x="382301" y="1833206"/>
                  </a:lnTo>
                  <a:lnTo>
                    <a:pt x="382401" y="1833748"/>
                  </a:lnTo>
                  <a:close/>
                </a:path>
                <a:path w="1256665" h="2692400">
                  <a:moveTo>
                    <a:pt x="371836" y="1838779"/>
                  </a:moveTo>
                  <a:lnTo>
                    <a:pt x="371326" y="1838033"/>
                  </a:lnTo>
                  <a:lnTo>
                    <a:pt x="369470" y="1833090"/>
                  </a:lnTo>
                  <a:lnTo>
                    <a:pt x="371119" y="1834678"/>
                  </a:lnTo>
                  <a:lnTo>
                    <a:pt x="371232" y="1835173"/>
                  </a:lnTo>
                  <a:lnTo>
                    <a:pt x="371836" y="1838779"/>
                  </a:lnTo>
                  <a:close/>
                </a:path>
                <a:path w="1256665" h="2692400">
                  <a:moveTo>
                    <a:pt x="371168" y="1833651"/>
                  </a:moveTo>
                  <a:lnTo>
                    <a:pt x="370967" y="1833355"/>
                  </a:lnTo>
                  <a:lnTo>
                    <a:pt x="370885" y="1833105"/>
                  </a:lnTo>
                  <a:lnTo>
                    <a:pt x="371168" y="1833651"/>
                  </a:lnTo>
                  <a:close/>
                </a:path>
                <a:path w="1256665" h="2692400">
                  <a:moveTo>
                    <a:pt x="383153" y="1833681"/>
                  </a:moveTo>
                  <a:lnTo>
                    <a:pt x="382961" y="1833127"/>
                  </a:lnTo>
                  <a:lnTo>
                    <a:pt x="383153" y="1833681"/>
                  </a:lnTo>
                  <a:close/>
                </a:path>
                <a:path w="1256665" h="2692400">
                  <a:moveTo>
                    <a:pt x="373904" y="1835109"/>
                  </a:moveTo>
                  <a:lnTo>
                    <a:pt x="373286" y="1834332"/>
                  </a:lnTo>
                  <a:lnTo>
                    <a:pt x="372676" y="1833160"/>
                  </a:lnTo>
                  <a:lnTo>
                    <a:pt x="373450" y="1833948"/>
                  </a:lnTo>
                  <a:lnTo>
                    <a:pt x="373904" y="1835109"/>
                  </a:lnTo>
                  <a:close/>
                </a:path>
                <a:path w="1256665" h="2692400">
                  <a:moveTo>
                    <a:pt x="373279" y="1834324"/>
                  </a:moveTo>
                  <a:lnTo>
                    <a:pt x="372800" y="1833722"/>
                  </a:lnTo>
                  <a:lnTo>
                    <a:pt x="372677" y="1833166"/>
                  </a:lnTo>
                  <a:lnTo>
                    <a:pt x="373279" y="1834324"/>
                  </a:lnTo>
                  <a:close/>
                </a:path>
                <a:path w="1256665" h="2692400">
                  <a:moveTo>
                    <a:pt x="381111" y="1835117"/>
                  </a:moveTo>
                  <a:lnTo>
                    <a:pt x="380534" y="1834486"/>
                  </a:lnTo>
                  <a:lnTo>
                    <a:pt x="380429" y="1834261"/>
                  </a:lnTo>
                  <a:lnTo>
                    <a:pt x="380306" y="1833169"/>
                  </a:lnTo>
                  <a:lnTo>
                    <a:pt x="381111" y="1835117"/>
                  </a:lnTo>
                  <a:close/>
                </a:path>
                <a:path w="1256665" h="2692400">
                  <a:moveTo>
                    <a:pt x="372842" y="1834786"/>
                  </a:moveTo>
                  <a:lnTo>
                    <a:pt x="372500" y="1833948"/>
                  </a:lnTo>
                  <a:lnTo>
                    <a:pt x="372389" y="1833206"/>
                  </a:lnTo>
                  <a:lnTo>
                    <a:pt x="372699" y="1833594"/>
                  </a:lnTo>
                  <a:lnTo>
                    <a:pt x="372842" y="1834786"/>
                  </a:lnTo>
                  <a:close/>
                </a:path>
                <a:path w="1256665" h="2692400">
                  <a:moveTo>
                    <a:pt x="379705" y="1836438"/>
                  </a:moveTo>
                  <a:lnTo>
                    <a:pt x="378593" y="1835173"/>
                  </a:lnTo>
                  <a:lnTo>
                    <a:pt x="377956" y="1833870"/>
                  </a:lnTo>
                  <a:lnTo>
                    <a:pt x="377848" y="1833230"/>
                  </a:lnTo>
                  <a:lnTo>
                    <a:pt x="379705" y="1836438"/>
                  </a:lnTo>
                  <a:close/>
                </a:path>
                <a:path w="1256665" h="2692400">
                  <a:moveTo>
                    <a:pt x="371721" y="1834717"/>
                  </a:moveTo>
                  <a:lnTo>
                    <a:pt x="371113" y="1834261"/>
                  </a:lnTo>
                  <a:lnTo>
                    <a:pt x="371027" y="1833948"/>
                  </a:lnTo>
                  <a:lnTo>
                    <a:pt x="370914" y="1833276"/>
                  </a:lnTo>
                  <a:lnTo>
                    <a:pt x="371151" y="1833625"/>
                  </a:lnTo>
                  <a:lnTo>
                    <a:pt x="371721" y="1834717"/>
                  </a:lnTo>
                  <a:close/>
                </a:path>
                <a:path w="1256665" h="2692400">
                  <a:moveTo>
                    <a:pt x="383058" y="1835605"/>
                  </a:moveTo>
                  <a:lnTo>
                    <a:pt x="382471" y="1833948"/>
                  </a:lnTo>
                  <a:lnTo>
                    <a:pt x="382347" y="1833279"/>
                  </a:lnTo>
                  <a:lnTo>
                    <a:pt x="382893" y="1834148"/>
                  </a:lnTo>
                  <a:lnTo>
                    <a:pt x="383016" y="1834541"/>
                  </a:lnTo>
                  <a:lnTo>
                    <a:pt x="383058" y="1835605"/>
                  </a:lnTo>
                  <a:close/>
                </a:path>
                <a:path w="1256665" h="2692400">
                  <a:moveTo>
                    <a:pt x="381487" y="1835528"/>
                  </a:moveTo>
                  <a:lnTo>
                    <a:pt x="381162" y="1835173"/>
                  </a:lnTo>
                  <a:lnTo>
                    <a:pt x="381078" y="1834980"/>
                  </a:lnTo>
                  <a:lnTo>
                    <a:pt x="380711" y="1833440"/>
                  </a:lnTo>
                  <a:lnTo>
                    <a:pt x="381487" y="1835528"/>
                  </a:lnTo>
                  <a:close/>
                </a:path>
                <a:path w="1256665" h="2692400">
                  <a:moveTo>
                    <a:pt x="383836" y="1835650"/>
                  </a:moveTo>
                  <a:lnTo>
                    <a:pt x="383082" y="1834450"/>
                  </a:lnTo>
                  <a:lnTo>
                    <a:pt x="382974" y="1833464"/>
                  </a:lnTo>
                  <a:lnTo>
                    <a:pt x="383082" y="1833594"/>
                  </a:lnTo>
                  <a:lnTo>
                    <a:pt x="383185" y="1833772"/>
                  </a:lnTo>
                  <a:lnTo>
                    <a:pt x="383836" y="1835650"/>
                  </a:lnTo>
                  <a:close/>
                </a:path>
                <a:path w="1256665" h="2692400">
                  <a:moveTo>
                    <a:pt x="382645" y="1836795"/>
                  </a:moveTo>
                  <a:lnTo>
                    <a:pt x="381999" y="1836088"/>
                  </a:lnTo>
                  <a:lnTo>
                    <a:pt x="381179" y="1833571"/>
                  </a:lnTo>
                  <a:lnTo>
                    <a:pt x="381699" y="1834261"/>
                  </a:lnTo>
                  <a:lnTo>
                    <a:pt x="381825" y="1834486"/>
                  </a:lnTo>
                  <a:lnTo>
                    <a:pt x="382645" y="1836795"/>
                  </a:lnTo>
                  <a:close/>
                </a:path>
                <a:path w="1256665" h="2692400">
                  <a:moveTo>
                    <a:pt x="399315" y="1841499"/>
                  </a:moveTo>
                  <a:lnTo>
                    <a:pt x="398996" y="1841499"/>
                  </a:lnTo>
                  <a:lnTo>
                    <a:pt x="392896" y="1833594"/>
                  </a:lnTo>
                  <a:lnTo>
                    <a:pt x="398766" y="1840698"/>
                  </a:lnTo>
                  <a:lnTo>
                    <a:pt x="399315" y="1841499"/>
                  </a:lnTo>
                  <a:close/>
                </a:path>
                <a:path w="1256665" h="2692400">
                  <a:moveTo>
                    <a:pt x="374595" y="1836875"/>
                  </a:moveTo>
                  <a:lnTo>
                    <a:pt x="373321" y="1835918"/>
                  </a:lnTo>
                  <a:lnTo>
                    <a:pt x="372848" y="1834802"/>
                  </a:lnTo>
                  <a:lnTo>
                    <a:pt x="372723" y="1833625"/>
                  </a:lnTo>
                  <a:lnTo>
                    <a:pt x="373229" y="1834261"/>
                  </a:lnTo>
                  <a:lnTo>
                    <a:pt x="374595" y="1836875"/>
                  </a:lnTo>
                  <a:close/>
                </a:path>
                <a:path w="1256665" h="2692400">
                  <a:moveTo>
                    <a:pt x="385480" y="1835560"/>
                  </a:moveTo>
                  <a:lnTo>
                    <a:pt x="384640" y="1833645"/>
                  </a:lnTo>
                  <a:lnTo>
                    <a:pt x="385330" y="1835065"/>
                  </a:lnTo>
                  <a:lnTo>
                    <a:pt x="385480" y="1835560"/>
                  </a:lnTo>
                  <a:close/>
                </a:path>
                <a:path w="1256665" h="2692400">
                  <a:moveTo>
                    <a:pt x="372070" y="1834980"/>
                  </a:moveTo>
                  <a:lnTo>
                    <a:pt x="371721" y="1834717"/>
                  </a:lnTo>
                  <a:lnTo>
                    <a:pt x="371168" y="1833651"/>
                  </a:lnTo>
                  <a:lnTo>
                    <a:pt x="372070" y="1834980"/>
                  </a:lnTo>
                  <a:close/>
                </a:path>
                <a:path w="1256665" h="2692400">
                  <a:moveTo>
                    <a:pt x="400858" y="1841499"/>
                  </a:moveTo>
                  <a:lnTo>
                    <a:pt x="399440" y="1841499"/>
                  </a:lnTo>
                  <a:lnTo>
                    <a:pt x="398687" y="1840582"/>
                  </a:lnTo>
                  <a:lnTo>
                    <a:pt x="393934" y="1833652"/>
                  </a:lnTo>
                  <a:lnTo>
                    <a:pt x="396353" y="1835918"/>
                  </a:lnTo>
                  <a:lnTo>
                    <a:pt x="400858" y="1841499"/>
                  </a:lnTo>
                  <a:close/>
                </a:path>
                <a:path w="1256665" h="2692400">
                  <a:moveTo>
                    <a:pt x="385364" y="1835136"/>
                  </a:moveTo>
                  <a:lnTo>
                    <a:pt x="384687" y="1833719"/>
                  </a:lnTo>
                  <a:lnTo>
                    <a:pt x="385201" y="1834541"/>
                  </a:lnTo>
                  <a:lnTo>
                    <a:pt x="385364" y="1835136"/>
                  </a:lnTo>
                  <a:close/>
                </a:path>
                <a:path w="1256665" h="2692400">
                  <a:moveTo>
                    <a:pt x="372921" y="1835569"/>
                  </a:moveTo>
                  <a:lnTo>
                    <a:pt x="372618" y="1835173"/>
                  </a:lnTo>
                  <a:lnTo>
                    <a:pt x="372503" y="1834990"/>
                  </a:lnTo>
                  <a:lnTo>
                    <a:pt x="372408" y="1833722"/>
                  </a:lnTo>
                  <a:lnTo>
                    <a:pt x="372742" y="1834541"/>
                  </a:lnTo>
                  <a:lnTo>
                    <a:pt x="372862" y="1834990"/>
                  </a:lnTo>
                  <a:lnTo>
                    <a:pt x="372921" y="1835569"/>
                  </a:lnTo>
                  <a:close/>
                </a:path>
                <a:path w="1256665" h="2692400">
                  <a:moveTo>
                    <a:pt x="383070" y="1835918"/>
                  </a:moveTo>
                  <a:lnTo>
                    <a:pt x="382527" y="1834847"/>
                  </a:lnTo>
                  <a:lnTo>
                    <a:pt x="382401" y="1833748"/>
                  </a:lnTo>
                  <a:lnTo>
                    <a:pt x="383031" y="1835528"/>
                  </a:lnTo>
                  <a:lnTo>
                    <a:pt x="383070" y="1835918"/>
                  </a:lnTo>
                  <a:close/>
                </a:path>
                <a:path w="1256665" h="2692400">
                  <a:moveTo>
                    <a:pt x="378551" y="1835126"/>
                  </a:moveTo>
                  <a:lnTo>
                    <a:pt x="378031" y="1834533"/>
                  </a:lnTo>
                  <a:lnTo>
                    <a:pt x="377909" y="1833772"/>
                  </a:lnTo>
                  <a:lnTo>
                    <a:pt x="378551" y="1835126"/>
                  </a:lnTo>
                  <a:close/>
                </a:path>
                <a:path w="1256665" h="2692400">
                  <a:moveTo>
                    <a:pt x="380816" y="1837701"/>
                  </a:moveTo>
                  <a:lnTo>
                    <a:pt x="380659" y="1837523"/>
                  </a:lnTo>
                  <a:lnTo>
                    <a:pt x="380553" y="1837229"/>
                  </a:lnTo>
                  <a:lnTo>
                    <a:pt x="379956" y="1833854"/>
                  </a:lnTo>
                  <a:lnTo>
                    <a:pt x="380443" y="1834387"/>
                  </a:lnTo>
                  <a:lnTo>
                    <a:pt x="380816" y="1837701"/>
                  </a:lnTo>
                  <a:close/>
                </a:path>
                <a:path w="1256665" h="2692400">
                  <a:moveTo>
                    <a:pt x="374378" y="1835703"/>
                  </a:moveTo>
                  <a:lnTo>
                    <a:pt x="373926" y="1835136"/>
                  </a:lnTo>
                  <a:lnTo>
                    <a:pt x="373444" y="1833931"/>
                  </a:lnTo>
                  <a:lnTo>
                    <a:pt x="374378" y="1835703"/>
                  </a:lnTo>
                  <a:close/>
                </a:path>
                <a:path w="1256665" h="2692400">
                  <a:moveTo>
                    <a:pt x="369460" y="1834936"/>
                  </a:moveTo>
                  <a:lnTo>
                    <a:pt x="369163" y="1833935"/>
                  </a:lnTo>
                  <a:lnTo>
                    <a:pt x="369408" y="1834541"/>
                  </a:lnTo>
                  <a:lnTo>
                    <a:pt x="369460" y="1834936"/>
                  </a:lnTo>
                  <a:close/>
                </a:path>
                <a:path w="1256665" h="2692400">
                  <a:moveTo>
                    <a:pt x="374548" y="1835917"/>
                  </a:moveTo>
                  <a:lnTo>
                    <a:pt x="374344" y="1835638"/>
                  </a:lnTo>
                  <a:lnTo>
                    <a:pt x="373461" y="1833948"/>
                  </a:lnTo>
                  <a:lnTo>
                    <a:pt x="374048" y="1834541"/>
                  </a:lnTo>
                  <a:lnTo>
                    <a:pt x="374353" y="1834990"/>
                  </a:lnTo>
                  <a:lnTo>
                    <a:pt x="374479" y="1835507"/>
                  </a:lnTo>
                  <a:lnTo>
                    <a:pt x="374548" y="1835917"/>
                  </a:lnTo>
                  <a:close/>
                </a:path>
                <a:path w="1256665" h="2692400">
                  <a:moveTo>
                    <a:pt x="377260" y="1837522"/>
                  </a:moveTo>
                  <a:lnTo>
                    <a:pt x="375843" y="1834120"/>
                  </a:lnTo>
                  <a:lnTo>
                    <a:pt x="376934" y="1835574"/>
                  </a:lnTo>
                  <a:lnTo>
                    <a:pt x="377057" y="1836088"/>
                  </a:lnTo>
                  <a:lnTo>
                    <a:pt x="377260" y="1837522"/>
                  </a:lnTo>
                  <a:close/>
                </a:path>
                <a:path w="1256665" h="2692400">
                  <a:moveTo>
                    <a:pt x="384234" y="1834990"/>
                  </a:moveTo>
                  <a:lnTo>
                    <a:pt x="383977" y="1834678"/>
                  </a:lnTo>
                  <a:lnTo>
                    <a:pt x="383856" y="1834122"/>
                  </a:lnTo>
                  <a:lnTo>
                    <a:pt x="384234" y="1834990"/>
                  </a:lnTo>
                  <a:close/>
                </a:path>
                <a:path w="1256665" h="2692400">
                  <a:moveTo>
                    <a:pt x="371831" y="1834930"/>
                  </a:moveTo>
                  <a:lnTo>
                    <a:pt x="371079" y="1834235"/>
                  </a:lnTo>
                  <a:lnTo>
                    <a:pt x="371669" y="1834678"/>
                  </a:lnTo>
                  <a:lnTo>
                    <a:pt x="371831" y="1834930"/>
                  </a:lnTo>
                  <a:close/>
                </a:path>
                <a:path w="1256665" h="2692400">
                  <a:moveTo>
                    <a:pt x="371294" y="1834847"/>
                  </a:moveTo>
                  <a:lnTo>
                    <a:pt x="371159" y="1834717"/>
                  </a:lnTo>
                  <a:lnTo>
                    <a:pt x="371077" y="1834251"/>
                  </a:lnTo>
                  <a:lnTo>
                    <a:pt x="371294" y="1834847"/>
                  </a:lnTo>
                  <a:close/>
                </a:path>
                <a:path w="1256665" h="2692400">
                  <a:moveTo>
                    <a:pt x="372281" y="1835798"/>
                  </a:moveTo>
                  <a:lnTo>
                    <a:pt x="371313" y="1834865"/>
                  </a:lnTo>
                  <a:lnTo>
                    <a:pt x="371088" y="1834261"/>
                  </a:lnTo>
                  <a:lnTo>
                    <a:pt x="371766" y="1834871"/>
                  </a:lnTo>
                  <a:lnTo>
                    <a:pt x="372281" y="1835798"/>
                  </a:lnTo>
                  <a:close/>
                </a:path>
                <a:path w="1256665" h="2692400">
                  <a:moveTo>
                    <a:pt x="369650" y="1836390"/>
                  </a:moveTo>
                  <a:lnTo>
                    <a:pt x="369110" y="1835703"/>
                  </a:lnTo>
                  <a:lnTo>
                    <a:pt x="369023" y="1835467"/>
                  </a:lnTo>
                  <a:lnTo>
                    <a:pt x="368783" y="1834307"/>
                  </a:lnTo>
                  <a:lnTo>
                    <a:pt x="369483" y="1835333"/>
                  </a:lnTo>
                  <a:lnTo>
                    <a:pt x="369650" y="1836390"/>
                  </a:lnTo>
                  <a:close/>
                </a:path>
                <a:path w="1256665" h="2692400">
                  <a:moveTo>
                    <a:pt x="374557" y="1836778"/>
                  </a:moveTo>
                  <a:lnTo>
                    <a:pt x="373279" y="1834324"/>
                  </a:lnTo>
                  <a:lnTo>
                    <a:pt x="373809" y="1834990"/>
                  </a:lnTo>
                  <a:lnTo>
                    <a:pt x="373930" y="1835173"/>
                  </a:lnTo>
                  <a:lnTo>
                    <a:pt x="374557" y="1836778"/>
                  </a:lnTo>
                  <a:close/>
                </a:path>
                <a:path w="1256665" h="2692400">
                  <a:moveTo>
                    <a:pt x="384764" y="1838325"/>
                  </a:moveTo>
                  <a:lnTo>
                    <a:pt x="383353" y="1836438"/>
                  </a:lnTo>
                  <a:lnTo>
                    <a:pt x="383128" y="1835801"/>
                  </a:lnTo>
                  <a:lnTo>
                    <a:pt x="383008" y="1834332"/>
                  </a:lnTo>
                  <a:lnTo>
                    <a:pt x="383855" y="1835703"/>
                  </a:lnTo>
                  <a:lnTo>
                    <a:pt x="384764" y="1838325"/>
                  </a:lnTo>
                  <a:close/>
                </a:path>
                <a:path w="1256665" h="2692400">
                  <a:moveTo>
                    <a:pt x="382068" y="1839125"/>
                  </a:moveTo>
                  <a:lnTo>
                    <a:pt x="380816" y="1837701"/>
                  </a:lnTo>
                  <a:lnTo>
                    <a:pt x="380443" y="1834387"/>
                  </a:lnTo>
                  <a:lnTo>
                    <a:pt x="381069" y="1835071"/>
                  </a:lnTo>
                  <a:lnTo>
                    <a:pt x="381195" y="1835467"/>
                  </a:lnTo>
                  <a:lnTo>
                    <a:pt x="382068" y="1839125"/>
                  </a:lnTo>
                  <a:close/>
                </a:path>
                <a:path w="1256665" h="2692400">
                  <a:moveTo>
                    <a:pt x="381219" y="1841287"/>
                  </a:moveTo>
                  <a:lnTo>
                    <a:pt x="378334" y="1837055"/>
                  </a:lnTo>
                  <a:lnTo>
                    <a:pt x="378236" y="1836687"/>
                  </a:lnTo>
                  <a:lnTo>
                    <a:pt x="377989" y="1834486"/>
                  </a:lnTo>
                  <a:lnTo>
                    <a:pt x="378503" y="1835071"/>
                  </a:lnTo>
                  <a:lnTo>
                    <a:pt x="381104" y="1840505"/>
                  </a:lnTo>
                  <a:lnTo>
                    <a:pt x="381219" y="1841287"/>
                  </a:lnTo>
                  <a:close/>
                </a:path>
                <a:path w="1256665" h="2692400">
                  <a:moveTo>
                    <a:pt x="385804" y="1836056"/>
                  </a:moveTo>
                  <a:lnTo>
                    <a:pt x="385430" y="1835275"/>
                  </a:lnTo>
                  <a:lnTo>
                    <a:pt x="385321" y="1834980"/>
                  </a:lnTo>
                  <a:lnTo>
                    <a:pt x="385197" y="1834524"/>
                  </a:lnTo>
                  <a:lnTo>
                    <a:pt x="385607" y="1835173"/>
                  </a:lnTo>
                  <a:lnTo>
                    <a:pt x="385734" y="1835528"/>
                  </a:lnTo>
                  <a:lnTo>
                    <a:pt x="385804" y="1836056"/>
                  </a:lnTo>
                  <a:close/>
                </a:path>
                <a:path w="1256665" h="2692400">
                  <a:moveTo>
                    <a:pt x="378265" y="1836950"/>
                  </a:moveTo>
                  <a:lnTo>
                    <a:pt x="376960" y="1834957"/>
                  </a:lnTo>
                  <a:lnTo>
                    <a:pt x="376838" y="1834541"/>
                  </a:lnTo>
                  <a:lnTo>
                    <a:pt x="378265" y="1836950"/>
                  </a:lnTo>
                  <a:close/>
                </a:path>
                <a:path w="1256665" h="2692400">
                  <a:moveTo>
                    <a:pt x="386078" y="1839219"/>
                  </a:moveTo>
                  <a:lnTo>
                    <a:pt x="384446" y="1836620"/>
                  </a:lnTo>
                  <a:lnTo>
                    <a:pt x="384323" y="1836270"/>
                  </a:lnTo>
                  <a:lnTo>
                    <a:pt x="383977" y="1834678"/>
                  </a:lnTo>
                  <a:lnTo>
                    <a:pt x="384190" y="1834936"/>
                  </a:lnTo>
                  <a:lnTo>
                    <a:pt x="386078" y="1839219"/>
                  </a:lnTo>
                  <a:close/>
                </a:path>
                <a:path w="1256665" h="2692400">
                  <a:moveTo>
                    <a:pt x="373295" y="1835899"/>
                  </a:moveTo>
                  <a:lnTo>
                    <a:pt x="373035" y="1835703"/>
                  </a:lnTo>
                  <a:lnTo>
                    <a:pt x="372842" y="1834786"/>
                  </a:lnTo>
                  <a:lnTo>
                    <a:pt x="373295" y="1835899"/>
                  </a:lnTo>
                  <a:close/>
                </a:path>
                <a:path w="1256665" h="2692400">
                  <a:moveTo>
                    <a:pt x="378318" y="1837419"/>
                  </a:moveTo>
                  <a:lnTo>
                    <a:pt x="376996" y="1835657"/>
                  </a:lnTo>
                  <a:lnTo>
                    <a:pt x="376880" y="1834833"/>
                  </a:lnTo>
                  <a:lnTo>
                    <a:pt x="378171" y="1836806"/>
                  </a:lnTo>
                  <a:lnTo>
                    <a:pt x="378297" y="1837229"/>
                  </a:lnTo>
                  <a:lnTo>
                    <a:pt x="378318" y="1837419"/>
                  </a:lnTo>
                  <a:close/>
                </a:path>
                <a:path w="1256665" h="2692400">
                  <a:moveTo>
                    <a:pt x="372579" y="1838491"/>
                  </a:moveTo>
                  <a:lnTo>
                    <a:pt x="371294" y="1834847"/>
                  </a:lnTo>
                  <a:lnTo>
                    <a:pt x="372283" y="1835801"/>
                  </a:lnTo>
                  <a:lnTo>
                    <a:pt x="372398" y="1836023"/>
                  </a:lnTo>
                  <a:lnTo>
                    <a:pt x="372524" y="1836973"/>
                  </a:lnTo>
                  <a:lnTo>
                    <a:pt x="372579" y="1838491"/>
                  </a:lnTo>
                  <a:close/>
                </a:path>
                <a:path w="1256665" h="2692400">
                  <a:moveTo>
                    <a:pt x="375582" y="1836799"/>
                  </a:moveTo>
                  <a:lnTo>
                    <a:pt x="374478" y="1835173"/>
                  </a:lnTo>
                  <a:lnTo>
                    <a:pt x="374370" y="1834861"/>
                  </a:lnTo>
                  <a:lnTo>
                    <a:pt x="375208" y="1835703"/>
                  </a:lnTo>
                  <a:lnTo>
                    <a:pt x="375333" y="1835900"/>
                  </a:lnTo>
                  <a:lnTo>
                    <a:pt x="375582" y="1836799"/>
                  </a:lnTo>
                  <a:close/>
                </a:path>
                <a:path w="1256665" h="2692400">
                  <a:moveTo>
                    <a:pt x="383075" y="1836023"/>
                  </a:moveTo>
                  <a:lnTo>
                    <a:pt x="382651" y="1835275"/>
                  </a:lnTo>
                  <a:lnTo>
                    <a:pt x="382529" y="1834865"/>
                  </a:lnTo>
                  <a:lnTo>
                    <a:pt x="383010" y="1835801"/>
                  </a:lnTo>
                  <a:lnTo>
                    <a:pt x="383075" y="1836023"/>
                  </a:lnTo>
                  <a:close/>
                </a:path>
                <a:path w="1256665" h="2692400">
                  <a:moveTo>
                    <a:pt x="372489" y="1835999"/>
                  </a:moveTo>
                  <a:lnTo>
                    <a:pt x="372285" y="1835801"/>
                  </a:lnTo>
                  <a:lnTo>
                    <a:pt x="371831" y="1834930"/>
                  </a:lnTo>
                  <a:lnTo>
                    <a:pt x="372336" y="1835385"/>
                  </a:lnTo>
                  <a:lnTo>
                    <a:pt x="372443" y="1835528"/>
                  </a:lnTo>
                  <a:lnTo>
                    <a:pt x="372489" y="1835999"/>
                  </a:lnTo>
                  <a:close/>
                </a:path>
                <a:path w="1256665" h="2692400">
                  <a:moveTo>
                    <a:pt x="369649" y="1835577"/>
                  </a:moveTo>
                  <a:lnTo>
                    <a:pt x="369460" y="1834936"/>
                  </a:lnTo>
                  <a:lnTo>
                    <a:pt x="369649" y="1835577"/>
                  </a:lnTo>
                  <a:close/>
                </a:path>
                <a:path w="1256665" h="2692400">
                  <a:moveTo>
                    <a:pt x="372719" y="1835467"/>
                  </a:moveTo>
                  <a:lnTo>
                    <a:pt x="372541" y="1835333"/>
                  </a:lnTo>
                  <a:lnTo>
                    <a:pt x="372452" y="1834957"/>
                  </a:lnTo>
                  <a:lnTo>
                    <a:pt x="372569" y="1835136"/>
                  </a:lnTo>
                  <a:lnTo>
                    <a:pt x="372719" y="1835467"/>
                  </a:lnTo>
                  <a:close/>
                </a:path>
                <a:path w="1256665" h="2692400">
                  <a:moveTo>
                    <a:pt x="369262" y="1836620"/>
                  </a:moveTo>
                  <a:lnTo>
                    <a:pt x="369144" y="1836438"/>
                  </a:lnTo>
                  <a:lnTo>
                    <a:pt x="368534" y="1834973"/>
                  </a:lnTo>
                  <a:lnTo>
                    <a:pt x="368997" y="1835560"/>
                  </a:lnTo>
                  <a:lnTo>
                    <a:pt x="369122" y="1835946"/>
                  </a:lnTo>
                  <a:lnTo>
                    <a:pt x="369262" y="1836620"/>
                  </a:lnTo>
                  <a:close/>
                </a:path>
                <a:path w="1256665" h="2692400">
                  <a:moveTo>
                    <a:pt x="372472" y="1835507"/>
                  </a:moveTo>
                  <a:lnTo>
                    <a:pt x="372070" y="1834980"/>
                  </a:lnTo>
                  <a:lnTo>
                    <a:pt x="372464" y="1835275"/>
                  </a:lnTo>
                  <a:lnTo>
                    <a:pt x="372472" y="1835507"/>
                  </a:lnTo>
                  <a:close/>
                </a:path>
                <a:path w="1256665" h="2692400">
                  <a:moveTo>
                    <a:pt x="372927" y="1835622"/>
                  </a:moveTo>
                  <a:lnTo>
                    <a:pt x="372773" y="1835507"/>
                  </a:lnTo>
                  <a:lnTo>
                    <a:pt x="372659" y="1835333"/>
                  </a:lnTo>
                  <a:lnTo>
                    <a:pt x="372540" y="1835071"/>
                  </a:lnTo>
                  <a:lnTo>
                    <a:pt x="372843" y="1835467"/>
                  </a:lnTo>
                  <a:lnTo>
                    <a:pt x="372927" y="1835622"/>
                  </a:lnTo>
                  <a:close/>
                </a:path>
                <a:path w="1256665" h="2692400">
                  <a:moveTo>
                    <a:pt x="383077" y="1836088"/>
                  </a:moveTo>
                  <a:lnTo>
                    <a:pt x="382679" y="1835560"/>
                  </a:lnTo>
                  <a:lnTo>
                    <a:pt x="382557" y="1835108"/>
                  </a:lnTo>
                  <a:lnTo>
                    <a:pt x="383005" y="1835900"/>
                  </a:lnTo>
                  <a:lnTo>
                    <a:pt x="383077" y="1836088"/>
                  </a:lnTo>
                  <a:close/>
                </a:path>
                <a:path w="1256665" h="2692400">
                  <a:moveTo>
                    <a:pt x="374726" y="1836973"/>
                  </a:moveTo>
                  <a:lnTo>
                    <a:pt x="374572" y="1836806"/>
                  </a:lnTo>
                  <a:lnTo>
                    <a:pt x="373904" y="1835109"/>
                  </a:lnTo>
                  <a:lnTo>
                    <a:pt x="374378" y="1835703"/>
                  </a:lnTo>
                  <a:lnTo>
                    <a:pt x="374504" y="1835946"/>
                  </a:lnTo>
                  <a:lnTo>
                    <a:pt x="374630" y="1836402"/>
                  </a:lnTo>
                  <a:lnTo>
                    <a:pt x="374726" y="1836973"/>
                  </a:lnTo>
                  <a:close/>
                </a:path>
                <a:path w="1256665" h="2692400">
                  <a:moveTo>
                    <a:pt x="383159" y="1840367"/>
                  </a:moveTo>
                  <a:lnTo>
                    <a:pt x="382150" y="1839219"/>
                  </a:lnTo>
                  <a:lnTo>
                    <a:pt x="382046" y="1839036"/>
                  </a:lnTo>
                  <a:lnTo>
                    <a:pt x="381111" y="1835117"/>
                  </a:lnTo>
                  <a:lnTo>
                    <a:pt x="383097" y="1839878"/>
                  </a:lnTo>
                  <a:lnTo>
                    <a:pt x="383159" y="1840367"/>
                  </a:lnTo>
                  <a:close/>
                </a:path>
                <a:path w="1256665" h="2692400">
                  <a:moveTo>
                    <a:pt x="381140" y="1840582"/>
                  </a:moveTo>
                  <a:lnTo>
                    <a:pt x="378551" y="1835126"/>
                  </a:lnTo>
                  <a:lnTo>
                    <a:pt x="379673" y="1836402"/>
                  </a:lnTo>
                  <a:lnTo>
                    <a:pt x="380673" y="1838110"/>
                  </a:lnTo>
                  <a:lnTo>
                    <a:pt x="380796" y="1838601"/>
                  </a:lnTo>
                  <a:lnTo>
                    <a:pt x="381140" y="1840582"/>
                  </a:lnTo>
                  <a:close/>
                </a:path>
                <a:path w="1256665" h="2692400">
                  <a:moveTo>
                    <a:pt x="385849" y="1836402"/>
                  </a:moveTo>
                  <a:lnTo>
                    <a:pt x="385487" y="1835577"/>
                  </a:lnTo>
                  <a:lnTo>
                    <a:pt x="385364" y="1835136"/>
                  </a:lnTo>
                  <a:lnTo>
                    <a:pt x="385734" y="1835912"/>
                  </a:lnTo>
                  <a:lnTo>
                    <a:pt x="385849" y="1836402"/>
                  </a:lnTo>
                  <a:close/>
                </a:path>
                <a:path w="1256665" h="2692400">
                  <a:moveTo>
                    <a:pt x="375760" y="1837440"/>
                  </a:moveTo>
                  <a:lnTo>
                    <a:pt x="375161" y="1836687"/>
                  </a:lnTo>
                  <a:lnTo>
                    <a:pt x="374478" y="1835173"/>
                  </a:lnTo>
                  <a:lnTo>
                    <a:pt x="375584" y="1836806"/>
                  </a:lnTo>
                  <a:lnTo>
                    <a:pt x="375760" y="1837440"/>
                  </a:lnTo>
                  <a:close/>
                </a:path>
                <a:path w="1256665" h="2692400">
                  <a:moveTo>
                    <a:pt x="372921" y="1835912"/>
                  </a:moveTo>
                  <a:lnTo>
                    <a:pt x="372581" y="1835605"/>
                  </a:lnTo>
                  <a:lnTo>
                    <a:pt x="372464" y="1835275"/>
                  </a:lnTo>
                  <a:lnTo>
                    <a:pt x="372639" y="1835406"/>
                  </a:lnTo>
                  <a:lnTo>
                    <a:pt x="372766" y="1835569"/>
                  </a:lnTo>
                  <a:lnTo>
                    <a:pt x="372921" y="1835912"/>
                  </a:lnTo>
                  <a:close/>
                </a:path>
                <a:path w="1256665" h="2692400">
                  <a:moveTo>
                    <a:pt x="383125" y="1837320"/>
                  </a:moveTo>
                  <a:lnTo>
                    <a:pt x="382825" y="1836991"/>
                  </a:lnTo>
                  <a:lnTo>
                    <a:pt x="382720" y="1836534"/>
                  </a:lnTo>
                  <a:lnTo>
                    <a:pt x="382596" y="1835450"/>
                  </a:lnTo>
                  <a:lnTo>
                    <a:pt x="382970" y="1835946"/>
                  </a:lnTo>
                  <a:lnTo>
                    <a:pt x="383096" y="1836567"/>
                  </a:lnTo>
                  <a:lnTo>
                    <a:pt x="383125" y="1837320"/>
                  </a:lnTo>
                  <a:close/>
                </a:path>
                <a:path w="1256665" h="2692400">
                  <a:moveTo>
                    <a:pt x="372960" y="1835946"/>
                  </a:moveTo>
                  <a:lnTo>
                    <a:pt x="372719" y="1835467"/>
                  </a:lnTo>
                  <a:lnTo>
                    <a:pt x="372960" y="1835946"/>
                  </a:lnTo>
                  <a:close/>
                </a:path>
                <a:path w="1256665" h="2692400">
                  <a:moveTo>
                    <a:pt x="373001" y="1836350"/>
                  </a:moveTo>
                  <a:lnTo>
                    <a:pt x="372562" y="1835703"/>
                  </a:lnTo>
                  <a:lnTo>
                    <a:pt x="372472" y="1835507"/>
                  </a:lnTo>
                  <a:lnTo>
                    <a:pt x="372924" y="1835918"/>
                  </a:lnTo>
                  <a:lnTo>
                    <a:pt x="373001" y="1836350"/>
                  </a:lnTo>
                  <a:close/>
                </a:path>
                <a:path w="1256665" h="2692400">
                  <a:moveTo>
                    <a:pt x="383103" y="1839878"/>
                  </a:moveTo>
                  <a:lnTo>
                    <a:pt x="381487" y="1835528"/>
                  </a:lnTo>
                  <a:lnTo>
                    <a:pt x="381970" y="1836056"/>
                  </a:lnTo>
                  <a:lnTo>
                    <a:pt x="383040" y="1839410"/>
                  </a:lnTo>
                  <a:lnTo>
                    <a:pt x="383103" y="1839878"/>
                  </a:lnTo>
                  <a:close/>
                </a:path>
                <a:path w="1256665" h="2692400">
                  <a:moveTo>
                    <a:pt x="385934" y="1837048"/>
                  </a:moveTo>
                  <a:lnTo>
                    <a:pt x="385480" y="1835560"/>
                  </a:lnTo>
                  <a:lnTo>
                    <a:pt x="385831" y="1836361"/>
                  </a:lnTo>
                  <a:lnTo>
                    <a:pt x="385934" y="1837048"/>
                  </a:lnTo>
                  <a:close/>
                </a:path>
                <a:path w="1256665" h="2692400">
                  <a:moveTo>
                    <a:pt x="373017" y="1836507"/>
                  </a:moveTo>
                  <a:lnTo>
                    <a:pt x="372582" y="1836088"/>
                  </a:lnTo>
                  <a:lnTo>
                    <a:pt x="372474" y="1835574"/>
                  </a:lnTo>
                  <a:lnTo>
                    <a:pt x="372923" y="1836235"/>
                  </a:lnTo>
                  <a:lnTo>
                    <a:pt x="373017" y="1836507"/>
                  </a:lnTo>
                  <a:close/>
                </a:path>
                <a:path w="1256665" h="2692400">
                  <a:moveTo>
                    <a:pt x="371111" y="1838243"/>
                  </a:moveTo>
                  <a:lnTo>
                    <a:pt x="370125" y="1836991"/>
                  </a:lnTo>
                  <a:lnTo>
                    <a:pt x="370013" y="1836806"/>
                  </a:lnTo>
                  <a:lnTo>
                    <a:pt x="369649" y="1835577"/>
                  </a:lnTo>
                  <a:lnTo>
                    <a:pt x="370326" y="1836567"/>
                  </a:lnTo>
                  <a:lnTo>
                    <a:pt x="370448" y="1836778"/>
                  </a:lnTo>
                  <a:lnTo>
                    <a:pt x="371111" y="1838243"/>
                  </a:lnTo>
                  <a:close/>
                </a:path>
                <a:path w="1256665" h="2692400">
                  <a:moveTo>
                    <a:pt x="385881" y="1838453"/>
                  </a:moveTo>
                  <a:lnTo>
                    <a:pt x="384730" y="1835590"/>
                  </a:lnTo>
                  <a:lnTo>
                    <a:pt x="384905" y="1835801"/>
                  </a:lnTo>
                  <a:lnTo>
                    <a:pt x="385030" y="1836023"/>
                  </a:lnTo>
                  <a:lnTo>
                    <a:pt x="385881" y="1838453"/>
                  </a:lnTo>
                  <a:close/>
                </a:path>
                <a:path w="1256665" h="2692400">
                  <a:moveTo>
                    <a:pt x="383364" y="1836468"/>
                  </a:moveTo>
                  <a:lnTo>
                    <a:pt x="383158" y="1836088"/>
                  </a:lnTo>
                  <a:lnTo>
                    <a:pt x="383058" y="1835605"/>
                  </a:lnTo>
                  <a:lnTo>
                    <a:pt x="383364" y="1836468"/>
                  </a:lnTo>
                  <a:close/>
                </a:path>
                <a:path w="1256665" h="2692400">
                  <a:moveTo>
                    <a:pt x="384772" y="1838335"/>
                  </a:moveTo>
                  <a:lnTo>
                    <a:pt x="383836" y="1835650"/>
                  </a:lnTo>
                  <a:lnTo>
                    <a:pt x="384283" y="1836361"/>
                  </a:lnTo>
                  <a:lnTo>
                    <a:pt x="384405" y="1836645"/>
                  </a:lnTo>
                  <a:lnTo>
                    <a:pt x="384772" y="1838335"/>
                  </a:lnTo>
                  <a:close/>
                </a:path>
                <a:path w="1256665" h="2692400">
                  <a:moveTo>
                    <a:pt x="378496" y="1839006"/>
                  </a:moveTo>
                  <a:lnTo>
                    <a:pt x="377433" y="1837939"/>
                  </a:lnTo>
                  <a:lnTo>
                    <a:pt x="377247" y="1837431"/>
                  </a:lnTo>
                  <a:lnTo>
                    <a:pt x="376996" y="1835657"/>
                  </a:lnTo>
                  <a:lnTo>
                    <a:pt x="378244" y="1837320"/>
                  </a:lnTo>
                  <a:lnTo>
                    <a:pt x="378367" y="1837854"/>
                  </a:lnTo>
                  <a:lnTo>
                    <a:pt x="378496" y="1839006"/>
                  </a:lnTo>
                  <a:close/>
                </a:path>
                <a:path w="1256665" h="2692400">
                  <a:moveTo>
                    <a:pt x="373432" y="1836235"/>
                  </a:moveTo>
                  <a:lnTo>
                    <a:pt x="373010" y="1835685"/>
                  </a:lnTo>
                  <a:lnTo>
                    <a:pt x="373282" y="1835889"/>
                  </a:lnTo>
                  <a:lnTo>
                    <a:pt x="373432" y="1836235"/>
                  </a:lnTo>
                  <a:close/>
                </a:path>
                <a:path w="1256665" h="2692400">
                  <a:moveTo>
                    <a:pt x="374576" y="1836083"/>
                  </a:moveTo>
                  <a:lnTo>
                    <a:pt x="374378" y="1835703"/>
                  </a:lnTo>
                  <a:lnTo>
                    <a:pt x="374576" y="1836083"/>
                  </a:lnTo>
                  <a:close/>
                </a:path>
                <a:path w="1256665" h="2692400">
                  <a:moveTo>
                    <a:pt x="375713" y="1836991"/>
                  </a:moveTo>
                  <a:lnTo>
                    <a:pt x="375551" y="1836687"/>
                  </a:lnTo>
                  <a:lnTo>
                    <a:pt x="375305" y="1835801"/>
                  </a:lnTo>
                  <a:lnTo>
                    <a:pt x="375547" y="1836215"/>
                  </a:lnTo>
                  <a:lnTo>
                    <a:pt x="375713" y="1836991"/>
                  </a:lnTo>
                  <a:close/>
                </a:path>
                <a:path w="1256665" h="2692400">
                  <a:moveTo>
                    <a:pt x="402336" y="1841499"/>
                  </a:moveTo>
                  <a:lnTo>
                    <a:pt x="400858" y="1841499"/>
                  </a:lnTo>
                  <a:lnTo>
                    <a:pt x="396329" y="1835889"/>
                  </a:lnTo>
                  <a:lnTo>
                    <a:pt x="402336" y="1841499"/>
                  </a:lnTo>
                  <a:close/>
                </a:path>
                <a:path w="1256665" h="2692400">
                  <a:moveTo>
                    <a:pt x="374838" y="1837638"/>
                  </a:moveTo>
                  <a:lnTo>
                    <a:pt x="373746" y="1836645"/>
                  </a:lnTo>
                  <a:lnTo>
                    <a:pt x="373411" y="1836185"/>
                  </a:lnTo>
                  <a:lnTo>
                    <a:pt x="373295" y="1835899"/>
                  </a:lnTo>
                  <a:lnTo>
                    <a:pt x="374503" y="1836806"/>
                  </a:lnTo>
                  <a:lnTo>
                    <a:pt x="374630" y="1836962"/>
                  </a:lnTo>
                  <a:lnTo>
                    <a:pt x="374734" y="1837229"/>
                  </a:lnTo>
                  <a:lnTo>
                    <a:pt x="374838" y="1837638"/>
                  </a:lnTo>
                  <a:close/>
                </a:path>
                <a:path w="1256665" h="2692400">
                  <a:moveTo>
                    <a:pt x="375577" y="1837612"/>
                  </a:moveTo>
                  <a:lnTo>
                    <a:pt x="375244" y="1837362"/>
                  </a:lnTo>
                  <a:lnTo>
                    <a:pt x="374674" y="1836270"/>
                  </a:lnTo>
                  <a:lnTo>
                    <a:pt x="374548" y="1835917"/>
                  </a:lnTo>
                  <a:lnTo>
                    <a:pt x="375127" y="1836645"/>
                  </a:lnTo>
                  <a:lnTo>
                    <a:pt x="375577" y="1837612"/>
                  </a:lnTo>
                  <a:close/>
                </a:path>
                <a:path w="1256665" h="2692400">
                  <a:moveTo>
                    <a:pt x="373882" y="1837341"/>
                  </a:moveTo>
                  <a:lnTo>
                    <a:pt x="373327" y="1836806"/>
                  </a:lnTo>
                  <a:lnTo>
                    <a:pt x="373084" y="1836270"/>
                  </a:lnTo>
                  <a:lnTo>
                    <a:pt x="372960" y="1835946"/>
                  </a:lnTo>
                  <a:lnTo>
                    <a:pt x="373420" y="1836361"/>
                  </a:lnTo>
                  <a:lnTo>
                    <a:pt x="373542" y="1836507"/>
                  </a:lnTo>
                  <a:lnTo>
                    <a:pt x="373882" y="1837341"/>
                  </a:lnTo>
                  <a:close/>
                </a:path>
                <a:path w="1256665" h="2692400">
                  <a:moveTo>
                    <a:pt x="377474" y="1839036"/>
                  </a:moveTo>
                  <a:lnTo>
                    <a:pt x="376782" y="1838516"/>
                  </a:lnTo>
                  <a:lnTo>
                    <a:pt x="375713" y="1836991"/>
                  </a:lnTo>
                  <a:lnTo>
                    <a:pt x="375501" y="1835997"/>
                  </a:lnTo>
                  <a:lnTo>
                    <a:pt x="377210" y="1837715"/>
                  </a:lnTo>
                  <a:lnTo>
                    <a:pt x="377332" y="1838033"/>
                  </a:lnTo>
                  <a:lnTo>
                    <a:pt x="377474" y="1839036"/>
                  </a:lnTo>
                  <a:close/>
                </a:path>
                <a:path w="1256665" h="2692400">
                  <a:moveTo>
                    <a:pt x="373107" y="1837392"/>
                  </a:moveTo>
                  <a:lnTo>
                    <a:pt x="372612" y="1836438"/>
                  </a:lnTo>
                  <a:lnTo>
                    <a:pt x="372489" y="1835999"/>
                  </a:lnTo>
                  <a:lnTo>
                    <a:pt x="372895" y="1836390"/>
                  </a:lnTo>
                  <a:lnTo>
                    <a:pt x="373020" y="1836534"/>
                  </a:lnTo>
                  <a:lnTo>
                    <a:pt x="373107" y="1837392"/>
                  </a:lnTo>
                  <a:close/>
                </a:path>
                <a:path w="1256665" h="2692400">
                  <a:moveTo>
                    <a:pt x="373327" y="1836806"/>
                  </a:moveTo>
                  <a:lnTo>
                    <a:pt x="373081" y="1836468"/>
                  </a:lnTo>
                  <a:lnTo>
                    <a:pt x="372966" y="1836011"/>
                  </a:lnTo>
                  <a:lnTo>
                    <a:pt x="373327" y="1836806"/>
                  </a:lnTo>
                  <a:close/>
                </a:path>
                <a:path w="1256665" h="2692400">
                  <a:moveTo>
                    <a:pt x="386748" y="1838033"/>
                  </a:moveTo>
                  <a:lnTo>
                    <a:pt x="386357" y="1837559"/>
                  </a:lnTo>
                  <a:lnTo>
                    <a:pt x="385922" y="1836567"/>
                  </a:lnTo>
                  <a:lnTo>
                    <a:pt x="385804" y="1836056"/>
                  </a:lnTo>
                  <a:lnTo>
                    <a:pt x="386748" y="1838033"/>
                  </a:lnTo>
                  <a:close/>
                </a:path>
                <a:path w="1256665" h="2692400">
                  <a:moveTo>
                    <a:pt x="375244" y="1837362"/>
                  </a:moveTo>
                  <a:lnTo>
                    <a:pt x="374750" y="1836991"/>
                  </a:lnTo>
                  <a:lnTo>
                    <a:pt x="374698" y="1836806"/>
                  </a:lnTo>
                  <a:lnTo>
                    <a:pt x="374576" y="1836083"/>
                  </a:lnTo>
                  <a:lnTo>
                    <a:pt x="375244" y="1837362"/>
                  </a:lnTo>
                  <a:close/>
                </a:path>
                <a:path w="1256665" h="2692400">
                  <a:moveTo>
                    <a:pt x="386130" y="1838531"/>
                  </a:moveTo>
                  <a:lnTo>
                    <a:pt x="385222" y="1836185"/>
                  </a:lnTo>
                  <a:lnTo>
                    <a:pt x="385854" y="1836950"/>
                  </a:lnTo>
                  <a:lnTo>
                    <a:pt x="385980" y="1837392"/>
                  </a:lnTo>
                  <a:lnTo>
                    <a:pt x="386130" y="1838531"/>
                  </a:lnTo>
                  <a:close/>
                </a:path>
                <a:path w="1256665" h="2692400">
                  <a:moveTo>
                    <a:pt x="373479" y="1841046"/>
                  </a:moveTo>
                  <a:lnTo>
                    <a:pt x="372618" y="1838601"/>
                  </a:lnTo>
                  <a:lnTo>
                    <a:pt x="372497" y="1836215"/>
                  </a:lnTo>
                  <a:lnTo>
                    <a:pt x="372989" y="1837163"/>
                  </a:lnTo>
                  <a:lnTo>
                    <a:pt x="373112" y="1837446"/>
                  </a:lnTo>
                  <a:lnTo>
                    <a:pt x="373479" y="1841046"/>
                  </a:lnTo>
                  <a:close/>
                </a:path>
                <a:path w="1256665" h="2692400">
                  <a:moveTo>
                    <a:pt x="373768" y="1836674"/>
                  </a:moveTo>
                  <a:lnTo>
                    <a:pt x="373540" y="1836468"/>
                  </a:lnTo>
                  <a:lnTo>
                    <a:pt x="373432" y="1836235"/>
                  </a:lnTo>
                  <a:lnTo>
                    <a:pt x="373768" y="1836674"/>
                  </a:lnTo>
                  <a:close/>
                </a:path>
                <a:path w="1256665" h="2692400">
                  <a:moveTo>
                    <a:pt x="383426" y="1836645"/>
                  </a:moveTo>
                  <a:lnTo>
                    <a:pt x="383214" y="1836270"/>
                  </a:lnTo>
                  <a:lnTo>
                    <a:pt x="383338" y="1836438"/>
                  </a:lnTo>
                  <a:lnTo>
                    <a:pt x="383426" y="1836645"/>
                  </a:lnTo>
                  <a:close/>
                </a:path>
                <a:path w="1256665" h="2692400">
                  <a:moveTo>
                    <a:pt x="373278" y="1836759"/>
                  </a:moveTo>
                  <a:lnTo>
                    <a:pt x="373079" y="1836567"/>
                  </a:lnTo>
                  <a:lnTo>
                    <a:pt x="373001" y="1836350"/>
                  </a:lnTo>
                  <a:lnTo>
                    <a:pt x="373278" y="1836759"/>
                  </a:lnTo>
                  <a:close/>
                </a:path>
                <a:path w="1256665" h="2692400">
                  <a:moveTo>
                    <a:pt x="370545" y="1838601"/>
                  </a:moveTo>
                  <a:lnTo>
                    <a:pt x="369870" y="1837559"/>
                  </a:lnTo>
                  <a:lnTo>
                    <a:pt x="369775" y="1837341"/>
                  </a:lnTo>
                  <a:lnTo>
                    <a:pt x="369650" y="1836390"/>
                  </a:lnTo>
                  <a:lnTo>
                    <a:pt x="369978" y="1836806"/>
                  </a:lnTo>
                  <a:lnTo>
                    <a:pt x="370087" y="1837055"/>
                  </a:lnTo>
                  <a:lnTo>
                    <a:pt x="370545" y="1838601"/>
                  </a:lnTo>
                  <a:close/>
                </a:path>
                <a:path w="1256665" h="2692400">
                  <a:moveTo>
                    <a:pt x="380725" y="1838200"/>
                  </a:moveTo>
                  <a:lnTo>
                    <a:pt x="379705" y="1836438"/>
                  </a:lnTo>
                  <a:lnTo>
                    <a:pt x="380518" y="1837362"/>
                  </a:lnTo>
                  <a:lnTo>
                    <a:pt x="380639" y="1837715"/>
                  </a:lnTo>
                  <a:lnTo>
                    <a:pt x="380725" y="1838200"/>
                  </a:lnTo>
                  <a:close/>
                </a:path>
                <a:path w="1256665" h="2692400">
                  <a:moveTo>
                    <a:pt x="374964" y="1838383"/>
                  </a:moveTo>
                  <a:lnTo>
                    <a:pt x="373882" y="1837341"/>
                  </a:lnTo>
                  <a:lnTo>
                    <a:pt x="373519" y="1836450"/>
                  </a:lnTo>
                  <a:lnTo>
                    <a:pt x="373736" y="1836645"/>
                  </a:lnTo>
                  <a:lnTo>
                    <a:pt x="374935" y="1838208"/>
                  </a:lnTo>
                  <a:lnTo>
                    <a:pt x="374964" y="1838383"/>
                  </a:lnTo>
                  <a:close/>
                </a:path>
                <a:path w="1256665" h="2692400">
                  <a:moveTo>
                    <a:pt x="384996" y="1839365"/>
                  </a:moveTo>
                  <a:lnTo>
                    <a:pt x="384883" y="1839219"/>
                  </a:lnTo>
                  <a:lnTo>
                    <a:pt x="383466" y="1836687"/>
                  </a:lnTo>
                  <a:lnTo>
                    <a:pt x="383364" y="1836468"/>
                  </a:lnTo>
                  <a:lnTo>
                    <a:pt x="384670" y="1838200"/>
                  </a:lnTo>
                  <a:lnTo>
                    <a:pt x="384785" y="1838394"/>
                  </a:lnTo>
                  <a:lnTo>
                    <a:pt x="384996" y="1839365"/>
                  </a:lnTo>
                  <a:close/>
                </a:path>
                <a:path w="1256665" h="2692400">
                  <a:moveTo>
                    <a:pt x="386385" y="1840474"/>
                  </a:moveTo>
                  <a:lnTo>
                    <a:pt x="384870" y="1838465"/>
                  </a:lnTo>
                  <a:lnTo>
                    <a:pt x="384744" y="1838208"/>
                  </a:lnTo>
                  <a:lnTo>
                    <a:pt x="384374" y="1836506"/>
                  </a:lnTo>
                  <a:lnTo>
                    <a:pt x="386025" y="1839135"/>
                  </a:lnTo>
                  <a:lnTo>
                    <a:pt x="386275" y="1839669"/>
                  </a:lnTo>
                  <a:lnTo>
                    <a:pt x="386385" y="1840474"/>
                  </a:lnTo>
                  <a:close/>
                </a:path>
                <a:path w="1256665" h="2692400">
                  <a:moveTo>
                    <a:pt x="398996" y="1841499"/>
                  </a:moveTo>
                  <a:lnTo>
                    <a:pt x="398525" y="1841499"/>
                  </a:lnTo>
                  <a:lnTo>
                    <a:pt x="395013" y="1836567"/>
                  </a:lnTo>
                  <a:lnTo>
                    <a:pt x="398996" y="1841499"/>
                  </a:lnTo>
                  <a:close/>
                </a:path>
                <a:path w="1256665" h="2692400">
                  <a:moveTo>
                    <a:pt x="369905" y="1838330"/>
                  </a:moveTo>
                  <a:lnTo>
                    <a:pt x="369374" y="1837055"/>
                  </a:lnTo>
                  <a:lnTo>
                    <a:pt x="369262" y="1836620"/>
                  </a:lnTo>
                  <a:lnTo>
                    <a:pt x="369729" y="1837341"/>
                  </a:lnTo>
                  <a:lnTo>
                    <a:pt x="369854" y="1837939"/>
                  </a:lnTo>
                  <a:lnTo>
                    <a:pt x="369905" y="1838330"/>
                  </a:lnTo>
                  <a:close/>
                </a:path>
                <a:path w="1256665" h="2692400">
                  <a:moveTo>
                    <a:pt x="384647" y="1838984"/>
                  </a:moveTo>
                  <a:lnTo>
                    <a:pt x="384011" y="1838288"/>
                  </a:lnTo>
                  <a:lnTo>
                    <a:pt x="383426" y="1836645"/>
                  </a:lnTo>
                  <a:lnTo>
                    <a:pt x="384647" y="1838984"/>
                  </a:lnTo>
                  <a:close/>
                </a:path>
                <a:path w="1256665" h="2692400">
                  <a:moveTo>
                    <a:pt x="374932" y="1838193"/>
                  </a:moveTo>
                  <a:lnTo>
                    <a:pt x="373768" y="1836674"/>
                  </a:lnTo>
                  <a:lnTo>
                    <a:pt x="374751" y="1837559"/>
                  </a:lnTo>
                  <a:lnTo>
                    <a:pt x="374875" y="1837854"/>
                  </a:lnTo>
                  <a:lnTo>
                    <a:pt x="374932" y="1838193"/>
                  </a:lnTo>
                  <a:close/>
                </a:path>
                <a:path w="1256665" h="2692400">
                  <a:moveTo>
                    <a:pt x="382800" y="1837229"/>
                  </a:moveTo>
                  <a:lnTo>
                    <a:pt x="382645" y="1836795"/>
                  </a:lnTo>
                  <a:lnTo>
                    <a:pt x="382772" y="1836991"/>
                  </a:lnTo>
                  <a:lnTo>
                    <a:pt x="382800" y="1837229"/>
                  </a:lnTo>
                  <a:close/>
                </a:path>
                <a:path w="1256665" h="2692400">
                  <a:moveTo>
                    <a:pt x="375826" y="1837523"/>
                  </a:moveTo>
                  <a:lnTo>
                    <a:pt x="375701" y="1837229"/>
                  </a:lnTo>
                  <a:lnTo>
                    <a:pt x="375582" y="1836799"/>
                  </a:lnTo>
                  <a:lnTo>
                    <a:pt x="375700" y="1836973"/>
                  </a:lnTo>
                  <a:lnTo>
                    <a:pt x="375826" y="1837523"/>
                  </a:lnTo>
                  <a:close/>
                </a:path>
                <a:path w="1256665" h="2692400">
                  <a:moveTo>
                    <a:pt x="374796" y="1837388"/>
                  </a:moveTo>
                  <a:lnTo>
                    <a:pt x="374595" y="1836875"/>
                  </a:lnTo>
                  <a:lnTo>
                    <a:pt x="374702" y="1837055"/>
                  </a:lnTo>
                  <a:lnTo>
                    <a:pt x="374796" y="1837388"/>
                  </a:lnTo>
                  <a:close/>
                </a:path>
                <a:path w="1256665" h="2692400">
                  <a:moveTo>
                    <a:pt x="375490" y="1841499"/>
                  </a:moveTo>
                  <a:lnTo>
                    <a:pt x="373361" y="1836881"/>
                  </a:lnTo>
                  <a:lnTo>
                    <a:pt x="374143" y="1838033"/>
                  </a:lnTo>
                  <a:lnTo>
                    <a:pt x="375430" y="1841147"/>
                  </a:lnTo>
                  <a:lnTo>
                    <a:pt x="375490" y="1841499"/>
                  </a:lnTo>
                  <a:close/>
                </a:path>
                <a:path w="1256665" h="2692400">
                  <a:moveTo>
                    <a:pt x="374758" y="1837163"/>
                  </a:moveTo>
                  <a:lnTo>
                    <a:pt x="374616" y="1836890"/>
                  </a:lnTo>
                  <a:lnTo>
                    <a:pt x="374740" y="1837055"/>
                  </a:lnTo>
                  <a:close/>
                </a:path>
                <a:path w="1256665" h="2692400">
                  <a:moveTo>
                    <a:pt x="383162" y="1838248"/>
                  </a:moveTo>
                  <a:lnTo>
                    <a:pt x="382877" y="1837446"/>
                  </a:lnTo>
                  <a:lnTo>
                    <a:pt x="382765" y="1836926"/>
                  </a:lnTo>
                  <a:lnTo>
                    <a:pt x="383042" y="1837229"/>
                  </a:lnTo>
                  <a:lnTo>
                    <a:pt x="383162" y="1838248"/>
                  </a:lnTo>
                  <a:close/>
                </a:path>
                <a:path w="1256665" h="2692400">
                  <a:moveTo>
                    <a:pt x="369871" y="1838288"/>
                  </a:moveTo>
                  <a:lnTo>
                    <a:pt x="369572" y="1837921"/>
                  </a:lnTo>
                  <a:lnTo>
                    <a:pt x="369449" y="1837523"/>
                  </a:lnTo>
                  <a:lnTo>
                    <a:pt x="369329" y="1836944"/>
                  </a:lnTo>
                  <a:lnTo>
                    <a:pt x="369871" y="1838288"/>
                  </a:lnTo>
                  <a:close/>
                </a:path>
                <a:path w="1256665" h="2692400">
                  <a:moveTo>
                    <a:pt x="379442" y="1838918"/>
                  </a:moveTo>
                  <a:lnTo>
                    <a:pt x="378338" y="1837446"/>
                  </a:lnTo>
                  <a:lnTo>
                    <a:pt x="378265" y="1836950"/>
                  </a:lnTo>
                  <a:lnTo>
                    <a:pt x="379442" y="1838918"/>
                  </a:lnTo>
                  <a:close/>
                </a:path>
                <a:path w="1256665" h="2692400">
                  <a:moveTo>
                    <a:pt x="375877" y="1838573"/>
                  </a:moveTo>
                  <a:lnTo>
                    <a:pt x="375173" y="1837939"/>
                  </a:lnTo>
                  <a:lnTo>
                    <a:pt x="374850" y="1837341"/>
                  </a:lnTo>
                  <a:lnTo>
                    <a:pt x="374726" y="1836973"/>
                  </a:lnTo>
                  <a:lnTo>
                    <a:pt x="375188" y="1837320"/>
                  </a:lnTo>
                  <a:lnTo>
                    <a:pt x="375877" y="1838573"/>
                  </a:lnTo>
                  <a:close/>
                </a:path>
                <a:path w="1256665" h="2692400">
                  <a:moveTo>
                    <a:pt x="384917" y="1839279"/>
                  </a:moveTo>
                  <a:lnTo>
                    <a:pt x="384625" y="1838940"/>
                  </a:lnTo>
                  <a:lnTo>
                    <a:pt x="383621" y="1836989"/>
                  </a:lnTo>
                  <a:lnTo>
                    <a:pt x="384917" y="1839279"/>
                  </a:lnTo>
                  <a:close/>
                </a:path>
                <a:path w="1256665" h="2692400">
                  <a:moveTo>
                    <a:pt x="376714" y="1838465"/>
                  </a:moveTo>
                  <a:lnTo>
                    <a:pt x="376418" y="1838243"/>
                  </a:lnTo>
                  <a:lnTo>
                    <a:pt x="375826" y="1837523"/>
                  </a:lnTo>
                  <a:lnTo>
                    <a:pt x="375713" y="1836991"/>
                  </a:lnTo>
                  <a:lnTo>
                    <a:pt x="376714" y="1838465"/>
                  </a:lnTo>
                  <a:close/>
                </a:path>
                <a:path w="1256665" h="2692400">
                  <a:moveTo>
                    <a:pt x="388085" y="1841499"/>
                  </a:moveTo>
                  <a:lnTo>
                    <a:pt x="387511" y="1841499"/>
                  </a:lnTo>
                  <a:lnTo>
                    <a:pt x="386881" y="1840474"/>
                  </a:lnTo>
                  <a:lnTo>
                    <a:pt x="386633" y="1839773"/>
                  </a:lnTo>
                  <a:lnTo>
                    <a:pt x="386048" y="1837638"/>
                  </a:lnTo>
                  <a:lnTo>
                    <a:pt x="385934" y="1837048"/>
                  </a:lnTo>
                  <a:lnTo>
                    <a:pt x="386327" y="1837523"/>
                  </a:lnTo>
                  <a:lnTo>
                    <a:pt x="388085" y="1841499"/>
                  </a:lnTo>
                  <a:close/>
                </a:path>
                <a:path w="1256665" h="2692400">
                  <a:moveTo>
                    <a:pt x="375153" y="1837921"/>
                  </a:moveTo>
                  <a:lnTo>
                    <a:pt x="374981" y="1837766"/>
                  </a:lnTo>
                  <a:lnTo>
                    <a:pt x="374884" y="1837612"/>
                  </a:lnTo>
                  <a:lnTo>
                    <a:pt x="374758" y="1837163"/>
                  </a:lnTo>
                  <a:lnTo>
                    <a:pt x="375153" y="1837921"/>
                  </a:lnTo>
                  <a:close/>
                </a:path>
                <a:path w="1256665" h="2692400">
                  <a:moveTo>
                    <a:pt x="383231" y="1840009"/>
                  </a:moveTo>
                  <a:lnTo>
                    <a:pt x="383050" y="1839410"/>
                  </a:lnTo>
                  <a:lnTo>
                    <a:pt x="382800" y="1837229"/>
                  </a:lnTo>
                  <a:lnTo>
                    <a:pt x="383148" y="1838208"/>
                  </a:lnTo>
                  <a:lnTo>
                    <a:pt x="383231" y="1840009"/>
                  </a:lnTo>
                  <a:close/>
                </a:path>
                <a:path w="1256665" h="2692400">
                  <a:moveTo>
                    <a:pt x="385146" y="1841499"/>
                  </a:moveTo>
                  <a:lnTo>
                    <a:pt x="384318" y="1841499"/>
                  </a:lnTo>
                  <a:lnTo>
                    <a:pt x="383248" y="1838491"/>
                  </a:lnTo>
                  <a:lnTo>
                    <a:pt x="383125" y="1837320"/>
                  </a:lnTo>
                  <a:lnTo>
                    <a:pt x="383974" y="1838248"/>
                  </a:lnTo>
                  <a:lnTo>
                    <a:pt x="385146" y="1841499"/>
                  </a:lnTo>
                  <a:close/>
                </a:path>
                <a:path w="1256665" h="2692400">
                  <a:moveTo>
                    <a:pt x="375157" y="1839526"/>
                  </a:moveTo>
                  <a:lnTo>
                    <a:pt x="374252" y="1838193"/>
                  </a:lnTo>
                  <a:lnTo>
                    <a:pt x="373882" y="1837341"/>
                  </a:lnTo>
                  <a:lnTo>
                    <a:pt x="374909" y="1838330"/>
                  </a:lnTo>
                  <a:lnTo>
                    <a:pt x="375036" y="1838810"/>
                  </a:lnTo>
                  <a:lnTo>
                    <a:pt x="375157" y="1839526"/>
                  </a:lnTo>
                  <a:close/>
                </a:path>
                <a:path w="1256665" h="2692400">
                  <a:moveTo>
                    <a:pt x="375236" y="1841499"/>
                  </a:moveTo>
                  <a:lnTo>
                    <a:pt x="373693" y="1841499"/>
                  </a:lnTo>
                  <a:lnTo>
                    <a:pt x="373589" y="1841346"/>
                  </a:lnTo>
                  <a:lnTo>
                    <a:pt x="373472" y="1840977"/>
                  </a:lnTo>
                  <a:lnTo>
                    <a:pt x="373107" y="1837392"/>
                  </a:lnTo>
                  <a:lnTo>
                    <a:pt x="375236" y="1841499"/>
                  </a:lnTo>
                  <a:close/>
                </a:path>
                <a:path w="1256665" h="2692400">
                  <a:moveTo>
                    <a:pt x="380978" y="1841499"/>
                  </a:moveTo>
                  <a:lnTo>
                    <a:pt x="378525" y="1839036"/>
                  </a:lnTo>
                  <a:lnTo>
                    <a:pt x="378443" y="1838531"/>
                  </a:lnTo>
                  <a:lnTo>
                    <a:pt x="378318" y="1837419"/>
                  </a:lnTo>
                  <a:lnTo>
                    <a:pt x="379481" y="1838984"/>
                  </a:lnTo>
                  <a:lnTo>
                    <a:pt x="380978" y="1841499"/>
                  </a:lnTo>
                  <a:close/>
                </a:path>
                <a:path w="1256665" h="2692400">
                  <a:moveTo>
                    <a:pt x="370785" y="1839410"/>
                  </a:moveTo>
                  <a:lnTo>
                    <a:pt x="369909" y="1838335"/>
                  </a:lnTo>
                  <a:lnTo>
                    <a:pt x="369787" y="1837431"/>
                  </a:lnTo>
                  <a:lnTo>
                    <a:pt x="370457" y="1838465"/>
                  </a:lnTo>
                  <a:lnTo>
                    <a:pt x="370582" y="1838725"/>
                  </a:lnTo>
                  <a:lnTo>
                    <a:pt x="370785" y="1839410"/>
                  </a:lnTo>
                  <a:close/>
                </a:path>
                <a:path w="1256665" h="2692400">
                  <a:moveTo>
                    <a:pt x="375896" y="1837852"/>
                  </a:moveTo>
                  <a:lnTo>
                    <a:pt x="375760" y="1837440"/>
                  </a:lnTo>
                  <a:lnTo>
                    <a:pt x="375896" y="1837852"/>
                  </a:lnTo>
                  <a:close/>
                </a:path>
                <a:path w="1256665" h="2692400">
                  <a:moveTo>
                    <a:pt x="380908" y="1838516"/>
                  </a:moveTo>
                  <a:lnTo>
                    <a:pt x="380709" y="1838110"/>
                  </a:lnTo>
                  <a:lnTo>
                    <a:pt x="380591" y="1837446"/>
                  </a:lnTo>
                  <a:lnTo>
                    <a:pt x="380817" y="1837715"/>
                  </a:lnTo>
                  <a:lnTo>
                    <a:pt x="380908" y="1838516"/>
                  </a:lnTo>
                  <a:close/>
                </a:path>
                <a:path w="1256665" h="2692400">
                  <a:moveTo>
                    <a:pt x="377433" y="1837939"/>
                  </a:moveTo>
                  <a:lnTo>
                    <a:pt x="377260" y="1837522"/>
                  </a:lnTo>
                  <a:lnTo>
                    <a:pt x="377433" y="1837939"/>
                  </a:lnTo>
                  <a:close/>
                </a:path>
                <a:path w="1256665" h="2692400">
                  <a:moveTo>
                    <a:pt x="376372" y="1838208"/>
                  </a:moveTo>
                  <a:lnTo>
                    <a:pt x="375900" y="1837854"/>
                  </a:lnTo>
                  <a:lnTo>
                    <a:pt x="375826" y="1837523"/>
                  </a:lnTo>
                  <a:lnTo>
                    <a:pt x="376372" y="1838208"/>
                  </a:lnTo>
                  <a:close/>
                </a:path>
                <a:path w="1256665" h="2692400">
                  <a:moveTo>
                    <a:pt x="376086" y="1838741"/>
                  </a:moveTo>
                  <a:lnTo>
                    <a:pt x="375577" y="1837612"/>
                  </a:lnTo>
                  <a:lnTo>
                    <a:pt x="375782" y="1837766"/>
                  </a:lnTo>
                  <a:lnTo>
                    <a:pt x="375898" y="1837939"/>
                  </a:lnTo>
                  <a:lnTo>
                    <a:pt x="376086" y="1838741"/>
                  </a:lnTo>
                  <a:close/>
                </a:path>
                <a:path w="1256665" h="2692400">
                  <a:moveTo>
                    <a:pt x="375298" y="1838671"/>
                  </a:moveTo>
                  <a:lnTo>
                    <a:pt x="374944" y="1838208"/>
                  </a:lnTo>
                  <a:lnTo>
                    <a:pt x="374838" y="1837638"/>
                  </a:lnTo>
                  <a:lnTo>
                    <a:pt x="374959" y="1837805"/>
                  </a:lnTo>
                  <a:lnTo>
                    <a:pt x="375298" y="1838671"/>
                  </a:lnTo>
                  <a:close/>
                </a:path>
                <a:path w="1256665" h="2692400">
                  <a:moveTo>
                    <a:pt x="382634" y="1841499"/>
                  </a:moveTo>
                  <a:lnTo>
                    <a:pt x="380941" y="1838573"/>
                  </a:lnTo>
                  <a:lnTo>
                    <a:pt x="380816" y="1837701"/>
                  </a:lnTo>
                  <a:lnTo>
                    <a:pt x="381989" y="1839036"/>
                  </a:lnTo>
                  <a:lnTo>
                    <a:pt x="382104" y="1839279"/>
                  </a:lnTo>
                  <a:lnTo>
                    <a:pt x="382634" y="1841499"/>
                  </a:lnTo>
                  <a:close/>
                </a:path>
                <a:path w="1256665" h="2692400">
                  <a:moveTo>
                    <a:pt x="375825" y="1839213"/>
                  </a:moveTo>
                  <a:lnTo>
                    <a:pt x="375397" y="1838800"/>
                  </a:lnTo>
                  <a:lnTo>
                    <a:pt x="375271" y="1838601"/>
                  </a:lnTo>
                  <a:lnTo>
                    <a:pt x="374924" y="1837715"/>
                  </a:lnTo>
                  <a:lnTo>
                    <a:pt x="375162" y="1837939"/>
                  </a:lnTo>
                  <a:lnTo>
                    <a:pt x="375825" y="1839213"/>
                  </a:lnTo>
                  <a:close/>
                </a:path>
                <a:path w="1256665" h="2692400">
                  <a:moveTo>
                    <a:pt x="371721" y="1839018"/>
                  </a:moveTo>
                  <a:lnTo>
                    <a:pt x="371503" y="1838741"/>
                  </a:lnTo>
                  <a:lnTo>
                    <a:pt x="371144" y="1837766"/>
                  </a:lnTo>
                  <a:lnTo>
                    <a:pt x="371357" y="1838110"/>
                  </a:lnTo>
                  <a:lnTo>
                    <a:pt x="371721" y="1839018"/>
                  </a:lnTo>
                  <a:close/>
                </a:path>
                <a:path w="1256665" h="2692400">
                  <a:moveTo>
                    <a:pt x="378079" y="1839490"/>
                  </a:moveTo>
                  <a:lnTo>
                    <a:pt x="377474" y="1839036"/>
                  </a:lnTo>
                  <a:lnTo>
                    <a:pt x="377300" y="1837805"/>
                  </a:lnTo>
                  <a:lnTo>
                    <a:pt x="378079" y="1839490"/>
                  </a:lnTo>
                  <a:close/>
                </a:path>
                <a:path w="1256665" h="2692400">
                  <a:moveTo>
                    <a:pt x="377632" y="1840153"/>
                  </a:moveTo>
                  <a:lnTo>
                    <a:pt x="376140" y="1838810"/>
                  </a:lnTo>
                  <a:lnTo>
                    <a:pt x="375896" y="1837852"/>
                  </a:lnTo>
                  <a:lnTo>
                    <a:pt x="376360" y="1838200"/>
                  </a:lnTo>
                  <a:lnTo>
                    <a:pt x="377557" y="1839706"/>
                  </a:lnTo>
                  <a:lnTo>
                    <a:pt x="377632" y="1840153"/>
                  </a:lnTo>
                  <a:close/>
                </a:path>
                <a:path w="1256665" h="2692400">
                  <a:moveTo>
                    <a:pt x="370321" y="1841499"/>
                  </a:moveTo>
                  <a:lnTo>
                    <a:pt x="369517" y="1837854"/>
                  </a:lnTo>
                  <a:lnTo>
                    <a:pt x="369838" y="1838248"/>
                  </a:lnTo>
                  <a:lnTo>
                    <a:pt x="369964" y="1838779"/>
                  </a:lnTo>
                  <a:lnTo>
                    <a:pt x="370321" y="1841499"/>
                  </a:lnTo>
                  <a:close/>
                </a:path>
                <a:path w="1256665" h="2692400">
                  <a:moveTo>
                    <a:pt x="376281" y="1839651"/>
                  </a:moveTo>
                  <a:lnTo>
                    <a:pt x="375832" y="1839219"/>
                  </a:lnTo>
                  <a:lnTo>
                    <a:pt x="375153" y="1837921"/>
                  </a:lnTo>
                  <a:lnTo>
                    <a:pt x="375892" y="1838601"/>
                  </a:lnTo>
                  <a:lnTo>
                    <a:pt x="376119" y="1839036"/>
                  </a:lnTo>
                  <a:lnTo>
                    <a:pt x="376281" y="1839651"/>
                  </a:lnTo>
                  <a:close/>
                </a:path>
                <a:path w="1256665" h="2692400">
                  <a:moveTo>
                    <a:pt x="378593" y="1839876"/>
                  </a:moveTo>
                  <a:lnTo>
                    <a:pt x="378127" y="1839526"/>
                  </a:lnTo>
                  <a:lnTo>
                    <a:pt x="378015" y="1839336"/>
                  </a:lnTo>
                  <a:lnTo>
                    <a:pt x="377433" y="1837939"/>
                  </a:lnTo>
                  <a:lnTo>
                    <a:pt x="378408" y="1838918"/>
                  </a:lnTo>
                  <a:lnTo>
                    <a:pt x="378533" y="1839336"/>
                  </a:lnTo>
                  <a:lnTo>
                    <a:pt x="378593" y="1839876"/>
                  </a:lnTo>
                  <a:close/>
                </a:path>
                <a:path w="1256665" h="2692400">
                  <a:moveTo>
                    <a:pt x="371917" y="1839266"/>
                  </a:moveTo>
                  <a:lnTo>
                    <a:pt x="371736" y="1839036"/>
                  </a:lnTo>
                  <a:lnTo>
                    <a:pt x="371325" y="1838030"/>
                  </a:lnTo>
                  <a:lnTo>
                    <a:pt x="371810" y="1838741"/>
                  </a:lnTo>
                  <a:lnTo>
                    <a:pt x="371917" y="1839266"/>
                  </a:lnTo>
                  <a:close/>
                </a:path>
                <a:path w="1256665" h="2692400">
                  <a:moveTo>
                    <a:pt x="389611" y="1841499"/>
                  </a:moveTo>
                  <a:lnTo>
                    <a:pt x="388404" y="1841499"/>
                  </a:lnTo>
                  <a:lnTo>
                    <a:pt x="386748" y="1838033"/>
                  </a:lnTo>
                  <a:lnTo>
                    <a:pt x="389611" y="1841499"/>
                  </a:lnTo>
                  <a:close/>
                </a:path>
                <a:path w="1256665" h="2692400">
                  <a:moveTo>
                    <a:pt x="375319" y="1838725"/>
                  </a:moveTo>
                  <a:lnTo>
                    <a:pt x="375050" y="1838465"/>
                  </a:lnTo>
                  <a:lnTo>
                    <a:pt x="374932" y="1838193"/>
                  </a:lnTo>
                  <a:lnTo>
                    <a:pt x="375319" y="1838725"/>
                  </a:lnTo>
                  <a:close/>
                </a:path>
                <a:path w="1256665" h="2692400">
                  <a:moveTo>
                    <a:pt x="376140" y="1838810"/>
                  </a:moveTo>
                  <a:lnTo>
                    <a:pt x="375971" y="1838199"/>
                  </a:lnTo>
                  <a:lnTo>
                    <a:pt x="376140" y="1838810"/>
                  </a:lnTo>
                  <a:close/>
                </a:path>
                <a:path w="1256665" h="2692400">
                  <a:moveTo>
                    <a:pt x="381130" y="1840490"/>
                  </a:moveTo>
                  <a:lnTo>
                    <a:pt x="380725" y="1838200"/>
                  </a:lnTo>
                  <a:lnTo>
                    <a:pt x="380837" y="1838394"/>
                  </a:lnTo>
                  <a:lnTo>
                    <a:pt x="380964" y="1839018"/>
                  </a:lnTo>
                  <a:lnTo>
                    <a:pt x="381130" y="1840490"/>
                  </a:lnTo>
                  <a:close/>
                </a:path>
                <a:path w="1256665" h="2692400">
                  <a:moveTo>
                    <a:pt x="377515" y="1839645"/>
                  </a:moveTo>
                  <a:lnTo>
                    <a:pt x="376372" y="1838208"/>
                  </a:lnTo>
                  <a:lnTo>
                    <a:pt x="376714" y="1838465"/>
                  </a:lnTo>
                  <a:lnTo>
                    <a:pt x="377515" y="1839645"/>
                  </a:lnTo>
                  <a:close/>
                </a:path>
                <a:path w="1256665" h="2692400">
                  <a:moveTo>
                    <a:pt x="372090" y="1840408"/>
                  </a:moveTo>
                  <a:lnTo>
                    <a:pt x="371111" y="1838243"/>
                  </a:lnTo>
                  <a:lnTo>
                    <a:pt x="371448" y="1838671"/>
                  </a:lnTo>
                  <a:lnTo>
                    <a:pt x="372090" y="1840408"/>
                  </a:lnTo>
                  <a:close/>
                </a:path>
                <a:path w="1256665" h="2692400">
                  <a:moveTo>
                    <a:pt x="385460" y="1841499"/>
                  </a:moveTo>
                  <a:lnTo>
                    <a:pt x="385146" y="1841499"/>
                  </a:lnTo>
                  <a:lnTo>
                    <a:pt x="384007" y="1838283"/>
                  </a:lnTo>
                  <a:lnTo>
                    <a:pt x="384608" y="1838940"/>
                  </a:lnTo>
                  <a:lnTo>
                    <a:pt x="385054" y="1839773"/>
                  </a:lnTo>
                  <a:lnTo>
                    <a:pt x="385173" y="1840182"/>
                  </a:lnTo>
                  <a:lnTo>
                    <a:pt x="385460" y="1841499"/>
                  </a:lnTo>
                  <a:close/>
                </a:path>
                <a:path w="1256665" h="2692400">
                  <a:moveTo>
                    <a:pt x="371404" y="1841499"/>
                  </a:moveTo>
                  <a:lnTo>
                    <a:pt x="371166" y="1841499"/>
                  </a:lnTo>
                  <a:lnTo>
                    <a:pt x="370025" y="1838671"/>
                  </a:lnTo>
                  <a:lnTo>
                    <a:pt x="369905" y="1838330"/>
                  </a:lnTo>
                  <a:lnTo>
                    <a:pt x="370678" y="1839279"/>
                  </a:lnTo>
                  <a:lnTo>
                    <a:pt x="370804" y="1839474"/>
                  </a:lnTo>
                  <a:lnTo>
                    <a:pt x="371404" y="1841499"/>
                  </a:lnTo>
                  <a:close/>
                </a:path>
                <a:path w="1256665" h="2692400">
                  <a:moveTo>
                    <a:pt x="386449" y="1840953"/>
                  </a:moveTo>
                  <a:lnTo>
                    <a:pt x="385252" y="1839645"/>
                  </a:lnTo>
                  <a:lnTo>
                    <a:pt x="385130" y="1839379"/>
                  </a:lnTo>
                  <a:lnTo>
                    <a:pt x="384772" y="1838335"/>
                  </a:lnTo>
                  <a:lnTo>
                    <a:pt x="386265" y="1840315"/>
                  </a:lnTo>
                  <a:lnTo>
                    <a:pt x="386390" y="1840505"/>
                  </a:lnTo>
                  <a:lnTo>
                    <a:pt x="386449" y="1840953"/>
                  </a:lnTo>
                  <a:close/>
                </a:path>
                <a:path w="1256665" h="2692400">
                  <a:moveTo>
                    <a:pt x="385204" y="1839593"/>
                  </a:moveTo>
                  <a:lnTo>
                    <a:pt x="385009" y="1839379"/>
                  </a:lnTo>
                  <a:lnTo>
                    <a:pt x="384779" y="1838366"/>
                  </a:lnTo>
                  <a:lnTo>
                    <a:pt x="385204" y="1839593"/>
                  </a:lnTo>
                  <a:close/>
                </a:path>
                <a:path w="1256665" h="2692400">
                  <a:moveTo>
                    <a:pt x="371166" y="1841499"/>
                  </a:moveTo>
                  <a:lnTo>
                    <a:pt x="370321" y="1841499"/>
                  </a:lnTo>
                  <a:lnTo>
                    <a:pt x="369914" y="1838394"/>
                  </a:lnTo>
                  <a:lnTo>
                    <a:pt x="371166" y="1841499"/>
                  </a:lnTo>
                  <a:close/>
                </a:path>
                <a:path w="1256665" h="2692400">
                  <a:moveTo>
                    <a:pt x="386258" y="1839505"/>
                  </a:moveTo>
                  <a:lnTo>
                    <a:pt x="385881" y="1838453"/>
                  </a:lnTo>
                  <a:lnTo>
                    <a:pt x="386241" y="1839379"/>
                  </a:lnTo>
                  <a:close/>
                </a:path>
                <a:path w="1256665" h="2692400">
                  <a:moveTo>
                    <a:pt x="377570" y="1839714"/>
                  </a:moveTo>
                  <a:lnTo>
                    <a:pt x="376714" y="1838465"/>
                  </a:lnTo>
                  <a:lnTo>
                    <a:pt x="377435" y="1839006"/>
                  </a:lnTo>
                  <a:lnTo>
                    <a:pt x="377570" y="1839714"/>
                  </a:lnTo>
                  <a:close/>
                </a:path>
                <a:path w="1256665" h="2692400">
                  <a:moveTo>
                    <a:pt x="373496" y="1841211"/>
                  </a:moveTo>
                  <a:lnTo>
                    <a:pt x="372701" y="1840046"/>
                  </a:lnTo>
                  <a:lnTo>
                    <a:pt x="372579" y="1838491"/>
                  </a:lnTo>
                  <a:lnTo>
                    <a:pt x="373483" y="1841080"/>
                  </a:lnTo>
                  <a:lnTo>
                    <a:pt x="373496" y="1841211"/>
                  </a:lnTo>
                  <a:close/>
                </a:path>
                <a:path w="1256665" h="2692400">
                  <a:moveTo>
                    <a:pt x="386792" y="1840355"/>
                  </a:moveTo>
                  <a:lnTo>
                    <a:pt x="386376" y="1839685"/>
                  </a:lnTo>
                  <a:lnTo>
                    <a:pt x="386253" y="1839379"/>
                  </a:lnTo>
                  <a:lnTo>
                    <a:pt x="386130" y="1838531"/>
                  </a:lnTo>
                  <a:lnTo>
                    <a:pt x="386610" y="1839773"/>
                  </a:lnTo>
                  <a:lnTo>
                    <a:pt x="386792" y="1840355"/>
                  </a:lnTo>
                  <a:close/>
                </a:path>
                <a:path w="1256665" h="2692400">
                  <a:moveTo>
                    <a:pt x="376170" y="1839135"/>
                  </a:moveTo>
                  <a:lnTo>
                    <a:pt x="375877" y="1838573"/>
                  </a:lnTo>
                  <a:lnTo>
                    <a:pt x="376101" y="1838810"/>
                  </a:lnTo>
                  <a:lnTo>
                    <a:pt x="376170" y="1839135"/>
                  </a:lnTo>
                  <a:close/>
                </a:path>
                <a:path w="1256665" h="2692400">
                  <a:moveTo>
                    <a:pt x="372175" y="1841117"/>
                  </a:moveTo>
                  <a:lnTo>
                    <a:pt x="370785" y="1839410"/>
                  </a:lnTo>
                  <a:lnTo>
                    <a:pt x="370545" y="1838601"/>
                  </a:lnTo>
                  <a:lnTo>
                    <a:pt x="372175" y="1841117"/>
                  </a:lnTo>
                  <a:close/>
                </a:path>
                <a:path w="1256665" h="2692400">
                  <a:moveTo>
                    <a:pt x="376675" y="1841499"/>
                  </a:moveTo>
                  <a:lnTo>
                    <a:pt x="376497" y="1841499"/>
                  </a:lnTo>
                  <a:lnTo>
                    <a:pt x="376267" y="1841147"/>
                  </a:lnTo>
                  <a:lnTo>
                    <a:pt x="375319" y="1838725"/>
                  </a:lnTo>
                  <a:lnTo>
                    <a:pt x="376094" y="1839728"/>
                  </a:lnTo>
                  <a:lnTo>
                    <a:pt x="376330" y="1840182"/>
                  </a:lnTo>
                  <a:lnTo>
                    <a:pt x="376456" y="1840474"/>
                  </a:lnTo>
                  <a:lnTo>
                    <a:pt x="376675" y="1841499"/>
                  </a:lnTo>
                  <a:close/>
                </a:path>
                <a:path w="1256665" h="2692400">
                  <a:moveTo>
                    <a:pt x="372639" y="1840182"/>
                  </a:moveTo>
                  <a:lnTo>
                    <a:pt x="371927" y="1839279"/>
                  </a:lnTo>
                  <a:lnTo>
                    <a:pt x="371836" y="1838779"/>
                  </a:lnTo>
                  <a:lnTo>
                    <a:pt x="372515" y="1839773"/>
                  </a:lnTo>
                  <a:lnTo>
                    <a:pt x="372639" y="1840182"/>
                  </a:lnTo>
                  <a:close/>
                </a:path>
                <a:path w="1256665" h="2692400">
                  <a:moveTo>
                    <a:pt x="376063" y="1839669"/>
                  </a:moveTo>
                  <a:lnTo>
                    <a:pt x="375397" y="1838800"/>
                  </a:lnTo>
                  <a:lnTo>
                    <a:pt x="375744" y="1839135"/>
                  </a:lnTo>
                  <a:lnTo>
                    <a:pt x="375860" y="1839279"/>
                  </a:lnTo>
                  <a:lnTo>
                    <a:pt x="376063" y="1839669"/>
                  </a:lnTo>
                  <a:close/>
                </a:path>
                <a:path w="1256665" h="2692400">
                  <a:moveTo>
                    <a:pt x="377763" y="1841080"/>
                  </a:moveTo>
                  <a:lnTo>
                    <a:pt x="376738" y="1840092"/>
                  </a:lnTo>
                  <a:lnTo>
                    <a:pt x="376637" y="1839961"/>
                  </a:lnTo>
                  <a:lnTo>
                    <a:pt x="376264" y="1839135"/>
                  </a:lnTo>
                  <a:lnTo>
                    <a:pt x="376140" y="1838810"/>
                  </a:lnTo>
                  <a:lnTo>
                    <a:pt x="377553" y="1840082"/>
                  </a:lnTo>
                  <a:lnTo>
                    <a:pt x="377678" y="1840474"/>
                  </a:lnTo>
                  <a:lnTo>
                    <a:pt x="377763" y="1841080"/>
                  </a:lnTo>
                  <a:close/>
                </a:path>
                <a:path w="1256665" h="2692400">
                  <a:moveTo>
                    <a:pt x="381243" y="1841499"/>
                  </a:moveTo>
                  <a:lnTo>
                    <a:pt x="380978" y="1841499"/>
                  </a:lnTo>
                  <a:lnTo>
                    <a:pt x="379442" y="1838918"/>
                  </a:lnTo>
                  <a:lnTo>
                    <a:pt x="381243" y="1841499"/>
                  </a:lnTo>
                  <a:close/>
                </a:path>
                <a:path w="1256665" h="2692400">
                  <a:moveTo>
                    <a:pt x="376663" y="1840020"/>
                  </a:moveTo>
                  <a:lnTo>
                    <a:pt x="376298" y="1839379"/>
                  </a:lnTo>
                  <a:lnTo>
                    <a:pt x="376176" y="1838940"/>
                  </a:lnTo>
                  <a:lnTo>
                    <a:pt x="376663" y="1840020"/>
                  </a:lnTo>
                  <a:close/>
                </a:path>
                <a:path w="1256665" h="2692400">
                  <a:moveTo>
                    <a:pt x="385107" y="1839878"/>
                  </a:moveTo>
                  <a:lnTo>
                    <a:pt x="384647" y="1838984"/>
                  </a:lnTo>
                  <a:lnTo>
                    <a:pt x="384906" y="1839266"/>
                  </a:lnTo>
                  <a:lnTo>
                    <a:pt x="385031" y="1839526"/>
                  </a:lnTo>
                  <a:lnTo>
                    <a:pt x="385107" y="1839878"/>
                  </a:lnTo>
                  <a:close/>
                </a:path>
                <a:path w="1256665" h="2692400">
                  <a:moveTo>
                    <a:pt x="380978" y="1841499"/>
                  </a:moveTo>
                  <a:lnTo>
                    <a:pt x="380756" y="1841499"/>
                  </a:lnTo>
                  <a:lnTo>
                    <a:pt x="378597" y="1839878"/>
                  </a:lnTo>
                  <a:lnTo>
                    <a:pt x="378496" y="1839006"/>
                  </a:lnTo>
                  <a:lnTo>
                    <a:pt x="380978" y="1841499"/>
                  </a:lnTo>
                  <a:close/>
                </a:path>
                <a:path w="1256665" h="2692400">
                  <a:moveTo>
                    <a:pt x="371986" y="1839675"/>
                  </a:moveTo>
                  <a:lnTo>
                    <a:pt x="371721" y="1839018"/>
                  </a:lnTo>
                  <a:lnTo>
                    <a:pt x="371936" y="1839379"/>
                  </a:lnTo>
                  <a:lnTo>
                    <a:pt x="371986" y="1839675"/>
                  </a:lnTo>
                  <a:close/>
                </a:path>
                <a:path w="1256665" h="2692400">
                  <a:moveTo>
                    <a:pt x="378736" y="1841147"/>
                  </a:moveTo>
                  <a:lnTo>
                    <a:pt x="377582" y="1839728"/>
                  </a:lnTo>
                  <a:lnTo>
                    <a:pt x="377474" y="1839036"/>
                  </a:lnTo>
                  <a:lnTo>
                    <a:pt x="378037" y="1839459"/>
                  </a:lnTo>
                  <a:lnTo>
                    <a:pt x="378161" y="1839685"/>
                  </a:lnTo>
                  <a:lnTo>
                    <a:pt x="378637" y="1840831"/>
                  </a:lnTo>
                  <a:lnTo>
                    <a:pt x="378736" y="1841147"/>
                  </a:lnTo>
                  <a:close/>
                </a:path>
                <a:path w="1256665" h="2692400">
                  <a:moveTo>
                    <a:pt x="376407" y="1839773"/>
                  </a:moveTo>
                  <a:lnTo>
                    <a:pt x="376170" y="1839135"/>
                  </a:lnTo>
                  <a:lnTo>
                    <a:pt x="376291" y="1839365"/>
                  </a:lnTo>
                  <a:lnTo>
                    <a:pt x="376407" y="1839773"/>
                  </a:lnTo>
                  <a:close/>
                </a:path>
                <a:path w="1256665" h="2692400">
                  <a:moveTo>
                    <a:pt x="376370" y="1840070"/>
                  </a:moveTo>
                  <a:lnTo>
                    <a:pt x="376075" y="1839685"/>
                  </a:lnTo>
                  <a:lnTo>
                    <a:pt x="375825" y="1839213"/>
                  </a:lnTo>
                  <a:lnTo>
                    <a:pt x="376220" y="1839593"/>
                  </a:lnTo>
                  <a:lnTo>
                    <a:pt x="376370" y="1840070"/>
                  </a:lnTo>
                  <a:close/>
                </a:path>
                <a:path w="1256665" h="2692400">
                  <a:moveTo>
                    <a:pt x="386282" y="1839685"/>
                  </a:moveTo>
                  <a:lnTo>
                    <a:pt x="386078" y="1839219"/>
                  </a:lnTo>
                  <a:lnTo>
                    <a:pt x="386198" y="1839410"/>
                  </a:lnTo>
                  <a:lnTo>
                    <a:pt x="386282" y="1839685"/>
                  </a:lnTo>
                  <a:close/>
                </a:path>
                <a:path w="1256665" h="2692400">
                  <a:moveTo>
                    <a:pt x="385377" y="1840092"/>
                  </a:moveTo>
                  <a:lnTo>
                    <a:pt x="385095" y="1839593"/>
                  </a:lnTo>
                  <a:lnTo>
                    <a:pt x="384996" y="1839365"/>
                  </a:lnTo>
                  <a:lnTo>
                    <a:pt x="385236" y="1839685"/>
                  </a:lnTo>
                  <a:lnTo>
                    <a:pt x="385377" y="1840092"/>
                  </a:lnTo>
                  <a:close/>
                </a:path>
                <a:path w="1256665" h="2692400">
                  <a:moveTo>
                    <a:pt x="385709" y="1841047"/>
                  </a:moveTo>
                  <a:lnTo>
                    <a:pt x="385141" y="1839943"/>
                  </a:lnTo>
                  <a:lnTo>
                    <a:pt x="385014" y="1839450"/>
                  </a:lnTo>
                  <a:lnTo>
                    <a:pt x="385377" y="1840092"/>
                  </a:lnTo>
                  <a:lnTo>
                    <a:pt x="385709" y="1841047"/>
                  </a:lnTo>
                  <a:close/>
                </a:path>
                <a:path w="1256665" h="2692400">
                  <a:moveTo>
                    <a:pt x="383239" y="1840221"/>
                  </a:moveTo>
                  <a:lnTo>
                    <a:pt x="383181" y="1840082"/>
                  </a:lnTo>
                  <a:lnTo>
                    <a:pt x="383055" y="1839459"/>
                  </a:lnTo>
                  <a:lnTo>
                    <a:pt x="383156" y="1839773"/>
                  </a:lnTo>
                  <a:lnTo>
                    <a:pt x="383239" y="1840221"/>
                  </a:lnTo>
                  <a:close/>
                </a:path>
                <a:path w="1256665" h="2692400">
                  <a:moveTo>
                    <a:pt x="378723" y="1841037"/>
                  </a:moveTo>
                  <a:lnTo>
                    <a:pt x="378079" y="1839490"/>
                  </a:lnTo>
                  <a:lnTo>
                    <a:pt x="378593" y="1839876"/>
                  </a:lnTo>
                  <a:lnTo>
                    <a:pt x="378723" y="1841037"/>
                  </a:lnTo>
                  <a:close/>
                </a:path>
                <a:path w="1256665" h="2692400">
                  <a:moveTo>
                    <a:pt x="387044" y="1841346"/>
                  </a:moveTo>
                  <a:lnTo>
                    <a:pt x="386380" y="1839878"/>
                  </a:lnTo>
                  <a:lnTo>
                    <a:pt x="386258" y="1839505"/>
                  </a:lnTo>
                  <a:lnTo>
                    <a:pt x="386384" y="1839706"/>
                  </a:lnTo>
                  <a:lnTo>
                    <a:pt x="387044" y="1841346"/>
                  </a:lnTo>
                  <a:close/>
                </a:path>
                <a:path w="1256665" h="2692400">
                  <a:moveTo>
                    <a:pt x="376405" y="1841499"/>
                  </a:moveTo>
                  <a:lnTo>
                    <a:pt x="375577" y="1841499"/>
                  </a:lnTo>
                  <a:lnTo>
                    <a:pt x="375402" y="1840977"/>
                  </a:lnTo>
                  <a:lnTo>
                    <a:pt x="375157" y="1839526"/>
                  </a:lnTo>
                  <a:lnTo>
                    <a:pt x="376257" y="1841147"/>
                  </a:lnTo>
                  <a:lnTo>
                    <a:pt x="376405" y="1841499"/>
                  </a:lnTo>
                  <a:close/>
                </a:path>
                <a:path w="1256665" h="2692400">
                  <a:moveTo>
                    <a:pt x="386520" y="1841499"/>
                  </a:moveTo>
                  <a:lnTo>
                    <a:pt x="386174" y="1841499"/>
                  </a:lnTo>
                  <a:lnTo>
                    <a:pt x="385450" y="1840221"/>
                  </a:lnTo>
                  <a:lnTo>
                    <a:pt x="385326" y="1839943"/>
                  </a:lnTo>
                  <a:lnTo>
                    <a:pt x="385204" y="1839593"/>
                  </a:lnTo>
                  <a:lnTo>
                    <a:pt x="386336" y="1840831"/>
                  </a:lnTo>
                  <a:lnTo>
                    <a:pt x="386461" y="1841047"/>
                  </a:lnTo>
                  <a:lnTo>
                    <a:pt x="386520" y="1841499"/>
                  </a:lnTo>
                  <a:close/>
                </a:path>
                <a:path w="1256665" h="2692400">
                  <a:moveTo>
                    <a:pt x="372686" y="1841499"/>
                  </a:moveTo>
                  <a:lnTo>
                    <a:pt x="372108" y="1840408"/>
                  </a:lnTo>
                  <a:lnTo>
                    <a:pt x="371986" y="1839675"/>
                  </a:lnTo>
                  <a:lnTo>
                    <a:pt x="372573" y="1841136"/>
                  </a:lnTo>
                  <a:lnTo>
                    <a:pt x="372686" y="1841499"/>
                  </a:lnTo>
                  <a:close/>
                </a:path>
                <a:path w="1256665" h="2692400">
                  <a:moveTo>
                    <a:pt x="386765" y="1840977"/>
                  </a:moveTo>
                  <a:lnTo>
                    <a:pt x="386398" y="1840490"/>
                  </a:lnTo>
                  <a:lnTo>
                    <a:pt x="386282" y="1839685"/>
                  </a:lnTo>
                  <a:lnTo>
                    <a:pt x="386765" y="1840977"/>
                  </a:lnTo>
                  <a:close/>
                </a:path>
                <a:path w="1256665" h="2692400">
                  <a:moveTo>
                    <a:pt x="378649" y="1841069"/>
                  </a:moveTo>
                  <a:lnTo>
                    <a:pt x="378237" y="1840698"/>
                  </a:lnTo>
                  <a:lnTo>
                    <a:pt x="377570" y="1839714"/>
                  </a:lnTo>
                  <a:lnTo>
                    <a:pt x="378649" y="1841069"/>
                  </a:lnTo>
                  <a:close/>
                </a:path>
                <a:path w="1256665" h="2692400">
                  <a:moveTo>
                    <a:pt x="378221" y="1840684"/>
                  </a:moveTo>
                  <a:lnTo>
                    <a:pt x="377664" y="1840182"/>
                  </a:lnTo>
                  <a:lnTo>
                    <a:pt x="377572" y="1839728"/>
                  </a:lnTo>
                  <a:lnTo>
                    <a:pt x="378221" y="1840684"/>
                  </a:lnTo>
                  <a:close/>
                </a:path>
                <a:path w="1256665" h="2692400">
                  <a:moveTo>
                    <a:pt x="377137" y="1841070"/>
                  </a:moveTo>
                  <a:lnTo>
                    <a:pt x="376655" y="1840441"/>
                  </a:lnTo>
                  <a:lnTo>
                    <a:pt x="376532" y="1840221"/>
                  </a:lnTo>
                  <a:lnTo>
                    <a:pt x="376407" y="1839773"/>
                  </a:lnTo>
                  <a:lnTo>
                    <a:pt x="376640" y="1840033"/>
                  </a:lnTo>
                  <a:lnTo>
                    <a:pt x="377137" y="1841070"/>
                  </a:lnTo>
                  <a:close/>
                </a:path>
                <a:path w="1256665" h="2692400">
                  <a:moveTo>
                    <a:pt x="380756" y="1841499"/>
                  </a:moveTo>
                  <a:lnTo>
                    <a:pt x="379127" y="1841499"/>
                  </a:lnTo>
                  <a:lnTo>
                    <a:pt x="378825" y="1841228"/>
                  </a:lnTo>
                  <a:lnTo>
                    <a:pt x="378717" y="1840977"/>
                  </a:lnTo>
                  <a:lnTo>
                    <a:pt x="378593" y="1839876"/>
                  </a:lnTo>
                  <a:lnTo>
                    <a:pt x="380756" y="1841499"/>
                  </a:lnTo>
                  <a:close/>
                </a:path>
                <a:path w="1256665" h="2692400">
                  <a:moveTo>
                    <a:pt x="385866" y="1841499"/>
                  </a:moveTo>
                  <a:lnTo>
                    <a:pt x="385460" y="1841499"/>
                  </a:lnTo>
                  <a:lnTo>
                    <a:pt x="385107" y="1839878"/>
                  </a:lnTo>
                  <a:lnTo>
                    <a:pt x="385720" y="1841080"/>
                  </a:lnTo>
                  <a:lnTo>
                    <a:pt x="385866" y="1841499"/>
                  </a:lnTo>
                  <a:close/>
                </a:path>
                <a:path w="1256665" h="2692400">
                  <a:moveTo>
                    <a:pt x="383249" y="1840469"/>
                  </a:moveTo>
                  <a:lnTo>
                    <a:pt x="383106" y="1839901"/>
                  </a:lnTo>
                  <a:lnTo>
                    <a:pt x="383231" y="1840221"/>
                  </a:lnTo>
                  <a:lnTo>
                    <a:pt x="383249" y="1840469"/>
                  </a:lnTo>
                  <a:close/>
                </a:path>
                <a:path w="1256665" h="2692400">
                  <a:moveTo>
                    <a:pt x="376853" y="1840441"/>
                  </a:moveTo>
                  <a:lnTo>
                    <a:pt x="376602" y="1839961"/>
                  </a:lnTo>
                  <a:lnTo>
                    <a:pt x="376723" y="1840153"/>
                  </a:lnTo>
                  <a:lnTo>
                    <a:pt x="376853" y="1840441"/>
                  </a:lnTo>
                  <a:close/>
                </a:path>
                <a:path w="1256665" h="2692400">
                  <a:moveTo>
                    <a:pt x="386905" y="1840535"/>
                  </a:moveTo>
                  <a:lnTo>
                    <a:pt x="386814" y="1840390"/>
                  </a:lnTo>
                  <a:lnTo>
                    <a:pt x="386687" y="1839972"/>
                  </a:lnTo>
                  <a:lnTo>
                    <a:pt x="386905" y="1840535"/>
                  </a:lnTo>
                  <a:close/>
                </a:path>
                <a:path w="1256665" h="2692400">
                  <a:moveTo>
                    <a:pt x="383450" y="1840698"/>
                  </a:moveTo>
                  <a:lnTo>
                    <a:pt x="383357" y="1840505"/>
                  </a:lnTo>
                  <a:lnTo>
                    <a:pt x="383231" y="1840009"/>
                  </a:lnTo>
                  <a:lnTo>
                    <a:pt x="383450" y="1840698"/>
                  </a:lnTo>
                  <a:close/>
                </a:path>
                <a:path w="1256665" h="2692400">
                  <a:moveTo>
                    <a:pt x="377823" y="1841499"/>
                  </a:moveTo>
                  <a:lnTo>
                    <a:pt x="377466" y="1841499"/>
                  </a:lnTo>
                  <a:lnTo>
                    <a:pt x="377303" y="1841287"/>
                  </a:lnTo>
                  <a:lnTo>
                    <a:pt x="376663" y="1840020"/>
                  </a:lnTo>
                  <a:lnTo>
                    <a:pt x="377754" y="1841070"/>
                  </a:lnTo>
                  <a:lnTo>
                    <a:pt x="377823" y="1841499"/>
                  </a:lnTo>
                  <a:close/>
                </a:path>
                <a:path w="1256665" h="2692400">
                  <a:moveTo>
                    <a:pt x="376738" y="1840965"/>
                  </a:moveTo>
                  <a:lnTo>
                    <a:pt x="376491" y="1840490"/>
                  </a:lnTo>
                  <a:lnTo>
                    <a:pt x="376370" y="1840070"/>
                  </a:lnTo>
                  <a:lnTo>
                    <a:pt x="376486" y="1840221"/>
                  </a:lnTo>
                  <a:lnTo>
                    <a:pt x="376610" y="1840505"/>
                  </a:lnTo>
                  <a:lnTo>
                    <a:pt x="376738" y="1840965"/>
                  </a:lnTo>
                  <a:close/>
                </a:path>
                <a:path w="1256665" h="2692400">
                  <a:moveTo>
                    <a:pt x="386174" y="1841499"/>
                  </a:moveTo>
                  <a:lnTo>
                    <a:pt x="385941" y="1841499"/>
                  </a:lnTo>
                  <a:lnTo>
                    <a:pt x="385709" y="1841047"/>
                  </a:lnTo>
                  <a:lnTo>
                    <a:pt x="385377" y="1840092"/>
                  </a:lnTo>
                  <a:lnTo>
                    <a:pt x="386174" y="1841499"/>
                  </a:lnTo>
                  <a:close/>
                </a:path>
                <a:path w="1256665" h="2692400">
                  <a:moveTo>
                    <a:pt x="382119" y="1845276"/>
                  </a:moveTo>
                  <a:lnTo>
                    <a:pt x="377883" y="1841195"/>
                  </a:lnTo>
                  <a:lnTo>
                    <a:pt x="377759" y="1841047"/>
                  </a:lnTo>
                  <a:lnTo>
                    <a:pt x="377632" y="1840153"/>
                  </a:lnTo>
                  <a:lnTo>
                    <a:pt x="378231" y="1840698"/>
                  </a:lnTo>
                  <a:lnTo>
                    <a:pt x="378775" y="1841499"/>
                  </a:lnTo>
                  <a:lnTo>
                    <a:pt x="379577" y="1841499"/>
                  </a:lnTo>
                  <a:lnTo>
                    <a:pt x="380544" y="1842586"/>
                  </a:lnTo>
                  <a:lnTo>
                    <a:pt x="382119" y="1845276"/>
                  </a:lnTo>
                  <a:close/>
                </a:path>
                <a:path w="1256665" h="2692400">
                  <a:moveTo>
                    <a:pt x="373525" y="1841499"/>
                  </a:moveTo>
                  <a:lnTo>
                    <a:pt x="372719" y="1841499"/>
                  </a:lnTo>
                  <a:lnTo>
                    <a:pt x="372639" y="1840182"/>
                  </a:lnTo>
                  <a:lnTo>
                    <a:pt x="373391" y="1841136"/>
                  </a:lnTo>
                  <a:lnTo>
                    <a:pt x="373516" y="1841412"/>
                  </a:lnTo>
                  <a:close/>
                </a:path>
                <a:path w="1256665" h="2692400">
                  <a:moveTo>
                    <a:pt x="383426" y="1840670"/>
                  </a:moveTo>
                  <a:lnTo>
                    <a:pt x="383239" y="1840221"/>
                  </a:lnTo>
                  <a:lnTo>
                    <a:pt x="383426" y="1840670"/>
                  </a:lnTo>
                  <a:close/>
                </a:path>
                <a:path w="1256665" h="2692400">
                  <a:moveTo>
                    <a:pt x="377330" y="1841499"/>
                  </a:moveTo>
                  <a:lnTo>
                    <a:pt x="377016" y="1841499"/>
                  </a:lnTo>
                  <a:lnTo>
                    <a:pt x="376781" y="1841047"/>
                  </a:lnTo>
                  <a:lnTo>
                    <a:pt x="376558" y="1840315"/>
                  </a:lnTo>
                  <a:lnTo>
                    <a:pt x="377065" y="1840977"/>
                  </a:lnTo>
                  <a:lnTo>
                    <a:pt x="377187" y="1841183"/>
                  </a:lnTo>
                  <a:lnTo>
                    <a:pt x="377330" y="1841499"/>
                  </a:lnTo>
                  <a:close/>
                </a:path>
                <a:path w="1256665" h="2692400">
                  <a:moveTo>
                    <a:pt x="387278" y="1841499"/>
                  </a:moveTo>
                  <a:lnTo>
                    <a:pt x="387093" y="1841412"/>
                  </a:lnTo>
                  <a:lnTo>
                    <a:pt x="386792" y="1840355"/>
                  </a:lnTo>
                  <a:lnTo>
                    <a:pt x="386905" y="1840535"/>
                  </a:lnTo>
                  <a:lnTo>
                    <a:pt x="387278" y="1841499"/>
                  </a:lnTo>
                  <a:close/>
                </a:path>
                <a:path w="1256665" h="2692400">
                  <a:moveTo>
                    <a:pt x="377278" y="1841255"/>
                  </a:moveTo>
                  <a:lnTo>
                    <a:pt x="377095" y="1840977"/>
                  </a:lnTo>
                  <a:lnTo>
                    <a:pt x="376853" y="1840441"/>
                  </a:lnTo>
                  <a:lnTo>
                    <a:pt x="377278" y="1841255"/>
                  </a:lnTo>
                  <a:close/>
                </a:path>
                <a:path w="1256665" h="2692400">
                  <a:moveTo>
                    <a:pt x="372476" y="1841487"/>
                  </a:moveTo>
                  <a:lnTo>
                    <a:pt x="372251" y="1841211"/>
                  </a:lnTo>
                  <a:lnTo>
                    <a:pt x="372125" y="1840505"/>
                  </a:lnTo>
                  <a:lnTo>
                    <a:pt x="372476" y="1841487"/>
                  </a:lnTo>
                  <a:close/>
                </a:path>
                <a:path w="1256665" h="2692400">
                  <a:moveTo>
                    <a:pt x="381575" y="1841499"/>
                  </a:moveTo>
                  <a:lnTo>
                    <a:pt x="381379" y="1841499"/>
                  </a:lnTo>
                  <a:lnTo>
                    <a:pt x="381273" y="1841300"/>
                  </a:lnTo>
                  <a:lnTo>
                    <a:pt x="381150" y="1840602"/>
                  </a:lnTo>
                  <a:lnTo>
                    <a:pt x="381575" y="1841499"/>
                  </a:lnTo>
                  <a:close/>
                </a:path>
                <a:path w="1256665" h="2692400">
                  <a:moveTo>
                    <a:pt x="383706" y="1841499"/>
                  </a:moveTo>
                  <a:lnTo>
                    <a:pt x="383377" y="1840614"/>
                  </a:lnTo>
                  <a:lnTo>
                    <a:pt x="383493" y="1840831"/>
                  </a:lnTo>
                  <a:lnTo>
                    <a:pt x="383706" y="1841499"/>
                  </a:lnTo>
                  <a:close/>
                </a:path>
                <a:path w="1256665" h="2692400">
                  <a:moveTo>
                    <a:pt x="399440" y="1841499"/>
                  </a:moveTo>
                  <a:lnTo>
                    <a:pt x="398715" y="1840624"/>
                  </a:lnTo>
                  <a:lnTo>
                    <a:pt x="399440" y="1841499"/>
                  </a:lnTo>
                  <a:close/>
                </a:path>
                <a:path w="1256665" h="2692400">
                  <a:moveTo>
                    <a:pt x="378775" y="1841499"/>
                  </a:moveTo>
                  <a:lnTo>
                    <a:pt x="378221" y="1840684"/>
                  </a:lnTo>
                  <a:lnTo>
                    <a:pt x="378625" y="1841047"/>
                  </a:lnTo>
                  <a:lnTo>
                    <a:pt x="378751" y="1841287"/>
                  </a:lnTo>
                  <a:lnTo>
                    <a:pt x="378775" y="1841499"/>
                  </a:lnTo>
                  <a:close/>
                </a:path>
                <a:path w="1256665" h="2692400">
                  <a:moveTo>
                    <a:pt x="384155" y="1841499"/>
                  </a:moveTo>
                  <a:lnTo>
                    <a:pt x="383771" y="1841499"/>
                  </a:lnTo>
                  <a:lnTo>
                    <a:pt x="383450" y="1840698"/>
                  </a:lnTo>
                  <a:lnTo>
                    <a:pt x="384155" y="1841499"/>
                  </a:lnTo>
                  <a:close/>
                </a:path>
                <a:path w="1256665" h="2692400">
                  <a:moveTo>
                    <a:pt x="386948" y="1841499"/>
                  </a:moveTo>
                  <a:lnTo>
                    <a:pt x="386520" y="1841499"/>
                  </a:lnTo>
                  <a:lnTo>
                    <a:pt x="386449" y="1840953"/>
                  </a:lnTo>
                  <a:lnTo>
                    <a:pt x="386948" y="1841499"/>
                  </a:lnTo>
                  <a:close/>
                </a:path>
                <a:path w="1256665" h="2692400">
                  <a:moveTo>
                    <a:pt x="377016" y="1841499"/>
                  </a:moveTo>
                  <a:lnTo>
                    <a:pt x="376886" y="1841499"/>
                  </a:lnTo>
                  <a:lnTo>
                    <a:pt x="376738" y="1840965"/>
                  </a:lnTo>
                  <a:lnTo>
                    <a:pt x="377016" y="1841499"/>
                  </a:lnTo>
                  <a:close/>
                </a:path>
                <a:path w="1256665" h="2692400">
                  <a:moveTo>
                    <a:pt x="387073" y="1841499"/>
                  </a:moveTo>
                  <a:lnTo>
                    <a:pt x="386765" y="1840977"/>
                  </a:lnTo>
                  <a:lnTo>
                    <a:pt x="386885" y="1841136"/>
                  </a:lnTo>
                  <a:lnTo>
                    <a:pt x="387073" y="1841499"/>
                  </a:lnTo>
                  <a:close/>
                </a:path>
                <a:path w="1256665" h="2692400">
                  <a:moveTo>
                    <a:pt x="385941" y="1841499"/>
                  </a:moveTo>
                  <a:lnTo>
                    <a:pt x="385709" y="1841047"/>
                  </a:lnTo>
                  <a:lnTo>
                    <a:pt x="385941" y="1841499"/>
                  </a:lnTo>
                  <a:close/>
                </a:path>
                <a:path w="1256665" h="2692400">
                  <a:moveTo>
                    <a:pt x="377406" y="1841499"/>
                  </a:moveTo>
                  <a:lnTo>
                    <a:pt x="377137" y="1841070"/>
                  </a:lnTo>
                  <a:lnTo>
                    <a:pt x="377257" y="1841228"/>
                  </a:lnTo>
                  <a:lnTo>
                    <a:pt x="377406" y="1841499"/>
                  </a:lnTo>
                  <a:close/>
                </a:path>
                <a:path w="1256665" h="2692400">
                  <a:moveTo>
                    <a:pt x="378199" y="1841499"/>
                  </a:moveTo>
                  <a:lnTo>
                    <a:pt x="377823" y="1841499"/>
                  </a:lnTo>
                  <a:lnTo>
                    <a:pt x="377763" y="1841080"/>
                  </a:lnTo>
                  <a:lnTo>
                    <a:pt x="378199" y="1841499"/>
                  </a:lnTo>
                  <a:close/>
                </a:path>
                <a:path w="1256665" h="2692400">
                  <a:moveTo>
                    <a:pt x="375577" y="1841499"/>
                  </a:moveTo>
                  <a:lnTo>
                    <a:pt x="375429" y="1841136"/>
                  </a:lnTo>
                  <a:lnTo>
                    <a:pt x="375577" y="1841499"/>
                  </a:lnTo>
                  <a:close/>
                </a:path>
                <a:path w="1256665" h="2692400">
                  <a:moveTo>
                    <a:pt x="378916" y="1841499"/>
                  </a:moveTo>
                  <a:lnTo>
                    <a:pt x="378775" y="1841499"/>
                  </a:lnTo>
                  <a:lnTo>
                    <a:pt x="378740" y="1841183"/>
                  </a:lnTo>
                  <a:lnTo>
                    <a:pt x="378865" y="1841377"/>
                  </a:lnTo>
                  <a:close/>
                </a:path>
                <a:path w="1256665" h="2692400">
                  <a:moveTo>
                    <a:pt x="379127" y="1841499"/>
                  </a:moveTo>
                  <a:lnTo>
                    <a:pt x="378992" y="1841499"/>
                  </a:lnTo>
                  <a:lnTo>
                    <a:pt x="378789" y="1841195"/>
                  </a:lnTo>
                  <a:lnTo>
                    <a:pt x="379127" y="1841499"/>
                  </a:lnTo>
                  <a:close/>
                </a:path>
                <a:path w="1256665" h="2692400">
                  <a:moveTo>
                    <a:pt x="372423" y="1841499"/>
                  </a:moveTo>
                  <a:lnTo>
                    <a:pt x="372291" y="1841499"/>
                  </a:lnTo>
                  <a:lnTo>
                    <a:pt x="372245" y="1841226"/>
                  </a:lnTo>
                  <a:lnTo>
                    <a:pt x="372423" y="1841499"/>
                  </a:lnTo>
                  <a:close/>
                </a:path>
                <a:path w="1256665" h="2692400">
                  <a:moveTo>
                    <a:pt x="387105" y="1841499"/>
                  </a:moveTo>
                  <a:lnTo>
                    <a:pt x="386954" y="1841228"/>
                  </a:lnTo>
                  <a:lnTo>
                    <a:pt x="387105" y="1841499"/>
                  </a:lnTo>
                  <a:close/>
                </a:path>
                <a:path w="1256665" h="2692400">
                  <a:moveTo>
                    <a:pt x="377466" y="1841499"/>
                  </a:moveTo>
                  <a:lnTo>
                    <a:pt x="377278" y="1841255"/>
                  </a:lnTo>
                  <a:lnTo>
                    <a:pt x="377466" y="1841499"/>
                  </a:lnTo>
                  <a:close/>
                </a:path>
                <a:path w="1256665" h="2692400">
                  <a:moveTo>
                    <a:pt x="381308" y="1841499"/>
                  </a:moveTo>
                  <a:lnTo>
                    <a:pt x="381219" y="1841287"/>
                  </a:lnTo>
                  <a:lnTo>
                    <a:pt x="381308" y="1841499"/>
                  </a:lnTo>
                  <a:close/>
                </a:path>
                <a:path w="1256665" h="2692400">
                  <a:moveTo>
                    <a:pt x="381379" y="1841499"/>
                  </a:moveTo>
                  <a:close/>
                </a:path>
                <a:path w="1256665" h="2692400">
                  <a:moveTo>
                    <a:pt x="387159" y="1841499"/>
                  </a:moveTo>
                  <a:close/>
                </a:path>
                <a:path w="1256665" h="2692400">
                  <a:moveTo>
                    <a:pt x="372719" y="1841499"/>
                  </a:moveTo>
                  <a:close/>
                </a:path>
                <a:path w="1256665" h="2692400">
                  <a:moveTo>
                    <a:pt x="373677" y="1841499"/>
                  </a:moveTo>
                  <a:close/>
                </a:path>
                <a:path w="1256665" h="2692400">
                  <a:moveTo>
                    <a:pt x="274502" y="1854199"/>
                  </a:moveTo>
                  <a:lnTo>
                    <a:pt x="273449" y="1854187"/>
                  </a:lnTo>
                  <a:lnTo>
                    <a:pt x="270464" y="1841499"/>
                  </a:lnTo>
                  <a:lnTo>
                    <a:pt x="274502" y="1854199"/>
                  </a:lnTo>
                  <a:close/>
                </a:path>
                <a:path w="1256665" h="2692400">
                  <a:moveTo>
                    <a:pt x="287254" y="1854199"/>
                  </a:moveTo>
                  <a:lnTo>
                    <a:pt x="286323" y="1854199"/>
                  </a:lnTo>
                  <a:lnTo>
                    <a:pt x="288325" y="1841499"/>
                  </a:lnTo>
                  <a:lnTo>
                    <a:pt x="289576" y="1841499"/>
                  </a:lnTo>
                  <a:lnTo>
                    <a:pt x="287254" y="1854199"/>
                  </a:lnTo>
                  <a:close/>
                </a:path>
                <a:path w="1256665" h="2692400">
                  <a:moveTo>
                    <a:pt x="304384" y="1854199"/>
                  </a:moveTo>
                  <a:lnTo>
                    <a:pt x="293088" y="1854199"/>
                  </a:lnTo>
                  <a:lnTo>
                    <a:pt x="300666" y="1841499"/>
                  </a:lnTo>
                  <a:lnTo>
                    <a:pt x="307469" y="1841499"/>
                  </a:lnTo>
                  <a:lnTo>
                    <a:pt x="304384" y="1854199"/>
                  </a:lnTo>
                  <a:close/>
                </a:path>
                <a:path w="1256665" h="2692400">
                  <a:moveTo>
                    <a:pt x="315244" y="1847640"/>
                  </a:moveTo>
                  <a:lnTo>
                    <a:pt x="313823" y="1841499"/>
                  </a:lnTo>
                  <a:lnTo>
                    <a:pt x="315252" y="1841499"/>
                  </a:lnTo>
                  <a:lnTo>
                    <a:pt x="315244" y="1847640"/>
                  </a:lnTo>
                  <a:close/>
                </a:path>
                <a:path w="1256665" h="2692400">
                  <a:moveTo>
                    <a:pt x="356883" y="1849018"/>
                  </a:moveTo>
                  <a:lnTo>
                    <a:pt x="353045" y="1841499"/>
                  </a:lnTo>
                  <a:lnTo>
                    <a:pt x="355502" y="1844180"/>
                  </a:lnTo>
                  <a:lnTo>
                    <a:pt x="355623" y="1844459"/>
                  </a:lnTo>
                  <a:lnTo>
                    <a:pt x="356883" y="1849018"/>
                  </a:lnTo>
                  <a:close/>
                </a:path>
                <a:path w="1256665" h="2692400">
                  <a:moveTo>
                    <a:pt x="355102" y="1842575"/>
                  </a:moveTo>
                  <a:lnTo>
                    <a:pt x="353857" y="1841499"/>
                  </a:lnTo>
                  <a:lnTo>
                    <a:pt x="355072" y="1842470"/>
                  </a:lnTo>
                  <a:close/>
                </a:path>
                <a:path w="1256665" h="2692400">
                  <a:moveTo>
                    <a:pt x="357868" y="1844702"/>
                  </a:moveTo>
                  <a:lnTo>
                    <a:pt x="355072" y="1842470"/>
                  </a:lnTo>
                  <a:lnTo>
                    <a:pt x="354804" y="1841499"/>
                  </a:lnTo>
                  <a:lnTo>
                    <a:pt x="357868" y="1844702"/>
                  </a:lnTo>
                  <a:close/>
                </a:path>
                <a:path w="1256665" h="2692400">
                  <a:moveTo>
                    <a:pt x="358389" y="1845118"/>
                  </a:moveTo>
                  <a:lnTo>
                    <a:pt x="357874" y="1844707"/>
                  </a:lnTo>
                  <a:lnTo>
                    <a:pt x="354815" y="1841499"/>
                  </a:lnTo>
                  <a:lnTo>
                    <a:pt x="358245" y="1844726"/>
                  </a:lnTo>
                  <a:lnTo>
                    <a:pt x="358389" y="1845118"/>
                  </a:lnTo>
                  <a:close/>
                </a:path>
                <a:path w="1256665" h="2692400">
                  <a:moveTo>
                    <a:pt x="358310" y="1844790"/>
                  </a:moveTo>
                  <a:lnTo>
                    <a:pt x="354928" y="1841499"/>
                  </a:lnTo>
                  <a:lnTo>
                    <a:pt x="356049" y="1841499"/>
                  </a:lnTo>
                  <a:lnTo>
                    <a:pt x="357991" y="1843666"/>
                  </a:lnTo>
                  <a:lnTo>
                    <a:pt x="358114" y="1843973"/>
                  </a:lnTo>
                  <a:lnTo>
                    <a:pt x="358310" y="1844790"/>
                  </a:lnTo>
                  <a:close/>
                </a:path>
                <a:path w="1256665" h="2692400">
                  <a:moveTo>
                    <a:pt x="358620" y="1844367"/>
                  </a:moveTo>
                  <a:lnTo>
                    <a:pt x="358110" y="1843798"/>
                  </a:lnTo>
                  <a:lnTo>
                    <a:pt x="357993" y="1843468"/>
                  </a:lnTo>
                  <a:lnTo>
                    <a:pt x="357521" y="1841499"/>
                  </a:lnTo>
                  <a:lnTo>
                    <a:pt x="357765" y="1841812"/>
                  </a:lnTo>
                  <a:lnTo>
                    <a:pt x="358620" y="1844367"/>
                  </a:lnTo>
                  <a:close/>
                </a:path>
                <a:path w="1256665" h="2692400">
                  <a:moveTo>
                    <a:pt x="358795" y="1843131"/>
                  </a:moveTo>
                  <a:lnTo>
                    <a:pt x="357792" y="1841847"/>
                  </a:lnTo>
                  <a:lnTo>
                    <a:pt x="357678" y="1841499"/>
                  </a:lnTo>
                  <a:lnTo>
                    <a:pt x="358365" y="1841499"/>
                  </a:lnTo>
                  <a:lnTo>
                    <a:pt x="358795" y="1843131"/>
                  </a:lnTo>
                  <a:close/>
                </a:path>
                <a:path w="1256665" h="2692400">
                  <a:moveTo>
                    <a:pt x="359185" y="1842165"/>
                  </a:moveTo>
                  <a:lnTo>
                    <a:pt x="358679" y="1841499"/>
                  </a:lnTo>
                  <a:lnTo>
                    <a:pt x="359109" y="1842004"/>
                  </a:lnTo>
                  <a:lnTo>
                    <a:pt x="359185" y="1842165"/>
                  </a:lnTo>
                  <a:close/>
                </a:path>
                <a:path w="1256665" h="2692400">
                  <a:moveTo>
                    <a:pt x="359177" y="1841969"/>
                  </a:moveTo>
                  <a:lnTo>
                    <a:pt x="358886" y="1841499"/>
                  </a:lnTo>
                  <a:lnTo>
                    <a:pt x="359087" y="1841592"/>
                  </a:lnTo>
                  <a:lnTo>
                    <a:pt x="359177" y="1841969"/>
                  </a:lnTo>
                  <a:close/>
                </a:path>
                <a:path w="1256665" h="2692400">
                  <a:moveTo>
                    <a:pt x="359800" y="1842167"/>
                  </a:moveTo>
                  <a:lnTo>
                    <a:pt x="359259" y="1841732"/>
                  </a:lnTo>
                  <a:lnTo>
                    <a:pt x="359156" y="1841499"/>
                  </a:lnTo>
                  <a:lnTo>
                    <a:pt x="359405" y="1841499"/>
                  </a:lnTo>
                  <a:lnTo>
                    <a:pt x="359800" y="1842167"/>
                  </a:lnTo>
                  <a:close/>
                </a:path>
                <a:path w="1256665" h="2692400">
                  <a:moveTo>
                    <a:pt x="361925" y="1843881"/>
                  </a:moveTo>
                  <a:lnTo>
                    <a:pt x="361756" y="1843720"/>
                  </a:lnTo>
                  <a:lnTo>
                    <a:pt x="360059" y="1841499"/>
                  </a:lnTo>
                  <a:lnTo>
                    <a:pt x="360357" y="1841499"/>
                  </a:lnTo>
                  <a:lnTo>
                    <a:pt x="361925" y="1843881"/>
                  </a:lnTo>
                  <a:close/>
                </a:path>
                <a:path w="1256665" h="2692400">
                  <a:moveTo>
                    <a:pt x="362073" y="1844000"/>
                  </a:moveTo>
                  <a:lnTo>
                    <a:pt x="360357" y="1841499"/>
                  </a:lnTo>
                  <a:lnTo>
                    <a:pt x="360752" y="1841499"/>
                  </a:lnTo>
                  <a:lnTo>
                    <a:pt x="362073" y="1844000"/>
                  </a:lnTo>
                  <a:close/>
                </a:path>
                <a:path w="1256665" h="2692400">
                  <a:moveTo>
                    <a:pt x="362532" y="1844371"/>
                  </a:moveTo>
                  <a:lnTo>
                    <a:pt x="362073" y="1844000"/>
                  </a:lnTo>
                  <a:lnTo>
                    <a:pt x="360752" y="1841499"/>
                  </a:lnTo>
                  <a:lnTo>
                    <a:pt x="362532" y="1844371"/>
                  </a:lnTo>
                  <a:close/>
                </a:path>
                <a:path w="1256665" h="2692400">
                  <a:moveTo>
                    <a:pt x="362816" y="1844599"/>
                  </a:moveTo>
                  <a:lnTo>
                    <a:pt x="362532" y="1844371"/>
                  </a:lnTo>
                  <a:lnTo>
                    <a:pt x="360774" y="1841499"/>
                  </a:lnTo>
                  <a:lnTo>
                    <a:pt x="361975" y="1841499"/>
                  </a:lnTo>
                  <a:lnTo>
                    <a:pt x="362816" y="1844599"/>
                  </a:lnTo>
                  <a:close/>
                </a:path>
                <a:path w="1256665" h="2692400">
                  <a:moveTo>
                    <a:pt x="365421" y="1846700"/>
                  </a:moveTo>
                  <a:lnTo>
                    <a:pt x="362816" y="1844599"/>
                  </a:lnTo>
                  <a:lnTo>
                    <a:pt x="361975" y="1841499"/>
                  </a:lnTo>
                  <a:lnTo>
                    <a:pt x="363134" y="1841499"/>
                  </a:lnTo>
                  <a:lnTo>
                    <a:pt x="365421" y="1846700"/>
                  </a:lnTo>
                  <a:close/>
                </a:path>
                <a:path w="1256665" h="2692400">
                  <a:moveTo>
                    <a:pt x="364188" y="1842785"/>
                  </a:moveTo>
                  <a:lnTo>
                    <a:pt x="363134" y="1841499"/>
                  </a:lnTo>
                  <a:lnTo>
                    <a:pt x="363626" y="1841499"/>
                  </a:lnTo>
                  <a:lnTo>
                    <a:pt x="364188" y="1842785"/>
                  </a:lnTo>
                  <a:close/>
                </a:path>
                <a:path w="1256665" h="2692400">
                  <a:moveTo>
                    <a:pt x="364250" y="1842861"/>
                  </a:moveTo>
                  <a:lnTo>
                    <a:pt x="364154" y="1842707"/>
                  </a:lnTo>
                  <a:lnTo>
                    <a:pt x="363626" y="1841499"/>
                  </a:lnTo>
                  <a:lnTo>
                    <a:pt x="364250" y="1842861"/>
                  </a:lnTo>
                  <a:close/>
                </a:path>
                <a:path w="1256665" h="2692400">
                  <a:moveTo>
                    <a:pt x="364211" y="1842770"/>
                  </a:moveTo>
                  <a:lnTo>
                    <a:pt x="363626" y="1841499"/>
                  </a:lnTo>
                  <a:lnTo>
                    <a:pt x="364211" y="1842770"/>
                  </a:lnTo>
                  <a:close/>
                </a:path>
                <a:path w="1256665" h="2692400">
                  <a:moveTo>
                    <a:pt x="364042" y="1841557"/>
                  </a:moveTo>
                  <a:close/>
                </a:path>
                <a:path w="1256665" h="2692400">
                  <a:moveTo>
                    <a:pt x="364545" y="1842003"/>
                  </a:moveTo>
                  <a:lnTo>
                    <a:pt x="364151" y="1841653"/>
                  </a:lnTo>
                  <a:lnTo>
                    <a:pt x="364027" y="1841499"/>
                  </a:lnTo>
                  <a:lnTo>
                    <a:pt x="364427" y="1841499"/>
                  </a:lnTo>
                  <a:lnTo>
                    <a:pt x="364545" y="1842003"/>
                  </a:lnTo>
                  <a:close/>
                </a:path>
                <a:path w="1256665" h="2692400">
                  <a:moveTo>
                    <a:pt x="365339" y="1842707"/>
                  </a:moveTo>
                  <a:lnTo>
                    <a:pt x="364547" y="1842004"/>
                  </a:lnTo>
                  <a:lnTo>
                    <a:pt x="364427" y="1841499"/>
                  </a:lnTo>
                  <a:lnTo>
                    <a:pt x="365093" y="1841969"/>
                  </a:lnTo>
                  <a:lnTo>
                    <a:pt x="365339" y="1842707"/>
                  </a:lnTo>
                  <a:close/>
                </a:path>
                <a:path w="1256665" h="2692400">
                  <a:moveTo>
                    <a:pt x="365010" y="1841721"/>
                  </a:moveTo>
                  <a:lnTo>
                    <a:pt x="364833" y="1841499"/>
                  </a:lnTo>
                  <a:lnTo>
                    <a:pt x="365010" y="1841721"/>
                  </a:lnTo>
                  <a:close/>
                </a:path>
                <a:path w="1256665" h="2692400">
                  <a:moveTo>
                    <a:pt x="365336" y="1842130"/>
                  </a:moveTo>
                  <a:lnTo>
                    <a:pt x="365018" y="1841732"/>
                  </a:lnTo>
                  <a:lnTo>
                    <a:pt x="364936" y="1841499"/>
                  </a:lnTo>
                  <a:lnTo>
                    <a:pt x="365120" y="1841499"/>
                  </a:lnTo>
                  <a:lnTo>
                    <a:pt x="365336" y="1842130"/>
                  </a:lnTo>
                  <a:close/>
                </a:path>
                <a:path w="1256665" h="2692400">
                  <a:moveTo>
                    <a:pt x="366114" y="1842842"/>
                  </a:moveTo>
                  <a:lnTo>
                    <a:pt x="365490" y="1842308"/>
                  </a:lnTo>
                  <a:lnTo>
                    <a:pt x="365366" y="1842167"/>
                  </a:lnTo>
                  <a:lnTo>
                    <a:pt x="365120" y="1841499"/>
                  </a:lnTo>
                  <a:lnTo>
                    <a:pt x="365450" y="1841499"/>
                  </a:lnTo>
                  <a:lnTo>
                    <a:pt x="366114" y="1842842"/>
                  </a:lnTo>
                  <a:close/>
                </a:path>
                <a:path w="1256665" h="2692400">
                  <a:moveTo>
                    <a:pt x="365956" y="1841868"/>
                  </a:moveTo>
                  <a:lnTo>
                    <a:pt x="365596" y="1841499"/>
                  </a:lnTo>
                  <a:lnTo>
                    <a:pt x="365802" y="1841499"/>
                  </a:lnTo>
                  <a:lnTo>
                    <a:pt x="365921" y="1841732"/>
                  </a:lnTo>
                  <a:lnTo>
                    <a:pt x="365956" y="1841868"/>
                  </a:lnTo>
                  <a:close/>
                </a:path>
                <a:path w="1256665" h="2692400">
                  <a:moveTo>
                    <a:pt x="365882" y="1841578"/>
                  </a:moveTo>
                  <a:close/>
                </a:path>
                <a:path w="1256665" h="2692400">
                  <a:moveTo>
                    <a:pt x="366349" y="1842039"/>
                  </a:moveTo>
                  <a:lnTo>
                    <a:pt x="365958" y="1841653"/>
                  </a:lnTo>
                  <a:lnTo>
                    <a:pt x="365861" y="1841499"/>
                  </a:lnTo>
                  <a:lnTo>
                    <a:pt x="366216" y="1841732"/>
                  </a:lnTo>
                  <a:lnTo>
                    <a:pt x="366349" y="1842039"/>
                  </a:lnTo>
                  <a:close/>
                </a:path>
                <a:path w="1256665" h="2692400">
                  <a:moveTo>
                    <a:pt x="366301" y="1841812"/>
                  </a:moveTo>
                  <a:lnTo>
                    <a:pt x="365970" y="1841499"/>
                  </a:lnTo>
                  <a:lnTo>
                    <a:pt x="366235" y="1841499"/>
                  </a:lnTo>
                  <a:lnTo>
                    <a:pt x="366301" y="1841812"/>
                  </a:lnTo>
                  <a:close/>
                </a:path>
                <a:path w="1256665" h="2692400">
                  <a:moveTo>
                    <a:pt x="367644" y="1843080"/>
                  </a:moveTo>
                  <a:lnTo>
                    <a:pt x="366360" y="1841868"/>
                  </a:lnTo>
                  <a:lnTo>
                    <a:pt x="366235" y="1841499"/>
                  </a:lnTo>
                  <a:lnTo>
                    <a:pt x="367063" y="1841499"/>
                  </a:lnTo>
                  <a:lnTo>
                    <a:pt x="367644" y="1843080"/>
                  </a:lnTo>
                  <a:close/>
                </a:path>
                <a:path w="1256665" h="2692400">
                  <a:moveTo>
                    <a:pt x="373026" y="1848162"/>
                  </a:moveTo>
                  <a:lnTo>
                    <a:pt x="367653" y="1843088"/>
                  </a:lnTo>
                  <a:lnTo>
                    <a:pt x="367063" y="1841499"/>
                  </a:lnTo>
                  <a:lnTo>
                    <a:pt x="369039" y="1841499"/>
                  </a:lnTo>
                  <a:lnTo>
                    <a:pt x="372463" y="1846348"/>
                  </a:lnTo>
                  <a:lnTo>
                    <a:pt x="372588" y="1846602"/>
                  </a:lnTo>
                  <a:lnTo>
                    <a:pt x="373026" y="1848162"/>
                  </a:lnTo>
                  <a:close/>
                </a:path>
                <a:path w="1256665" h="2692400">
                  <a:moveTo>
                    <a:pt x="372552" y="1846475"/>
                  </a:moveTo>
                  <a:lnTo>
                    <a:pt x="369039" y="1841499"/>
                  </a:lnTo>
                  <a:lnTo>
                    <a:pt x="369796" y="1841499"/>
                  </a:lnTo>
                  <a:lnTo>
                    <a:pt x="370946" y="1843138"/>
                  </a:lnTo>
                  <a:lnTo>
                    <a:pt x="372340" y="1845718"/>
                  </a:lnTo>
                  <a:lnTo>
                    <a:pt x="372552" y="1846475"/>
                  </a:lnTo>
                  <a:close/>
                </a:path>
                <a:path w="1256665" h="2692400">
                  <a:moveTo>
                    <a:pt x="370946" y="1843137"/>
                  </a:moveTo>
                  <a:lnTo>
                    <a:pt x="369796" y="1841499"/>
                  </a:lnTo>
                  <a:lnTo>
                    <a:pt x="370062" y="1841499"/>
                  </a:lnTo>
                  <a:lnTo>
                    <a:pt x="370946" y="1843137"/>
                  </a:lnTo>
                  <a:close/>
                </a:path>
                <a:path w="1256665" h="2692400">
                  <a:moveTo>
                    <a:pt x="372061" y="1844726"/>
                  </a:moveTo>
                  <a:lnTo>
                    <a:pt x="370946" y="1843138"/>
                  </a:lnTo>
                  <a:lnTo>
                    <a:pt x="370062" y="1841499"/>
                  </a:lnTo>
                  <a:lnTo>
                    <a:pt x="371112" y="1841499"/>
                  </a:lnTo>
                  <a:lnTo>
                    <a:pt x="371220" y="1841732"/>
                  </a:lnTo>
                  <a:lnTo>
                    <a:pt x="372061" y="1844726"/>
                  </a:lnTo>
                  <a:close/>
                </a:path>
                <a:path w="1256665" h="2692400">
                  <a:moveTo>
                    <a:pt x="371181" y="1841592"/>
                  </a:moveTo>
                  <a:close/>
                </a:path>
                <a:path w="1256665" h="2692400">
                  <a:moveTo>
                    <a:pt x="373584" y="1844814"/>
                  </a:moveTo>
                  <a:lnTo>
                    <a:pt x="371277" y="1841721"/>
                  </a:lnTo>
                  <a:lnTo>
                    <a:pt x="371155" y="1841499"/>
                  </a:lnTo>
                  <a:lnTo>
                    <a:pt x="371469" y="1841499"/>
                  </a:lnTo>
                  <a:lnTo>
                    <a:pt x="373061" y="1842770"/>
                  </a:lnTo>
                  <a:lnTo>
                    <a:pt x="373187" y="1842944"/>
                  </a:lnTo>
                  <a:lnTo>
                    <a:pt x="373416" y="1843666"/>
                  </a:lnTo>
                  <a:lnTo>
                    <a:pt x="373584" y="1844814"/>
                  </a:lnTo>
                  <a:close/>
                </a:path>
                <a:path w="1256665" h="2692400">
                  <a:moveTo>
                    <a:pt x="373154" y="1842845"/>
                  </a:moveTo>
                  <a:lnTo>
                    <a:pt x="371469" y="1841499"/>
                  </a:lnTo>
                  <a:lnTo>
                    <a:pt x="372432" y="1841499"/>
                  </a:lnTo>
                  <a:lnTo>
                    <a:pt x="373109" y="1842707"/>
                  </a:lnTo>
                  <a:lnTo>
                    <a:pt x="373154" y="1842845"/>
                  </a:lnTo>
                  <a:close/>
                </a:path>
                <a:path w="1256665" h="2692400">
                  <a:moveTo>
                    <a:pt x="373098" y="1842675"/>
                  </a:moveTo>
                  <a:lnTo>
                    <a:pt x="372432" y="1841499"/>
                  </a:lnTo>
                  <a:lnTo>
                    <a:pt x="372708" y="1841499"/>
                  </a:lnTo>
                  <a:lnTo>
                    <a:pt x="373098" y="1842675"/>
                  </a:lnTo>
                  <a:close/>
                </a:path>
                <a:path w="1256665" h="2692400">
                  <a:moveTo>
                    <a:pt x="373314" y="1842972"/>
                  </a:moveTo>
                  <a:lnTo>
                    <a:pt x="373195" y="1842845"/>
                  </a:lnTo>
                  <a:lnTo>
                    <a:pt x="373069" y="1842586"/>
                  </a:lnTo>
                  <a:lnTo>
                    <a:pt x="372708" y="1841499"/>
                  </a:lnTo>
                  <a:lnTo>
                    <a:pt x="373244" y="1842707"/>
                  </a:lnTo>
                  <a:lnTo>
                    <a:pt x="373314" y="1842972"/>
                  </a:lnTo>
                  <a:close/>
                </a:path>
                <a:path w="1256665" h="2692400">
                  <a:moveTo>
                    <a:pt x="373291" y="1842814"/>
                  </a:moveTo>
                  <a:lnTo>
                    <a:pt x="372714" y="1841499"/>
                  </a:lnTo>
                  <a:lnTo>
                    <a:pt x="372865" y="1841499"/>
                  </a:lnTo>
                  <a:lnTo>
                    <a:pt x="373076" y="1841847"/>
                  </a:lnTo>
                  <a:lnTo>
                    <a:pt x="373203" y="1842217"/>
                  </a:lnTo>
                  <a:lnTo>
                    <a:pt x="373291" y="1842814"/>
                  </a:lnTo>
                  <a:close/>
                </a:path>
                <a:path w="1256665" h="2692400">
                  <a:moveTo>
                    <a:pt x="373172" y="1842004"/>
                  </a:moveTo>
                  <a:lnTo>
                    <a:pt x="372865" y="1841499"/>
                  </a:lnTo>
                  <a:lnTo>
                    <a:pt x="373098" y="1841499"/>
                  </a:lnTo>
                  <a:lnTo>
                    <a:pt x="373172" y="1842004"/>
                  </a:lnTo>
                  <a:close/>
                </a:path>
                <a:path w="1256665" h="2692400">
                  <a:moveTo>
                    <a:pt x="374949" y="1844278"/>
                  </a:moveTo>
                  <a:lnTo>
                    <a:pt x="374251" y="1843720"/>
                  </a:lnTo>
                  <a:lnTo>
                    <a:pt x="373193" y="1842039"/>
                  </a:lnTo>
                  <a:lnTo>
                    <a:pt x="373098" y="1841499"/>
                  </a:lnTo>
                  <a:lnTo>
                    <a:pt x="373835" y="1841499"/>
                  </a:lnTo>
                  <a:lnTo>
                    <a:pt x="374949" y="1844278"/>
                  </a:lnTo>
                  <a:close/>
                </a:path>
                <a:path w="1256665" h="2692400">
                  <a:moveTo>
                    <a:pt x="375840" y="1844989"/>
                  </a:moveTo>
                  <a:lnTo>
                    <a:pt x="374997" y="1844316"/>
                  </a:lnTo>
                  <a:lnTo>
                    <a:pt x="374876" y="1844096"/>
                  </a:lnTo>
                  <a:lnTo>
                    <a:pt x="373835" y="1841499"/>
                  </a:lnTo>
                  <a:lnTo>
                    <a:pt x="374662" y="1841499"/>
                  </a:lnTo>
                  <a:lnTo>
                    <a:pt x="375840" y="1844989"/>
                  </a:lnTo>
                  <a:close/>
                </a:path>
                <a:path w="1256665" h="2692400">
                  <a:moveTo>
                    <a:pt x="377256" y="1846120"/>
                  </a:moveTo>
                  <a:lnTo>
                    <a:pt x="375878" y="1845019"/>
                  </a:lnTo>
                  <a:lnTo>
                    <a:pt x="375751" y="1844726"/>
                  </a:lnTo>
                  <a:lnTo>
                    <a:pt x="374662" y="1841499"/>
                  </a:lnTo>
                  <a:lnTo>
                    <a:pt x="374873" y="1841499"/>
                  </a:lnTo>
                  <a:lnTo>
                    <a:pt x="377256" y="1846120"/>
                  </a:lnTo>
                  <a:close/>
                </a:path>
                <a:path w="1256665" h="2692400">
                  <a:moveTo>
                    <a:pt x="379990" y="1848302"/>
                  </a:moveTo>
                  <a:lnTo>
                    <a:pt x="377256" y="1846120"/>
                  </a:lnTo>
                  <a:lnTo>
                    <a:pt x="374873" y="1841499"/>
                  </a:lnTo>
                  <a:lnTo>
                    <a:pt x="377764" y="1844644"/>
                  </a:lnTo>
                  <a:lnTo>
                    <a:pt x="379990" y="1848302"/>
                  </a:lnTo>
                  <a:close/>
                </a:path>
                <a:path w="1256665" h="2692400">
                  <a:moveTo>
                    <a:pt x="377756" y="1844631"/>
                  </a:moveTo>
                  <a:lnTo>
                    <a:pt x="374873" y="1841499"/>
                  </a:lnTo>
                  <a:lnTo>
                    <a:pt x="375842" y="1841499"/>
                  </a:lnTo>
                  <a:lnTo>
                    <a:pt x="377756" y="1844631"/>
                  </a:lnTo>
                  <a:close/>
                </a:path>
                <a:path w="1256665" h="2692400">
                  <a:moveTo>
                    <a:pt x="378995" y="1845016"/>
                  </a:moveTo>
                  <a:lnTo>
                    <a:pt x="375842" y="1841499"/>
                  </a:lnTo>
                  <a:lnTo>
                    <a:pt x="377325" y="1841499"/>
                  </a:lnTo>
                  <a:lnTo>
                    <a:pt x="378184" y="1842334"/>
                  </a:lnTo>
                  <a:lnTo>
                    <a:pt x="378995" y="1845016"/>
                  </a:lnTo>
                  <a:close/>
                </a:path>
                <a:path w="1256665" h="2692400">
                  <a:moveTo>
                    <a:pt x="382593" y="1846559"/>
                  </a:moveTo>
                  <a:lnTo>
                    <a:pt x="378194" y="1842334"/>
                  </a:lnTo>
                  <a:lnTo>
                    <a:pt x="377931" y="1841499"/>
                  </a:lnTo>
                  <a:lnTo>
                    <a:pt x="382545" y="1846475"/>
                  </a:lnTo>
                  <a:close/>
                </a:path>
                <a:path w="1256665" h="2692400">
                  <a:moveTo>
                    <a:pt x="381604" y="1843776"/>
                  </a:moveTo>
                  <a:lnTo>
                    <a:pt x="380586" y="1842633"/>
                  </a:lnTo>
                  <a:lnTo>
                    <a:pt x="379928" y="1841499"/>
                  </a:lnTo>
                  <a:lnTo>
                    <a:pt x="380794" y="1841499"/>
                  </a:lnTo>
                  <a:lnTo>
                    <a:pt x="381604" y="1843776"/>
                  </a:lnTo>
                  <a:close/>
                </a:path>
                <a:path w="1256665" h="2692400">
                  <a:moveTo>
                    <a:pt x="384638" y="1847185"/>
                  </a:moveTo>
                  <a:lnTo>
                    <a:pt x="381611" y="1843785"/>
                  </a:lnTo>
                  <a:lnTo>
                    <a:pt x="380794" y="1841499"/>
                  </a:lnTo>
                  <a:lnTo>
                    <a:pt x="381254" y="1841499"/>
                  </a:lnTo>
                  <a:lnTo>
                    <a:pt x="383783" y="1845413"/>
                  </a:lnTo>
                  <a:lnTo>
                    <a:pt x="384638" y="1847185"/>
                  </a:lnTo>
                  <a:close/>
                </a:path>
                <a:path w="1256665" h="2692400">
                  <a:moveTo>
                    <a:pt x="383758" y="1845362"/>
                  </a:moveTo>
                  <a:lnTo>
                    <a:pt x="381254" y="1841499"/>
                  </a:lnTo>
                  <a:lnTo>
                    <a:pt x="382944" y="1843720"/>
                  </a:lnTo>
                  <a:lnTo>
                    <a:pt x="383758" y="1845362"/>
                  </a:lnTo>
                  <a:close/>
                </a:path>
                <a:path w="1256665" h="2692400">
                  <a:moveTo>
                    <a:pt x="383003" y="1843798"/>
                  </a:moveTo>
                  <a:lnTo>
                    <a:pt x="381254" y="1841499"/>
                  </a:lnTo>
                  <a:lnTo>
                    <a:pt x="381893" y="1841499"/>
                  </a:lnTo>
                  <a:lnTo>
                    <a:pt x="383003" y="1843798"/>
                  </a:lnTo>
                  <a:close/>
                </a:path>
                <a:path w="1256665" h="2692400">
                  <a:moveTo>
                    <a:pt x="383623" y="1844614"/>
                  </a:moveTo>
                  <a:lnTo>
                    <a:pt x="383084" y="1843904"/>
                  </a:lnTo>
                  <a:lnTo>
                    <a:pt x="382965" y="1843720"/>
                  </a:lnTo>
                  <a:lnTo>
                    <a:pt x="381893" y="1841499"/>
                  </a:lnTo>
                  <a:lnTo>
                    <a:pt x="382359" y="1841499"/>
                  </a:lnTo>
                  <a:lnTo>
                    <a:pt x="383623" y="1844614"/>
                  </a:lnTo>
                  <a:close/>
                </a:path>
                <a:path w="1256665" h="2692400">
                  <a:moveTo>
                    <a:pt x="386390" y="1848251"/>
                  </a:moveTo>
                  <a:lnTo>
                    <a:pt x="383646" y="1844644"/>
                  </a:lnTo>
                  <a:lnTo>
                    <a:pt x="382359" y="1841499"/>
                  </a:lnTo>
                  <a:lnTo>
                    <a:pt x="385215" y="1845562"/>
                  </a:lnTo>
                  <a:lnTo>
                    <a:pt x="386390" y="1848251"/>
                  </a:lnTo>
                  <a:close/>
                </a:path>
                <a:path w="1256665" h="2692400">
                  <a:moveTo>
                    <a:pt x="385261" y="1845626"/>
                  </a:moveTo>
                  <a:lnTo>
                    <a:pt x="382359" y="1841499"/>
                  </a:lnTo>
                  <a:lnTo>
                    <a:pt x="383484" y="1841499"/>
                  </a:lnTo>
                  <a:lnTo>
                    <a:pt x="385261" y="1845626"/>
                  </a:lnTo>
                  <a:close/>
                </a:path>
                <a:path w="1256665" h="2692400">
                  <a:moveTo>
                    <a:pt x="388511" y="1850248"/>
                  </a:moveTo>
                  <a:lnTo>
                    <a:pt x="385296" y="1845677"/>
                  </a:lnTo>
                  <a:lnTo>
                    <a:pt x="383484" y="1841499"/>
                  </a:lnTo>
                  <a:lnTo>
                    <a:pt x="388249" y="1849643"/>
                  </a:lnTo>
                  <a:lnTo>
                    <a:pt x="388511" y="1850248"/>
                  </a:lnTo>
                  <a:close/>
                </a:path>
                <a:path w="1256665" h="2692400">
                  <a:moveTo>
                    <a:pt x="388293" y="1849719"/>
                  </a:moveTo>
                  <a:lnTo>
                    <a:pt x="383484" y="1841499"/>
                  </a:lnTo>
                  <a:lnTo>
                    <a:pt x="384729" y="1841499"/>
                  </a:lnTo>
                  <a:lnTo>
                    <a:pt x="388293" y="1849719"/>
                  </a:lnTo>
                  <a:close/>
                </a:path>
                <a:path w="1256665" h="2692400">
                  <a:moveTo>
                    <a:pt x="385218" y="1842217"/>
                  </a:moveTo>
                  <a:lnTo>
                    <a:pt x="384729" y="1841499"/>
                  </a:lnTo>
                  <a:lnTo>
                    <a:pt x="385218" y="1842217"/>
                  </a:lnTo>
                  <a:close/>
                </a:path>
                <a:path w="1256665" h="2692400">
                  <a:moveTo>
                    <a:pt x="385204" y="1842183"/>
                  </a:moveTo>
                  <a:lnTo>
                    <a:pt x="384789" y="1841499"/>
                  </a:lnTo>
                  <a:lnTo>
                    <a:pt x="384924" y="1841499"/>
                  </a:lnTo>
                  <a:lnTo>
                    <a:pt x="385204" y="1842183"/>
                  </a:lnTo>
                  <a:close/>
                </a:path>
                <a:path w="1256665" h="2692400">
                  <a:moveTo>
                    <a:pt x="385612" y="1842795"/>
                  </a:moveTo>
                  <a:lnTo>
                    <a:pt x="385259" y="1842274"/>
                  </a:lnTo>
                  <a:lnTo>
                    <a:pt x="384924" y="1841499"/>
                  </a:lnTo>
                  <a:lnTo>
                    <a:pt x="385612" y="1842795"/>
                  </a:lnTo>
                  <a:close/>
                </a:path>
                <a:path w="1256665" h="2692400">
                  <a:moveTo>
                    <a:pt x="385649" y="1842849"/>
                  </a:moveTo>
                  <a:lnTo>
                    <a:pt x="384924" y="1841499"/>
                  </a:lnTo>
                  <a:lnTo>
                    <a:pt x="385649" y="1842849"/>
                  </a:lnTo>
                  <a:close/>
                </a:path>
                <a:path w="1256665" h="2692400">
                  <a:moveTo>
                    <a:pt x="386182" y="1843632"/>
                  </a:moveTo>
                  <a:lnTo>
                    <a:pt x="385703" y="1842928"/>
                  </a:lnTo>
                  <a:lnTo>
                    <a:pt x="384978" y="1841499"/>
                  </a:lnTo>
                  <a:lnTo>
                    <a:pt x="386182" y="1843632"/>
                  </a:lnTo>
                  <a:close/>
                </a:path>
                <a:path w="1256665" h="2692400">
                  <a:moveTo>
                    <a:pt x="388604" y="1847185"/>
                  </a:moveTo>
                  <a:lnTo>
                    <a:pt x="386205" y="1843666"/>
                  </a:lnTo>
                  <a:lnTo>
                    <a:pt x="384978" y="1841499"/>
                  </a:lnTo>
                  <a:lnTo>
                    <a:pt x="385497" y="1841499"/>
                  </a:lnTo>
                  <a:lnTo>
                    <a:pt x="387467" y="1844247"/>
                  </a:lnTo>
                  <a:lnTo>
                    <a:pt x="387579" y="1844459"/>
                  </a:lnTo>
                  <a:lnTo>
                    <a:pt x="388604" y="1847185"/>
                  </a:lnTo>
                  <a:close/>
                </a:path>
                <a:path w="1256665" h="2692400">
                  <a:moveTo>
                    <a:pt x="387535" y="1844342"/>
                  </a:moveTo>
                  <a:lnTo>
                    <a:pt x="385497" y="1841499"/>
                  </a:lnTo>
                  <a:lnTo>
                    <a:pt x="386380" y="1841499"/>
                  </a:lnTo>
                  <a:lnTo>
                    <a:pt x="386605" y="1841868"/>
                  </a:lnTo>
                  <a:lnTo>
                    <a:pt x="387535" y="1844342"/>
                  </a:lnTo>
                  <a:close/>
                </a:path>
                <a:path w="1256665" h="2692400">
                  <a:moveTo>
                    <a:pt x="386590" y="1841829"/>
                  </a:moveTo>
                  <a:lnTo>
                    <a:pt x="386380" y="1841499"/>
                  </a:lnTo>
                  <a:lnTo>
                    <a:pt x="386590" y="1841829"/>
                  </a:lnTo>
                  <a:close/>
                </a:path>
                <a:path w="1256665" h="2692400">
                  <a:moveTo>
                    <a:pt x="387293" y="1842928"/>
                  </a:moveTo>
                  <a:lnTo>
                    <a:pt x="386590" y="1841829"/>
                  </a:lnTo>
                  <a:lnTo>
                    <a:pt x="386466" y="1841499"/>
                  </a:lnTo>
                  <a:lnTo>
                    <a:pt x="386677" y="1841499"/>
                  </a:lnTo>
                  <a:lnTo>
                    <a:pt x="387293" y="1842928"/>
                  </a:lnTo>
                  <a:close/>
                </a:path>
                <a:path w="1256665" h="2692400">
                  <a:moveTo>
                    <a:pt x="388312" y="1844522"/>
                  </a:moveTo>
                  <a:lnTo>
                    <a:pt x="387321" y="1842972"/>
                  </a:lnTo>
                  <a:lnTo>
                    <a:pt x="386677" y="1841499"/>
                  </a:lnTo>
                  <a:lnTo>
                    <a:pt x="388200" y="1844096"/>
                  </a:lnTo>
                  <a:lnTo>
                    <a:pt x="388312" y="1844522"/>
                  </a:lnTo>
                  <a:close/>
                </a:path>
                <a:path w="1256665" h="2692400">
                  <a:moveTo>
                    <a:pt x="388247" y="1844180"/>
                  </a:moveTo>
                  <a:lnTo>
                    <a:pt x="386753" y="1841499"/>
                  </a:lnTo>
                  <a:lnTo>
                    <a:pt x="387468" y="1841499"/>
                  </a:lnTo>
                  <a:lnTo>
                    <a:pt x="388196" y="1843904"/>
                  </a:lnTo>
                  <a:lnTo>
                    <a:pt x="388247" y="1844180"/>
                  </a:lnTo>
                  <a:close/>
                </a:path>
                <a:path w="1256665" h="2692400">
                  <a:moveTo>
                    <a:pt x="388175" y="1843796"/>
                  </a:moveTo>
                  <a:lnTo>
                    <a:pt x="387468" y="1841499"/>
                  </a:lnTo>
                  <a:lnTo>
                    <a:pt x="387744" y="1841499"/>
                  </a:lnTo>
                  <a:lnTo>
                    <a:pt x="388175" y="1843796"/>
                  </a:lnTo>
                  <a:close/>
                </a:path>
                <a:path w="1256665" h="2692400">
                  <a:moveTo>
                    <a:pt x="389752" y="1846775"/>
                  </a:moveTo>
                  <a:lnTo>
                    <a:pt x="388354" y="1844371"/>
                  </a:lnTo>
                  <a:lnTo>
                    <a:pt x="388238" y="1844000"/>
                  </a:lnTo>
                  <a:lnTo>
                    <a:pt x="388114" y="1843468"/>
                  </a:lnTo>
                  <a:lnTo>
                    <a:pt x="387744" y="1841499"/>
                  </a:lnTo>
                  <a:lnTo>
                    <a:pt x="387894" y="1841721"/>
                  </a:lnTo>
                  <a:lnTo>
                    <a:pt x="389752" y="1846775"/>
                  </a:lnTo>
                  <a:close/>
                </a:path>
                <a:path w="1256665" h="2692400">
                  <a:moveTo>
                    <a:pt x="388996" y="1843710"/>
                  </a:moveTo>
                  <a:lnTo>
                    <a:pt x="387899" y="1841732"/>
                  </a:lnTo>
                  <a:lnTo>
                    <a:pt x="387814" y="1841499"/>
                  </a:lnTo>
                  <a:lnTo>
                    <a:pt x="388068" y="1841499"/>
                  </a:lnTo>
                  <a:lnTo>
                    <a:pt x="388996" y="1843710"/>
                  </a:lnTo>
                  <a:close/>
                </a:path>
                <a:path w="1256665" h="2692400">
                  <a:moveTo>
                    <a:pt x="389891" y="1845061"/>
                  </a:moveTo>
                  <a:lnTo>
                    <a:pt x="388355" y="1841499"/>
                  </a:lnTo>
                  <a:lnTo>
                    <a:pt x="388523" y="1841499"/>
                  </a:lnTo>
                  <a:lnTo>
                    <a:pt x="389796" y="1844644"/>
                  </a:lnTo>
                  <a:lnTo>
                    <a:pt x="389891" y="1845061"/>
                  </a:lnTo>
                  <a:close/>
                </a:path>
                <a:path w="1256665" h="2692400">
                  <a:moveTo>
                    <a:pt x="391726" y="1848633"/>
                  </a:moveTo>
                  <a:lnTo>
                    <a:pt x="390600" y="1846602"/>
                  </a:lnTo>
                  <a:lnTo>
                    <a:pt x="389888" y="1844870"/>
                  </a:lnTo>
                  <a:lnTo>
                    <a:pt x="389806" y="1844631"/>
                  </a:lnTo>
                  <a:lnTo>
                    <a:pt x="389189" y="1841499"/>
                  </a:lnTo>
                  <a:lnTo>
                    <a:pt x="391360" y="1846559"/>
                  </a:lnTo>
                  <a:lnTo>
                    <a:pt x="391486" y="1846924"/>
                  </a:lnTo>
                  <a:lnTo>
                    <a:pt x="391726" y="1848633"/>
                  </a:lnTo>
                  <a:close/>
                </a:path>
                <a:path w="1256665" h="2692400">
                  <a:moveTo>
                    <a:pt x="391275" y="1845413"/>
                  </a:moveTo>
                  <a:lnTo>
                    <a:pt x="389865" y="1841499"/>
                  </a:lnTo>
                  <a:lnTo>
                    <a:pt x="391125" y="1844529"/>
                  </a:lnTo>
                  <a:lnTo>
                    <a:pt x="391275" y="1845413"/>
                  </a:lnTo>
                  <a:close/>
                </a:path>
                <a:path w="1256665" h="2692400">
                  <a:moveTo>
                    <a:pt x="391108" y="1844459"/>
                  </a:moveTo>
                  <a:lnTo>
                    <a:pt x="389946" y="1841499"/>
                  </a:lnTo>
                  <a:lnTo>
                    <a:pt x="390412" y="1841499"/>
                  </a:lnTo>
                  <a:lnTo>
                    <a:pt x="391108" y="1844459"/>
                  </a:lnTo>
                  <a:close/>
                </a:path>
                <a:path w="1256665" h="2692400">
                  <a:moveTo>
                    <a:pt x="391159" y="1844589"/>
                  </a:moveTo>
                  <a:lnTo>
                    <a:pt x="390412" y="1841499"/>
                  </a:lnTo>
                  <a:lnTo>
                    <a:pt x="390612" y="1841499"/>
                  </a:lnTo>
                  <a:lnTo>
                    <a:pt x="390734" y="1841868"/>
                  </a:lnTo>
                  <a:lnTo>
                    <a:pt x="390843" y="1842334"/>
                  </a:lnTo>
                  <a:lnTo>
                    <a:pt x="391159" y="1844589"/>
                  </a:lnTo>
                  <a:close/>
                </a:path>
                <a:path w="1256665" h="2692400">
                  <a:moveTo>
                    <a:pt x="390809" y="1842096"/>
                  </a:moveTo>
                  <a:lnTo>
                    <a:pt x="390612" y="1841499"/>
                  </a:lnTo>
                  <a:lnTo>
                    <a:pt x="390809" y="1842096"/>
                  </a:lnTo>
                  <a:close/>
                </a:path>
                <a:path w="1256665" h="2692400">
                  <a:moveTo>
                    <a:pt x="394295" y="1852579"/>
                  </a:moveTo>
                  <a:lnTo>
                    <a:pt x="390849" y="1842217"/>
                  </a:lnTo>
                  <a:lnTo>
                    <a:pt x="390726" y="1841499"/>
                  </a:lnTo>
                  <a:lnTo>
                    <a:pt x="391424" y="1841499"/>
                  </a:lnTo>
                  <a:lnTo>
                    <a:pt x="393791" y="1847569"/>
                  </a:lnTo>
                  <a:lnTo>
                    <a:pt x="393917" y="1848318"/>
                  </a:lnTo>
                  <a:lnTo>
                    <a:pt x="394295" y="1852579"/>
                  </a:lnTo>
                  <a:close/>
                </a:path>
                <a:path w="1256665" h="2692400">
                  <a:moveTo>
                    <a:pt x="393343" y="1841834"/>
                  </a:moveTo>
                  <a:lnTo>
                    <a:pt x="393210" y="1841499"/>
                  </a:lnTo>
                  <a:lnTo>
                    <a:pt x="393343" y="1841834"/>
                  </a:lnTo>
                  <a:close/>
                </a:path>
                <a:path w="1256665" h="2692400">
                  <a:moveTo>
                    <a:pt x="393801" y="1842993"/>
                  </a:moveTo>
                  <a:lnTo>
                    <a:pt x="393540" y="1842334"/>
                  </a:lnTo>
                  <a:lnTo>
                    <a:pt x="393340" y="1841499"/>
                  </a:lnTo>
                  <a:lnTo>
                    <a:pt x="393801" y="1842993"/>
                  </a:lnTo>
                  <a:close/>
                </a:path>
                <a:path w="1256665" h="2692400">
                  <a:moveTo>
                    <a:pt x="394477" y="1841837"/>
                  </a:moveTo>
                  <a:lnTo>
                    <a:pt x="394270" y="1841499"/>
                  </a:lnTo>
                  <a:lnTo>
                    <a:pt x="394477" y="1841837"/>
                  </a:lnTo>
                  <a:close/>
                </a:path>
                <a:path w="1256665" h="2692400">
                  <a:moveTo>
                    <a:pt x="395530" y="1843560"/>
                  </a:moveTo>
                  <a:lnTo>
                    <a:pt x="394495" y="1841868"/>
                  </a:lnTo>
                  <a:lnTo>
                    <a:pt x="394385" y="1841499"/>
                  </a:lnTo>
                  <a:lnTo>
                    <a:pt x="395272" y="1841499"/>
                  </a:lnTo>
                  <a:lnTo>
                    <a:pt x="395530" y="1843560"/>
                  </a:lnTo>
                  <a:close/>
                </a:path>
                <a:path w="1256665" h="2692400">
                  <a:moveTo>
                    <a:pt x="396739" y="1845536"/>
                  </a:moveTo>
                  <a:lnTo>
                    <a:pt x="395641" y="1843741"/>
                  </a:lnTo>
                  <a:lnTo>
                    <a:pt x="395519" y="1843468"/>
                  </a:lnTo>
                  <a:lnTo>
                    <a:pt x="395272" y="1841499"/>
                  </a:lnTo>
                  <a:lnTo>
                    <a:pt x="395884" y="1841499"/>
                  </a:lnTo>
                  <a:lnTo>
                    <a:pt x="396469" y="1842707"/>
                  </a:lnTo>
                  <a:lnTo>
                    <a:pt x="396596" y="1843632"/>
                  </a:lnTo>
                  <a:lnTo>
                    <a:pt x="396739" y="1845536"/>
                  </a:lnTo>
                  <a:close/>
                </a:path>
                <a:path w="1256665" h="2692400">
                  <a:moveTo>
                    <a:pt x="396537" y="1842847"/>
                  </a:moveTo>
                  <a:lnTo>
                    <a:pt x="395884" y="1841499"/>
                  </a:lnTo>
                  <a:lnTo>
                    <a:pt x="396436" y="1841499"/>
                  </a:lnTo>
                  <a:lnTo>
                    <a:pt x="396537" y="1842847"/>
                  </a:lnTo>
                  <a:close/>
                </a:path>
                <a:path w="1256665" h="2692400">
                  <a:moveTo>
                    <a:pt x="397517" y="1844870"/>
                  </a:moveTo>
                  <a:lnTo>
                    <a:pt x="396547" y="1842869"/>
                  </a:lnTo>
                  <a:lnTo>
                    <a:pt x="396436" y="1841499"/>
                  </a:lnTo>
                  <a:lnTo>
                    <a:pt x="397259" y="1841499"/>
                  </a:lnTo>
                  <a:lnTo>
                    <a:pt x="397517" y="1844870"/>
                  </a:lnTo>
                  <a:close/>
                </a:path>
                <a:path w="1256665" h="2692400">
                  <a:moveTo>
                    <a:pt x="820472" y="1854199"/>
                  </a:moveTo>
                  <a:lnTo>
                    <a:pt x="817122" y="1854199"/>
                  </a:lnTo>
                  <a:lnTo>
                    <a:pt x="818935" y="1841499"/>
                  </a:lnTo>
                  <a:lnTo>
                    <a:pt x="825619" y="1841499"/>
                  </a:lnTo>
                  <a:lnTo>
                    <a:pt x="820472" y="1854199"/>
                  </a:lnTo>
                  <a:close/>
                </a:path>
                <a:path w="1256665" h="2692400">
                  <a:moveTo>
                    <a:pt x="846219" y="1854199"/>
                  </a:moveTo>
                  <a:lnTo>
                    <a:pt x="831492" y="1854199"/>
                  </a:lnTo>
                  <a:lnTo>
                    <a:pt x="838360" y="1841499"/>
                  </a:lnTo>
                  <a:lnTo>
                    <a:pt x="843783" y="1841499"/>
                  </a:lnTo>
                  <a:lnTo>
                    <a:pt x="846219" y="1854199"/>
                  </a:lnTo>
                  <a:close/>
                </a:path>
                <a:path w="1256665" h="2692400">
                  <a:moveTo>
                    <a:pt x="364945" y="1843709"/>
                  </a:moveTo>
                  <a:lnTo>
                    <a:pt x="364477" y="1843138"/>
                  </a:lnTo>
                  <a:lnTo>
                    <a:pt x="364042" y="1841557"/>
                  </a:lnTo>
                  <a:lnTo>
                    <a:pt x="364507" y="1841969"/>
                  </a:lnTo>
                  <a:lnTo>
                    <a:pt x="364623" y="1842334"/>
                  </a:lnTo>
                  <a:lnTo>
                    <a:pt x="364945" y="1843709"/>
                  </a:lnTo>
                  <a:close/>
                </a:path>
                <a:path w="1256665" h="2692400">
                  <a:moveTo>
                    <a:pt x="366412" y="1842334"/>
                  </a:moveTo>
                  <a:lnTo>
                    <a:pt x="365956" y="1841868"/>
                  </a:lnTo>
                  <a:lnTo>
                    <a:pt x="365882" y="1841578"/>
                  </a:lnTo>
                  <a:lnTo>
                    <a:pt x="366278" y="1841969"/>
                  </a:lnTo>
                  <a:lnTo>
                    <a:pt x="366412" y="1842334"/>
                  </a:lnTo>
                  <a:close/>
                </a:path>
                <a:path w="1256665" h="2692400">
                  <a:moveTo>
                    <a:pt x="373970" y="1847445"/>
                  </a:moveTo>
                  <a:lnTo>
                    <a:pt x="372123" y="1844814"/>
                  </a:lnTo>
                  <a:lnTo>
                    <a:pt x="372006" y="1844529"/>
                  </a:lnTo>
                  <a:lnTo>
                    <a:pt x="371181" y="1841592"/>
                  </a:lnTo>
                  <a:lnTo>
                    <a:pt x="373575" y="1844803"/>
                  </a:lnTo>
                  <a:lnTo>
                    <a:pt x="373970" y="1847445"/>
                  </a:lnTo>
                  <a:close/>
                </a:path>
                <a:path w="1256665" h="2692400">
                  <a:moveTo>
                    <a:pt x="361955" y="1845808"/>
                  </a:moveTo>
                  <a:lnTo>
                    <a:pt x="359734" y="1842869"/>
                  </a:lnTo>
                  <a:lnTo>
                    <a:pt x="359277" y="1842130"/>
                  </a:lnTo>
                  <a:lnTo>
                    <a:pt x="359162" y="1841653"/>
                  </a:lnTo>
                  <a:lnTo>
                    <a:pt x="359754" y="1842130"/>
                  </a:lnTo>
                  <a:lnTo>
                    <a:pt x="361955" y="1845808"/>
                  </a:lnTo>
                  <a:close/>
                </a:path>
                <a:path w="1256665" h="2692400">
                  <a:moveTo>
                    <a:pt x="365358" y="1842195"/>
                  </a:moveTo>
                  <a:lnTo>
                    <a:pt x="365136" y="1842004"/>
                  </a:lnTo>
                  <a:lnTo>
                    <a:pt x="365010" y="1841721"/>
                  </a:lnTo>
                  <a:lnTo>
                    <a:pt x="365236" y="1842004"/>
                  </a:lnTo>
                  <a:lnTo>
                    <a:pt x="365358" y="1842195"/>
                  </a:lnTo>
                  <a:close/>
                </a:path>
                <a:path w="1256665" h="2692400">
                  <a:moveTo>
                    <a:pt x="367779" y="1843449"/>
                  </a:moveTo>
                  <a:lnTo>
                    <a:pt x="366424" y="1842112"/>
                  </a:lnTo>
                  <a:lnTo>
                    <a:pt x="366301" y="1841812"/>
                  </a:lnTo>
                  <a:lnTo>
                    <a:pt x="367551" y="1842993"/>
                  </a:lnTo>
                  <a:lnTo>
                    <a:pt x="367665" y="1843138"/>
                  </a:lnTo>
                  <a:lnTo>
                    <a:pt x="367779" y="1843449"/>
                  </a:lnTo>
                  <a:close/>
                </a:path>
                <a:path w="1256665" h="2692400">
                  <a:moveTo>
                    <a:pt x="396376" y="1854199"/>
                  </a:moveTo>
                  <a:lnTo>
                    <a:pt x="393935" y="1847939"/>
                  </a:lnTo>
                  <a:lnTo>
                    <a:pt x="393842" y="1847468"/>
                  </a:lnTo>
                  <a:lnTo>
                    <a:pt x="393343" y="1841834"/>
                  </a:lnTo>
                  <a:lnTo>
                    <a:pt x="393572" y="1842470"/>
                  </a:lnTo>
                  <a:lnTo>
                    <a:pt x="396376" y="1854199"/>
                  </a:lnTo>
                  <a:close/>
                </a:path>
                <a:path w="1256665" h="2692400">
                  <a:moveTo>
                    <a:pt x="396029" y="1847536"/>
                  </a:moveTo>
                  <a:lnTo>
                    <a:pt x="394477" y="1841837"/>
                  </a:lnTo>
                  <a:lnTo>
                    <a:pt x="395435" y="1843404"/>
                  </a:lnTo>
                  <a:lnTo>
                    <a:pt x="395560" y="1843798"/>
                  </a:lnTo>
                  <a:lnTo>
                    <a:pt x="396029" y="1847536"/>
                  </a:lnTo>
                  <a:close/>
                </a:path>
                <a:path w="1256665" h="2692400">
                  <a:moveTo>
                    <a:pt x="359319" y="1845146"/>
                  </a:moveTo>
                  <a:lnTo>
                    <a:pt x="358623" y="1844371"/>
                  </a:lnTo>
                  <a:lnTo>
                    <a:pt x="357792" y="1841847"/>
                  </a:lnTo>
                  <a:lnTo>
                    <a:pt x="358715" y="1843029"/>
                  </a:lnTo>
                  <a:lnTo>
                    <a:pt x="358831" y="1843267"/>
                  </a:lnTo>
                  <a:lnTo>
                    <a:pt x="359319" y="1845146"/>
                  </a:lnTo>
                  <a:close/>
                </a:path>
                <a:path w="1256665" h="2692400">
                  <a:moveTo>
                    <a:pt x="366610" y="1843267"/>
                  </a:moveTo>
                  <a:lnTo>
                    <a:pt x="366290" y="1842993"/>
                  </a:lnTo>
                  <a:lnTo>
                    <a:pt x="366200" y="1842814"/>
                  </a:lnTo>
                  <a:lnTo>
                    <a:pt x="365956" y="1841868"/>
                  </a:lnTo>
                  <a:lnTo>
                    <a:pt x="366412" y="1842334"/>
                  </a:lnTo>
                  <a:lnTo>
                    <a:pt x="366610" y="1843267"/>
                  </a:lnTo>
                  <a:close/>
                </a:path>
                <a:path w="1256665" h="2692400">
                  <a:moveTo>
                    <a:pt x="359796" y="1842968"/>
                  </a:moveTo>
                  <a:lnTo>
                    <a:pt x="359293" y="1842274"/>
                  </a:lnTo>
                  <a:lnTo>
                    <a:pt x="359177" y="1841969"/>
                  </a:lnTo>
                  <a:lnTo>
                    <a:pt x="359796" y="1842968"/>
                  </a:lnTo>
                  <a:close/>
                </a:path>
                <a:path w="1256665" h="2692400">
                  <a:moveTo>
                    <a:pt x="374181" y="1843665"/>
                  </a:moveTo>
                  <a:lnTo>
                    <a:pt x="373385" y="1843029"/>
                  </a:lnTo>
                  <a:lnTo>
                    <a:pt x="373291" y="1842814"/>
                  </a:lnTo>
                  <a:lnTo>
                    <a:pt x="373172" y="1842004"/>
                  </a:lnTo>
                  <a:lnTo>
                    <a:pt x="374181" y="1843665"/>
                  </a:lnTo>
                  <a:close/>
                </a:path>
                <a:path w="1256665" h="2692400">
                  <a:moveTo>
                    <a:pt x="367946" y="1843904"/>
                  </a:moveTo>
                  <a:lnTo>
                    <a:pt x="366412" y="1842334"/>
                  </a:lnTo>
                  <a:lnTo>
                    <a:pt x="366349" y="1842039"/>
                  </a:lnTo>
                  <a:lnTo>
                    <a:pt x="367733" y="1843404"/>
                  </a:lnTo>
                  <a:lnTo>
                    <a:pt x="367859" y="1843666"/>
                  </a:lnTo>
                  <a:lnTo>
                    <a:pt x="367946" y="1843904"/>
                  </a:lnTo>
                  <a:close/>
                </a:path>
                <a:path w="1256665" h="2692400">
                  <a:moveTo>
                    <a:pt x="394175" y="1852273"/>
                  </a:moveTo>
                  <a:lnTo>
                    <a:pt x="391181" y="1844644"/>
                  </a:lnTo>
                  <a:lnTo>
                    <a:pt x="390809" y="1842096"/>
                  </a:lnTo>
                  <a:lnTo>
                    <a:pt x="394175" y="1852273"/>
                  </a:lnTo>
                  <a:close/>
                </a:path>
                <a:path w="1256665" h="2692400">
                  <a:moveTo>
                    <a:pt x="359505" y="1842586"/>
                  </a:moveTo>
                  <a:lnTo>
                    <a:pt x="359303" y="1842320"/>
                  </a:lnTo>
                  <a:lnTo>
                    <a:pt x="359183" y="1842112"/>
                  </a:lnTo>
                  <a:lnTo>
                    <a:pt x="359505" y="1842586"/>
                  </a:lnTo>
                  <a:close/>
                </a:path>
                <a:path w="1256665" h="2692400">
                  <a:moveTo>
                    <a:pt x="363810" y="1849446"/>
                  </a:moveTo>
                  <a:lnTo>
                    <a:pt x="363595" y="1849274"/>
                  </a:lnTo>
                  <a:lnTo>
                    <a:pt x="359305" y="1843785"/>
                  </a:lnTo>
                  <a:lnTo>
                    <a:pt x="359185" y="1842165"/>
                  </a:lnTo>
                  <a:lnTo>
                    <a:pt x="363810" y="1849446"/>
                  </a:lnTo>
                  <a:close/>
                </a:path>
                <a:path w="1256665" h="2692400">
                  <a:moveTo>
                    <a:pt x="363802" y="1848237"/>
                  </a:moveTo>
                  <a:lnTo>
                    <a:pt x="361955" y="1845808"/>
                  </a:lnTo>
                  <a:lnTo>
                    <a:pt x="359800" y="1842167"/>
                  </a:lnTo>
                  <a:lnTo>
                    <a:pt x="361751" y="1843741"/>
                  </a:lnTo>
                  <a:lnTo>
                    <a:pt x="362248" y="1844371"/>
                  </a:lnTo>
                  <a:lnTo>
                    <a:pt x="363192" y="1846120"/>
                  </a:lnTo>
                  <a:lnTo>
                    <a:pt x="363317" y="1846448"/>
                  </a:lnTo>
                  <a:lnTo>
                    <a:pt x="363802" y="1848237"/>
                  </a:lnTo>
                  <a:close/>
                </a:path>
                <a:path w="1256665" h="2692400">
                  <a:moveTo>
                    <a:pt x="366419" y="1843666"/>
                  </a:moveTo>
                  <a:lnTo>
                    <a:pt x="365661" y="1842993"/>
                  </a:lnTo>
                  <a:lnTo>
                    <a:pt x="365570" y="1842814"/>
                  </a:lnTo>
                  <a:lnTo>
                    <a:pt x="365358" y="1842195"/>
                  </a:lnTo>
                  <a:lnTo>
                    <a:pt x="366242" y="1843267"/>
                  </a:lnTo>
                  <a:lnTo>
                    <a:pt x="366368" y="1843468"/>
                  </a:lnTo>
                  <a:lnTo>
                    <a:pt x="366419" y="1843666"/>
                  </a:lnTo>
                  <a:close/>
                </a:path>
                <a:path w="1256665" h="2692400">
                  <a:moveTo>
                    <a:pt x="389708" y="1851951"/>
                  </a:moveTo>
                  <a:lnTo>
                    <a:pt x="389086" y="1851067"/>
                  </a:lnTo>
                  <a:lnTo>
                    <a:pt x="388489" y="1850048"/>
                  </a:lnTo>
                  <a:lnTo>
                    <a:pt x="385218" y="1842217"/>
                  </a:lnTo>
                  <a:lnTo>
                    <a:pt x="385840" y="1843235"/>
                  </a:lnTo>
                  <a:lnTo>
                    <a:pt x="389326" y="1850248"/>
                  </a:lnTo>
                  <a:lnTo>
                    <a:pt x="389448" y="1850567"/>
                  </a:lnTo>
                  <a:lnTo>
                    <a:pt x="389708" y="1851951"/>
                  </a:lnTo>
                  <a:close/>
                </a:path>
                <a:path w="1256665" h="2692400">
                  <a:moveTo>
                    <a:pt x="385827" y="1843209"/>
                  </a:moveTo>
                  <a:lnTo>
                    <a:pt x="385280" y="1842308"/>
                  </a:lnTo>
                  <a:lnTo>
                    <a:pt x="385622" y="1842814"/>
                  </a:lnTo>
                  <a:lnTo>
                    <a:pt x="385827" y="1843209"/>
                  </a:lnTo>
                  <a:close/>
                </a:path>
                <a:path w="1256665" h="2692400">
                  <a:moveTo>
                    <a:pt x="384047" y="1850649"/>
                  </a:moveTo>
                  <a:lnTo>
                    <a:pt x="378998" y="1845019"/>
                  </a:lnTo>
                  <a:lnTo>
                    <a:pt x="378180" y="1842320"/>
                  </a:lnTo>
                  <a:lnTo>
                    <a:pt x="382593" y="1846559"/>
                  </a:lnTo>
                  <a:lnTo>
                    <a:pt x="384047" y="1850649"/>
                  </a:lnTo>
                  <a:close/>
                </a:path>
                <a:path w="1256665" h="2692400">
                  <a:moveTo>
                    <a:pt x="358480" y="1845495"/>
                  </a:moveTo>
                  <a:lnTo>
                    <a:pt x="355168" y="1842633"/>
                  </a:lnTo>
                  <a:lnTo>
                    <a:pt x="355072" y="1842470"/>
                  </a:lnTo>
                  <a:lnTo>
                    <a:pt x="357890" y="1844726"/>
                  </a:lnTo>
                  <a:lnTo>
                    <a:pt x="358348" y="1845206"/>
                  </a:lnTo>
                  <a:lnTo>
                    <a:pt x="358480" y="1845495"/>
                  </a:lnTo>
                  <a:close/>
                </a:path>
                <a:path w="1256665" h="2692400">
                  <a:moveTo>
                    <a:pt x="359108" y="1848113"/>
                  </a:moveTo>
                  <a:lnTo>
                    <a:pt x="355595" y="1844281"/>
                  </a:lnTo>
                  <a:lnTo>
                    <a:pt x="355102" y="1842575"/>
                  </a:lnTo>
                  <a:lnTo>
                    <a:pt x="358480" y="1845495"/>
                  </a:lnTo>
                  <a:lnTo>
                    <a:pt x="359108" y="1848113"/>
                  </a:lnTo>
                  <a:close/>
                </a:path>
                <a:path w="1256665" h="2692400">
                  <a:moveTo>
                    <a:pt x="382146" y="1845302"/>
                  </a:moveTo>
                  <a:lnTo>
                    <a:pt x="380586" y="1842633"/>
                  </a:lnTo>
                  <a:lnTo>
                    <a:pt x="381505" y="1843666"/>
                  </a:lnTo>
                  <a:lnTo>
                    <a:pt x="381623" y="1843831"/>
                  </a:lnTo>
                  <a:lnTo>
                    <a:pt x="382146" y="1845302"/>
                  </a:lnTo>
                  <a:close/>
                </a:path>
                <a:path w="1256665" h="2692400">
                  <a:moveTo>
                    <a:pt x="373228" y="1842904"/>
                  </a:moveTo>
                  <a:lnTo>
                    <a:pt x="373098" y="1842675"/>
                  </a:lnTo>
                  <a:lnTo>
                    <a:pt x="373228" y="1842904"/>
                  </a:lnTo>
                  <a:close/>
                </a:path>
                <a:path w="1256665" h="2692400">
                  <a:moveTo>
                    <a:pt x="366546" y="1845661"/>
                  </a:moveTo>
                  <a:lnTo>
                    <a:pt x="366173" y="1845206"/>
                  </a:lnTo>
                  <a:lnTo>
                    <a:pt x="365339" y="1842707"/>
                  </a:lnTo>
                  <a:lnTo>
                    <a:pt x="365560" y="1842904"/>
                  </a:lnTo>
                  <a:lnTo>
                    <a:pt x="365681" y="1843138"/>
                  </a:lnTo>
                  <a:lnTo>
                    <a:pt x="366546" y="1845661"/>
                  </a:lnTo>
                  <a:close/>
                </a:path>
                <a:path w="1256665" h="2692400">
                  <a:moveTo>
                    <a:pt x="364707" y="1843973"/>
                  </a:moveTo>
                  <a:lnTo>
                    <a:pt x="364188" y="1842785"/>
                  </a:lnTo>
                  <a:lnTo>
                    <a:pt x="364307" y="1842993"/>
                  </a:lnTo>
                  <a:lnTo>
                    <a:pt x="364668" y="1843831"/>
                  </a:lnTo>
                  <a:lnTo>
                    <a:pt x="364707" y="1843973"/>
                  </a:lnTo>
                  <a:close/>
                </a:path>
                <a:path w="1256665" h="2692400">
                  <a:moveTo>
                    <a:pt x="366308" y="1843235"/>
                  </a:moveTo>
                  <a:lnTo>
                    <a:pt x="366114" y="1842842"/>
                  </a:lnTo>
                  <a:lnTo>
                    <a:pt x="366241" y="1842972"/>
                  </a:lnTo>
                  <a:lnTo>
                    <a:pt x="366308" y="1843235"/>
                  </a:lnTo>
                  <a:close/>
                </a:path>
                <a:path w="1256665" h="2692400">
                  <a:moveTo>
                    <a:pt x="373407" y="1843606"/>
                  </a:moveTo>
                  <a:lnTo>
                    <a:pt x="373154" y="1842845"/>
                  </a:lnTo>
                  <a:lnTo>
                    <a:pt x="373278" y="1842993"/>
                  </a:lnTo>
                  <a:lnTo>
                    <a:pt x="373407" y="1843606"/>
                  </a:lnTo>
                  <a:close/>
                </a:path>
                <a:path w="1256665" h="2692400">
                  <a:moveTo>
                    <a:pt x="397687" y="1847087"/>
                  </a:moveTo>
                  <a:lnTo>
                    <a:pt x="396755" y="1845562"/>
                  </a:lnTo>
                  <a:lnTo>
                    <a:pt x="396537" y="1842847"/>
                  </a:lnTo>
                  <a:lnTo>
                    <a:pt x="397408" y="1844644"/>
                  </a:lnTo>
                  <a:lnTo>
                    <a:pt x="397532" y="1845061"/>
                  </a:lnTo>
                  <a:lnTo>
                    <a:pt x="397687" y="1847087"/>
                  </a:lnTo>
                  <a:close/>
                </a:path>
                <a:path w="1256665" h="2692400">
                  <a:moveTo>
                    <a:pt x="387463" y="1845900"/>
                  </a:moveTo>
                  <a:lnTo>
                    <a:pt x="385768" y="1843088"/>
                  </a:lnTo>
                  <a:lnTo>
                    <a:pt x="385649" y="1842849"/>
                  </a:lnTo>
                  <a:lnTo>
                    <a:pt x="386182" y="1843632"/>
                  </a:lnTo>
                  <a:lnTo>
                    <a:pt x="387463" y="1845900"/>
                  </a:lnTo>
                  <a:close/>
                </a:path>
                <a:path w="1256665" h="2692400">
                  <a:moveTo>
                    <a:pt x="364621" y="1843660"/>
                  </a:moveTo>
                  <a:lnTo>
                    <a:pt x="364256" y="1842869"/>
                  </a:lnTo>
                  <a:lnTo>
                    <a:pt x="364477" y="1843138"/>
                  </a:lnTo>
                  <a:lnTo>
                    <a:pt x="364621" y="1843660"/>
                  </a:lnTo>
                  <a:close/>
                </a:path>
                <a:path w="1256665" h="2692400">
                  <a:moveTo>
                    <a:pt x="388542" y="1845747"/>
                  </a:moveTo>
                  <a:lnTo>
                    <a:pt x="387293" y="1842928"/>
                  </a:lnTo>
                  <a:lnTo>
                    <a:pt x="388215" y="1844371"/>
                  </a:lnTo>
                  <a:lnTo>
                    <a:pt x="388335" y="1844644"/>
                  </a:lnTo>
                  <a:lnTo>
                    <a:pt x="388542" y="1845747"/>
                  </a:lnTo>
                  <a:close/>
                </a:path>
                <a:path w="1256665" h="2692400">
                  <a:moveTo>
                    <a:pt x="366743" y="1843895"/>
                  </a:moveTo>
                  <a:lnTo>
                    <a:pt x="366423" y="1843468"/>
                  </a:lnTo>
                  <a:lnTo>
                    <a:pt x="366324" y="1843267"/>
                  </a:lnTo>
                  <a:lnTo>
                    <a:pt x="366233" y="1842944"/>
                  </a:lnTo>
                  <a:lnTo>
                    <a:pt x="366573" y="1843235"/>
                  </a:lnTo>
                  <a:lnTo>
                    <a:pt x="366743" y="1843895"/>
                  </a:lnTo>
                  <a:close/>
                </a:path>
                <a:path w="1256665" h="2692400">
                  <a:moveTo>
                    <a:pt x="363669" y="1848704"/>
                  </a:moveTo>
                  <a:lnTo>
                    <a:pt x="359796" y="1842968"/>
                  </a:lnTo>
                  <a:lnTo>
                    <a:pt x="362010" y="1845900"/>
                  </a:lnTo>
                  <a:lnTo>
                    <a:pt x="363669" y="1848704"/>
                  </a:lnTo>
                  <a:close/>
                </a:path>
                <a:path w="1256665" h="2692400">
                  <a:moveTo>
                    <a:pt x="373682" y="1843707"/>
                  </a:moveTo>
                  <a:lnTo>
                    <a:pt x="373433" y="1843267"/>
                  </a:lnTo>
                  <a:lnTo>
                    <a:pt x="373314" y="1842972"/>
                  </a:lnTo>
                  <a:lnTo>
                    <a:pt x="373433" y="1843138"/>
                  </a:lnTo>
                  <a:lnTo>
                    <a:pt x="373682" y="1843707"/>
                  </a:lnTo>
                  <a:close/>
                </a:path>
                <a:path w="1256665" h="2692400">
                  <a:moveTo>
                    <a:pt x="396593" y="1852043"/>
                  </a:moveTo>
                  <a:lnTo>
                    <a:pt x="393801" y="1842993"/>
                  </a:lnTo>
                  <a:lnTo>
                    <a:pt x="396121" y="1848861"/>
                  </a:lnTo>
                  <a:lnTo>
                    <a:pt x="396246" y="1849274"/>
                  </a:lnTo>
                  <a:lnTo>
                    <a:pt x="396593" y="1852043"/>
                  </a:lnTo>
                  <a:close/>
                </a:path>
                <a:path w="1256665" h="2692400">
                  <a:moveTo>
                    <a:pt x="377002" y="1849397"/>
                  </a:moveTo>
                  <a:lnTo>
                    <a:pt x="376602" y="1848861"/>
                  </a:lnTo>
                  <a:lnTo>
                    <a:pt x="373734" y="1843798"/>
                  </a:lnTo>
                  <a:lnTo>
                    <a:pt x="373385" y="1843029"/>
                  </a:lnTo>
                  <a:lnTo>
                    <a:pt x="374175" y="1843660"/>
                  </a:lnTo>
                  <a:lnTo>
                    <a:pt x="375650" y="1846082"/>
                  </a:lnTo>
                  <a:lnTo>
                    <a:pt x="377002" y="1849397"/>
                  </a:lnTo>
                  <a:close/>
                </a:path>
                <a:path w="1256665" h="2692400">
                  <a:moveTo>
                    <a:pt x="373204" y="1848798"/>
                  </a:moveTo>
                  <a:lnTo>
                    <a:pt x="367867" y="1843535"/>
                  </a:lnTo>
                  <a:lnTo>
                    <a:pt x="367763" y="1843404"/>
                  </a:lnTo>
                  <a:lnTo>
                    <a:pt x="367644" y="1843080"/>
                  </a:lnTo>
                  <a:lnTo>
                    <a:pt x="373013" y="1848150"/>
                  </a:lnTo>
                  <a:lnTo>
                    <a:pt x="373204" y="1848798"/>
                  </a:lnTo>
                  <a:close/>
                </a:path>
                <a:path w="1256665" h="2692400">
                  <a:moveTo>
                    <a:pt x="375005" y="1846720"/>
                  </a:moveTo>
                  <a:lnTo>
                    <a:pt x="374044" y="1845431"/>
                  </a:lnTo>
                  <a:lnTo>
                    <a:pt x="373921" y="1845157"/>
                  </a:lnTo>
                  <a:lnTo>
                    <a:pt x="373452" y="1843741"/>
                  </a:lnTo>
                  <a:lnTo>
                    <a:pt x="373330" y="1843085"/>
                  </a:lnTo>
                  <a:lnTo>
                    <a:pt x="373659" y="1843666"/>
                  </a:lnTo>
                  <a:lnTo>
                    <a:pt x="375005" y="1846720"/>
                  </a:lnTo>
                  <a:close/>
                </a:path>
                <a:path w="1256665" h="2692400">
                  <a:moveTo>
                    <a:pt x="359317" y="1845114"/>
                  </a:moveTo>
                  <a:lnTo>
                    <a:pt x="358795" y="1843131"/>
                  </a:lnTo>
                  <a:lnTo>
                    <a:pt x="359256" y="1843741"/>
                  </a:lnTo>
                  <a:lnTo>
                    <a:pt x="359317" y="1845114"/>
                  </a:lnTo>
                  <a:close/>
                </a:path>
                <a:path w="1256665" h="2692400">
                  <a:moveTo>
                    <a:pt x="372340" y="1845718"/>
                  </a:moveTo>
                  <a:lnTo>
                    <a:pt x="370946" y="1843137"/>
                  </a:lnTo>
                  <a:lnTo>
                    <a:pt x="372044" y="1844702"/>
                  </a:lnTo>
                  <a:lnTo>
                    <a:pt x="372340" y="1845718"/>
                  </a:lnTo>
                  <a:close/>
                </a:path>
                <a:path w="1256665" h="2692400">
                  <a:moveTo>
                    <a:pt x="389426" y="1850451"/>
                  </a:moveTo>
                  <a:lnTo>
                    <a:pt x="385827" y="1843209"/>
                  </a:lnTo>
                  <a:lnTo>
                    <a:pt x="389216" y="1849583"/>
                  </a:lnTo>
                  <a:lnTo>
                    <a:pt x="389341" y="1849997"/>
                  </a:lnTo>
                  <a:lnTo>
                    <a:pt x="389426" y="1850451"/>
                  </a:lnTo>
                  <a:close/>
                </a:path>
                <a:path w="1256665" h="2692400">
                  <a:moveTo>
                    <a:pt x="366457" y="1843535"/>
                  </a:moveTo>
                  <a:lnTo>
                    <a:pt x="366308" y="1843235"/>
                  </a:lnTo>
                  <a:lnTo>
                    <a:pt x="366457" y="1843535"/>
                  </a:lnTo>
                  <a:close/>
                </a:path>
                <a:path w="1256665" h="2692400">
                  <a:moveTo>
                    <a:pt x="389288" y="1849719"/>
                  </a:moveTo>
                  <a:lnTo>
                    <a:pt x="385860" y="1843263"/>
                  </a:lnTo>
                  <a:lnTo>
                    <a:pt x="389046" y="1848704"/>
                  </a:lnTo>
                  <a:lnTo>
                    <a:pt x="389157" y="1849018"/>
                  </a:lnTo>
                  <a:lnTo>
                    <a:pt x="389288" y="1849719"/>
                  </a:lnTo>
                  <a:close/>
                </a:path>
                <a:path w="1256665" h="2692400">
                  <a:moveTo>
                    <a:pt x="368555" y="1845562"/>
                  </a:moveTo>
                  <a:lnTo>
                    <a:pt x="366903" y="1844096"/>
                  </a:lnTo>
                  <a:lnTo>
                    <a:pt x="366730" y="1843831"/>
                  </a:lnTo>
                  <a:lnTo>
                    <a:pt x="366610" y="1843267"/>
                  </a:lnTo>
                  <a:lnTo>
                    <a:pt x="368203" y="1844631"/>
                  </a:lnTo>
                  <a:lnTo>
                    <a:pt x="368555" y="1845562"/>
                  </a:lnTo>
                  <a:close/>
                </a:path>
                <a:path w="1256665" h="2692400">
                  <a:moveTo>
                    <a:pt x="366601" y="1843827"/>
                  </a:moveTo>
                  <a:lnTo>
                    <a:pt x="366469" y="1843710"/>
                  </a:lnTo>
                  <a:lnTo>
                    <a:pt x="366352" y="1843404"/>
                  </a:lnTo>
                  <a:lnTo>
                    <a:pt x="366469" y="1843560"/>
                  </a:lnTo>
                  <a:lnTo>
                    <a:pt x="366601" y="1843827"/>
                  </a:lnTo>
                  <a:close/>
                </a:path>
                <a:path w="1256665" h="2692400">
                  <a:moveTo>
                    <a:pt x="364217" y="1849771"/>
                  </a:moveTo>
                  <a:lnTo>
                    <a:pt x="363891" y="1849511"/>
                  </a:lnTo>
                  <a:lnTo>
                    <a:pt x="360106" y="1843468"/>
                  </a:lnTo>
                  <a:lnTo>
                    <a:pt x="363922" y="1849131"/>
                  </a:lnTo>
                  <a:lnTo>
                    <a:pt x="364166" y="1849583"/>
                  </a:lnTo>
                  <a:lnTo>
                    <a:pt x="364217" y="1849771"/>
                  </a:lnTo>
                  <a:close/>
                </a:path>
                <a:path w="1256665" h="2692400">
                  <a:moveTo>
                    <a:pt x="366759" y="1843967"/>
                  </a:moveTo>
                  <a:lnTo>
                    <a:pt x="366580" y="1843785"/>
                  </a:lnTo>
                  <a:lnTo>
                    <a:pt x="366457" y="1843535"/>
                  </a:lnTo>
                  <a:lnTo>
                    <a:pt x="366666" y="1843798"/>
                  </a:lnTo>
                  <a:lnTo>
                    <a:pt x="366759" y="1843967"/>
                  </a:lnTo>
                  <a:close/>
                </a:path>
                <a:path w="1256665" h="2692400">
                  <a:moveTo>
                    <a:pt x="397191" y="1851565"/>
                  </a:moveTo>
                  <a:lnTo>
                    <a:pt x="396966" y="1850979"/>
                  </a:lnTo>
                  <a:lnTo>
                    <a:pt x="396029" y="1847536"/>
                  </a:lnTo>
                  <a:lnTo>
                    <a:pt x="395530" y="1843560"/>
                  </a:lnTo>
                  <a:lnTo>
                    <a:pt x="396664" y="1845413"/>
                  </a:lnTo>
                  <a:lnTo>
                    <a:pt x="396789" y="1846209"/>
                  </a:lnTo>
                  <a:lnTo>
                    <a:pt x="397191" y="1851565"/>
                  </a:lnTo>
                  <a:close/>
                </a:path>
                <a:path w="1256665" h="2692400">
                  <a:moveTo>
                    <a:pt x="373986" y="1845354"/>
                  </a:moveTo>
                  <a:lnTo>
                    <a:pt x="373626" y="1844870"/>
                  </a:lnTo>
                  <a:lnTo>
                    <a:pt x="373532" y="1844459"/>
                  </a:lnTo>
                  <a:lnTo>
                    <a:pt x="373407" y="1843606"/>
                  </a:lnTo>
                  <a:lnTo>
                    <a:pt x="373986" y="1845354"/>
                  </a:lnTo>
                  <a:close/>
                </a:path>
                <a:path w="1256665" h="2692400">
                  <a:moveTo>
                    <a:pt x="389067" y="1848539"/>
                  </a:moveTo>
                  <a:lnTo>
                    <a:pt x="386182" y="1843632"/>
                  </a:lnTo>
                  <a:lnTo>
                    <a:pt x="388536" y="1847087"/>
                  </a:lnTo>
                  <a:lnTo>
                    <a:pt x="388645" y="1847295"/>
                  </a:lnTo>
                  <a:lnTo>
                    <a:pt x="389011" y="1848270"/>
                  </a:lnTo>
                  <a:lnTo>
                    <a:pt x="389067" y="1848539"/>
                  </a:lnTo>
                  <a:close/>
                </a:path>
                <a:path w="1256665" h="2692400">
                  <a:moveTo>
                    <a:pt x="365340" y="1845392"/>
                  </a:moveTo>
                  <a:lnTo>
                    <a:pt x="364740" y="1844000"/>
                  </a:lnTo>
                  <a:lnTo>
                    <a:pt x="364621" y="1843660"/>
                  </a:lnTo>
                  <a:lnTo>
                    <a:pt x="365178" y="1844870"/>
                  </a:lnTo>
                  <a:lnTo>
                    <a:pt x="365296" y="1845206"/>
                  </a:lnTo>
                  <a:lnTo>
                    <a:pt x="365340" y="1845392"/>
                  </a:lnTo>
                  <a:close/>
                </a:path>
                <a:path w="1256665" h="2692400">
                  <a:moveTo>
                    <a:pt x="375715" y="1846189"/>
                  </a:moveTo>
                  <a:lnTo>
                    <a:pt x="374181" y="1843665"/>
                  </a:lnTo>
                  <a:lnTo>
                    <a:pt x="374950" y="1844281"/>
                  </a:lnTo>
                  <a:lnTo>
                    <a:pt x="375715" y="1846189"/>
                  </a:lnTo>
                  <a:close/>
                </a:path>
                <a:path w="1256665" h="2692400">
                  <a:moveTo>
                    <a:pt x="367318" y="1846602"/>
                  </a:moveTo>
                  <a:lnTo>
                    <a:pt x="367109" y="1846348"/>
                  </a:lnTo>
                  <a:lnTo>
                    <a:pt x="366419" y="1843666"/>
                  </a:lnTo>
                  <a:lnTo>
                    <a:pt x="366670" y="1843967"/>
                  </a:lnTo>
                  <a:lnTo>
                    <a:pt x="366775" y="1844180"/>
                  </a:lnTo>
                  <a:lnTo>
                    <a:pt x="366902" y="1844644"/>
                  </a:lnTo>
                  <a:lnTo>
                    <a:pt x="367318" y="1846602"/>
                  </a:lnTo>
                  <a:close/>
                </a:path>
                <a:path w="1256665" h="2692400">
                  <a:moveTo>
                    <a:pt x="376602" y="1848861"/>
                  </a:moveTo>
                  <a:lnTo>
                    <a:pt x="375046" y="1846775"/>
                  </a:lnTo>
                  <a:lnTo>
                    <a:pt x="373682" y="1843707"/>
                  </a:lnTo>
                  <a:lnTo>
                    <a:pt x="376602" y="1848861"/>
                  </a:lnTo>
                  <a:close/>
                </a:path>
                <a:path w="1256665" h="2692400">
                  <a:moveTo>
                    <a:pt x="367132" y="1848079"/>
                  </a:moveTo>
                  <a:lnTo>
                    <a:pt x="366373" y="1847468"/>
                  </a:lnTo>
                  <a:lnTo>
                    <a:pt x="365310" y="1845157"/>
                  </a:lnTo>
                  <a:lnTo>
                    <a:pt x="365197" y="1844785"/>
                  </a:lnTo>
                  <a:lnTo>
                    <a:pt x="364945" y="1843709"/>
                  </a:lnTo>
                  <a:lnTo>
                    <a:pt x="366133" y="1845157"/>
                  </a:lnTo>
                  <a:lnTo>
                    <a:pt x="367132" y="1848079"/>
                  </a:lnTo>
                  <a:close/>
                </a:path>
                <a:path w="1256665" h="2692400">
                  <a:moveTo>
                    <a:pt x="390182" y="1846536"/>
                  </a:moveTo>
                  <a:lnTo>
                    <a:pt x="388996" y="1843710"/>
                  </a:lnTo>
                  <a:lnTo>
                    <a:pt x="389864" y="1845276"/>
                  </a:lnTo>
                  <a:lnTo>
                    <a:pt x="389990" y="1845562"/>
                  </a:lnTo>
                  <a:lnTo>
                    <a:pt x="390182" y="1846536"/>
                  </a:lnTo>
                  <a:close/>
                </a:path>
                <a:path w="1256665" h="2692400">
                  <a:moveTo>
                    <a:pt x="385033" y="1848083"/>
                  </a:moveTo>
                  <a:lnTo>
                    <a:pt x="382208" y="1845362"/>
                  </a:lnTo>
                  <a:lnTo>
                    <a:pt x="382091" y="1845146"/>
                  </a:lnTo>
                  <a:lnTo>
                    <a:pt x="381604" y="1843776"/>
                  </a:lnTo>
                  <a:lnTo>
                    <a:pt x="384603" y="1847145"/>
                  </a:lnTo>
                  <a:lnTo>
                    <a:pt x="384808" y="1847536"/>
                  </a:lnTo>
                  <a:lnTo>
                    <a:pt x="385033" y="1848083"/>
                  </a:lnTo>
                  <a:close/>
                </a:path>
                <a:path w="1256665" h="2692400">
                  <a:moveTo>
                    <a:pt x="362212" y="1844316"/>
                  </a:moveTo>
                  <a:lnTo>
                    <a:pt x="361806" y="1843785"/>
                  </a:lnTo>
                  <a:lnTo>
                    <a:pt x="362212" y="1844316"/>
                  </a:lnTo>
                  <a:close/>
                </a:path>
                <a:path w="1256665" h="2692400">
                  <a:moveTo>
                    <a:pt x="366825" y="1844281"/>
                  </a:moveTo>
                  <a:lnTo>
                    <a:pt x="366601" y="1843827"/>
                  </a:lnTo>
                  <a:lnTo>
                    <a:pt x="366804" y="1844180"/>
                  </a:lnTo>
                  <a:close/>
                </a:path>
                <a:path w="1256665" h="2692400">
                  <a:moveTo>
                    <a:pt x="365355" y="1845457"/>
                  </a:moveTo>
                  <a:lnTo>
                    <a:pt x="364760" y="1844096"/>
                  </a:lnTo>
                  <a:lnTo>
                    <a:pt x="364668" y="1843831"/>
                  </a:lnTo>
                  <a:lnTo>
                    <a:pt x="365355" y="1845457"/>
                  </a:lnTo>
                  <a:close/>
                </a:path>
                <a:path w="1256665" h="2692400">
                  <a:moveTo>
                    <a:pt x="362302" y="1844434"/>
                  </a:moveTo>
                  <a:lnTo>
                    <a:pt x="361925" y="1843881"/>
                  </a:lnTo>
                  <a:lnTo>
                    <a:pt x="362302" y="1844434"/>
                  </a:lnTo>
                  <a:close/>
                </a:path>
                <a:path w="1256665" h="2692400">
                  <a:moveTo>
                    <a:pt x="366903" y="1844096"/>
                  </a:moveTo>
                  <a:lnTo>
                    <a:pt x="366743" y="1843895"/>
                  </a:lnTo>
                  <a:lnTo>
                    <a:pt x="366903" y="1844096"/>
                  </a:lnTo>
                  <a:close/>
                </a:path>
                <a:path w="1256665" h="2692400">
                  <a:moveTo>
                    <a:pt x="370983" y="1847012"/>
                  </a:moveTo>
                  <a:lnTo>
                    <a:pt x="368314" y="1844726"/>
                  </a:lnTo>
                  <a:lnTo>
                    <a:pt x="368198" y="1844589"/>
                  </a:lnTo>
                  <a:lnTo>
                    <a:pt x="367946" y="1843904"/>
                  </a:lnTo>
                  <a:lnTo>
                    <a:pt x="370983" y="1847012"/>
                  </a:lnTo>
                  <a:close/>
                </a:path>
                <a:path w="1256665" h="2692400">
                  <a:moveTo>
                    <a:pt x="370252" y="1850181"/>
                  </a:moveTo>
                  <a:lnTo>
                    <a:pt x="368943" y="1848565"/>
                  </a:lnTo>
                  <a:lnTo>
                    <a:pt x="366870" y="1844371"/>
                  </a:lnTo>
                  <a:lnTo>
                    <a:pt x="366759" y="1843967"/>
                  </a:lnTo>
                  <a:lnTo>
                    <a:pt x="366903" y="1844096"/>
                  </a:lnTo>
                  <a:lnTo>
                    <a:pt x="368936" y="1846645"/>
                  </a:lnTo>
                  <a:lnTo>
                    <a:pt x="370252" y="1850181"/>
                  </a:lnTo>
                  <a:close/>
                </a:path>
                <a:path w="1256665" h="2692400">
                  <a:moveTo>
                    <a:pt x="365699" y="1846924"/>
                  </a:moveTo>
                  <a:lnTo>
                    <a:pt x="365514" y="1846775"/>
                  </a:lnTo>
                  <a:lnTo>
                    <a:pt x="365441" y="1846645"/>
                  </a:lnTo>
                  <a:lnTo>
                    <a:pt x="364707" y="1843973"/>
                  </a:lnTo>
                  <a:lnTo>
                    <a:pt x="365287" y="1845302"/>
                  </a:lnTo>
                  <a:lnTo>
                    <a:pt x="365406" y="1845677"/>
                  </a:lnTo>
                  <a:lnTo>
                    <a:pt x="365699" y="1846924"/>
                  </a:lnTo>
                  <a:close/>
                </a:path>
                <a:path w="1256665" h="2692400">
                  <a:moveTo>
                    <a:pt x="363029" y="1845385"/>
                  </a:moveTo>
                  <a:lnTo>
                    <a:pt x="362268" y="1844371"/>
                  </a:lnTo>
                  <a:lnTo>
                    <a:pt x="362073" y="1844000"/>
                  </a:lnTo>
                  <a:lnTo>
                    <a:pt x="362532" y="1844371"/>
                  </a:lnTo>
                  <a:lnTo>
                    <a:pt x="362838" y="1844870"/>
                  </a:lnTo>
                  <a:lnTo>
                    <a:pt x="362964" y="1845146"/>
                  </a:lnTo>
                  <a:lnTo>
                    <a:pt x="363029" y="1845385"/>
                  </a:lnTo>
                  <a:close/>
                </a:path>
                <a:path w="1256665" h="2692400">
                  <a:moveTo>
                    <a:pt x="388480" y="1844785"/>
                  </a:moveTo>
                  <a:lnTo>
                    <a:pt x="388371" y="1844614"/>
                  </a:lnTo>
                  <a:lnTo>
                    <a:pt x="388247" y="1844180"/>
                  </a:lnTo>
                  <a:lnTo>
                    <a:pt x="388372" y="1844434"/>
                  </a:lnTo>
                  <a:lnTo>
                    <a:pt x="388480" y="1844785"/>
                  </a:lnTo>
                  <a:close/>
                </a:path>
                <a:path w="1256665" h="2692400">
                  <a:moveTo>
                    <a:pt x="359724" y="1854199"/>
                  </a:moveTo>
                  <a:lnTo>
                    <a:pt x="359529" y="1854199"/>
                  </a:lnTo>
                  <a:lnTo>
                    <a:pt x="356883" y="1849018"/>
                  </a:lnTo>
                  <a:lnTo>
                    <a:pt x="355564" y="1844247"/>
                  </a:lnTo>
                  <a:lnTo>
                    <a:pt x="359032" y="1848030"/>
                  </a:lnTo>
                  <a:lnTo>
                    <a:pt x="359157" y="1848318"/>
                  </a:lnTo>
                  <a:lnTo>
                    <a:pt x="359532" y="1849918"/>
                  </a:lnTo>
                  <a:lnTo>
                    <a:pt x="359724" y="1854199"/>
                  </a:lnTo>
                  <a:close/>
                </a:path>
                <a:path w="1256665" h="2692400">
                  <a:moveTo>
                    <a:pt x="376907" y="1848150"/>
                  </a:moveTo>
                  <a:lnTo>
                    <a:pt x="375769" y="1846277"/>
                  </a:lnTo>
                  <a:lnTo>
                    <a:pt x="374949" y="1844278"/>
                  </a:lnTo>
                  <a:lnTo>
                    <a:pt x="375840" y="1844989"/>
                  </a:lnTo>
                  <a:lnTo>
                    <a:pt x="376907" y="1848150"/>
                  </a:lnTo>
                  <a:close/>
                </a:path>
                <a:path w="1256665" h="2692400">
                  <a:moveTo>
                    <a:pt x="388892" y="1847608"/>
                  </a:moveTo>
                  <a:lnTo>
                    <a:pt x="388678" y="1847295"/>
                  </a:lnTo>
                  <a:lnTo>
                    <a:pt x="388567" y="1847087"/>
                  </a:lnTo>
                  <a:lnTo>
                    <a:pt x="387535" y="1844342"/>
                  </a:lnTo>
                  <a:lnTo>
                    <a:pt x="388391" y="1845536"/>
                  </a:lnTo>
                  <a:lnTo>
                    <a:pt x="388507" y="1845747"/>
                  </a:lnTo>
                  <a:lnTo>
                    <a:pt x="388629" y="1846209"/>
                  </a:lnTo>
                  <a:lnTo>
                    <a:pt x="388892" y="1847608"/>
                  </a:lnTo>
                  <a:close/>
                </a:path>
                <a:path w="1256665" h="2692400">
                  <a:moveTo>
                    <a:pt x="389299" y="1846066"/>
                  </a:moveTo>
                  <a:lnTo>
                    <a:pt x="388534" y="1844870"/>
                  </a:lnTo>
                  <a:lnTo>
                    <a:pt x="388462" y="1844726"/>
                  </a:lnTo>
                  <a:lnTo>
                    <a:pt x="388351" y="1844365"/>
                  </a:lnTo>
                  <a:lnTo>
                    <a:pt x="389299" y="1846066"/>
                  </a:lnTo>
                  <a:close/>
                </a:path>
                <a:path w="1256665" h="2692400">
                  <a:moveTo>
                    <a:pt x="359348" y="1845799"/>
                  </a:moveTo>
                  <a:lnTo>
                    <a:pt x="358970" y="1845431"/>
                  </a:lnTo>
                  <a:lnTo>
                    <a:pt x="358620" y="1844367"/>
                  </a:lnTo>
                  <a:lnTo>
                    <a:pt x="359294" y="1845118"/>
                  </a:lnTo>
                  <a:lnTo>
                    <a:pt x="359348" y="1845799"/>
                  </a:lnTo>
                  <a:close/>
                </a:path>
                <a:path w="1256665" h="2692400">
                  <a:moveTo>
                    <a:pt x="362929" y="1845019"/>
                  </a:moveTo>
                  <a:lnTo>
                    <a:pt x="362532" y="1844371"/>
                  </a:lnTo>
                  <a:lnTo>
                    <a:pt x="362729" y="1844529"/>
                  </a:lnTo>
                  <a:lnTo>
                    <a:pt x="362850" y="1844726"/>
                  </a:lnTo>
                  <a:lnTo>
                    <a:pt x="362929" y="1845019"/>
                  </a:lnTo>
                  <a:close/>
                </a:path>
                <a:path w="1256665" h="2692400">
                  <a:moveTo>
                    <a:pt x="363108" y="1845677"/>
                  </a:moveTo>
                  <a:lnTo>
                    <a:pt x="362302" y="1844434"/>
                  </a:lnTo>
                  <a:lnTo>
                    <a:pt x="362965" y="1845302"/>
                  </a:lnTo>
                  <a:lnTo>
                    <a:pt x="363108" y="1845677"/>
                  </a:lnTo>
                  <a:close/>
                </a:path>
                <a:path w="1256665" h="2692400">
                  <a:moveTo>
                    <a:pt x="363266" y="1846259"/>
                  </a:moveTo>
                  <a:lnTo>
                    <a:pt x="362352" y="1844529"/>
                  </a:lnTo>
                  <a:lnTo>
                    <a:pt x="363032" y="1845562"/>
                  </a:lnTo>
                  <a:lnTo>
                    <a:pt x="363143" y="1845808"/>
                  </a:lnTo>
                  <a:lnTo>
                    <a:pt x="363266" y="1846259"/>
                  </a:lnTo>
                  <a:close/>
                </a:path>
                <a:path w="1256665" h="2692400">
                  <a:moveTo>
                    <a:pt x="394368" y="1853398"/>
                  </a:moveTo>
                  <a:lnTo>
                    <a:pt x="391159" y="1844589"/>
                  </a:lnTo>
                  <a:lnTo>
                    <a:pt x="394209" y="1852375"/>
                  </a:lnTo>
                  <a:lnTo>
                    <a:pt x="394335" y="1853028"/>
                  </a:lnTo>
                  <a:lnTo>
                    <a:pt x="394368" y="1853398"/>
                  </a:lnTo>
                  <a:close/>
                </a:path>
                <a:path w="1256665" h="2692400">
                  <a:moveTo>
                    <a:pt x="366256" y="1849608"/>
                  </a:moveTo>
                  <a:lnTo>
                    <a:pt x="363705" y="1846271"/>
                  </a:lnTo>
                  <a:lnTo>
                    <a:pt x="362929" y="1845019"/>
                  </a:lnTo>
                  <a:lnTo>
                    <a:pt x="362816" y="1844599"/>
                  </a:lnTo>
                  <a:lnTo>
                    <a:pt x="365353" y="1846645"/>
                  </a:lnTo>
                  <a:lnTo>
                    <a:pt x="365477" y="1846827"/>
                  </a:lnTo>
                  <a:lnTo>
                    <a:pt x="366256" y="1849608"/>
                  </a:lnTo>
                  <a:close/>
                </a:path>
                <a:path w="1256665" h="2692400">
                  <a:moveTo>
                    <a:pt x="387142" y="1849997"/>
                  </a:moveTo>
                  <a:lnTo>
                    <a:pt x="385747" y="1848430"/>
                  </a:lnTo>
                  <a:lnTo>
                    <a:pt x="384210" y="1846057"/>
                  </a:lnTo>
                  <a:lnTo>
                    <a:pt x="383623" y="1844614"/>
                  </a:lnTo>
                  <a:lnTo>
                    <a:pt x="386379" y="1848237"/>
                  </a:lnTo>
                  <a:lnTo>
                    <a:pt x="387142" y="1849997"/>
                  </a:lnTo>
                  <a:close/>
                </a:path>
                <a:path w="1256665" h="2692400">
                  <a:moveTo>
                    <a:pt x="379980" y="1848270"/>
                  </a:moveTo>
                  <a:lnTo>
                    <a:pt x="377756" y="1844631"/>
                  </a:lnTo>
                  <a:lnTo>
                    <a:pt x="379337" y="1846348"/>
                  </a:lnTo>
                  <a:lnTo>
                    <a:pt x="379462" y="1846559"/>
                  </a:lnTo>
                  <a:lnTo>
                    <a:pt x="379980" y="1848270"/>
                  </a:lnTo>
                  <a:close/>
                </a:path>
                <a:path w="1256665" h="2692400">
                  <a:moveTo>
                    <a:pt x="358431" y="1845293"/>
                  </a:moveTo>
                  <a:lnTo>
                    <a:pt x="357868" y="1844702"/>
                  </a:lnTo>
                  <a:lnTo>
                    <a:pt x="358318" y="1845061"/>
                  </a:lnTo>
                  <a:lnTo>
                    <a:pt x="358431" y="1845293"/>
                  </a:lnTo>
                  <a:close/>
                </a:path>
                <a:path w="1256665" h="2692400">
                  <a:moveTo>
                    <a:pt x="374161" y="1848754"/>
                  </a:moveTo>
                  <a:lnTo>
                    <a:pt x="373389" y="1847659"/>
                  </a:lnTo>
                  <a:lnTo>
                    <a:pt x="372388" y="1845808"/>
                  </a:lnTo>
                  <a:lnTo>
                    <a:pt x="372296" y="1845562"/>
                  </a:lnTo>
                  <a:lnTo>
                    <a:pt x="372061" y="1844726"/>
                  </a:lnTo>
                  <a:lnTo>
                    <a:pt x="373864" y="1847295"/>
                  </a:lnTo>
                  <a:lnTo>
                    <a:pt x="373988" y="1847569"/>
                  </a:lnTo>
                  <a:lnTo>
                    <a:pt x="374161" y="1848754"/>
                  </a:lnTo>
                  <a:close/>
                </a:path>
                <a:path w="1256665" h="2692400">
                  <a:moveTo>
                    <a:pt x="390249" y="1848129"/>
                  </a:moveTo>
                  <a:lnTo>
                    <a:pt x="389064" y="1846475"/>
                  </a:lnTo>
                  <a:lnTo>
                    <a:pt x="388940" y="1846277"/>
                  </a:lnTo>
                  <a:lnTo>
                    <a:pt x="388480" y="1844785"/>
                  </a:lnTo>
                  <a:lnTo>
                    <a:pt x="389777" y="1846924"/>
                  </a:lnTo>
                  <a:lnTo>
                    <a:pt x="389903" y="1847185"/>
                  </a:lnTo>
                  <a:lnTo>
                    <a:pt x="390249" y="1848129"/>
                  </a:lnTo>
                  <a:close/>
                </a:path>
                <a:path w="1256665" h="2692400">
                  <a:moveTo>
                    <a:pt x="359037" y="1845635"/>
                  </a:moveTo>
                  <a:lnTo>
                    <a:pt x="358424" y="1845146"/>
                  </a:lnTo>
                  <a:lnTo>
                    <a:pt x="358310" y="1844790"/>
                  </a:lnTo>
                  <a:lnTo>
                    <a:pt x="358930" y="1845392"/>
                  </a:lnTo>
                  <a:lnTo>
                    <a:pt x="359037" y="1845635"/>
                  </a:lnTo>
                  <a:close/>
                </a:path>
                <a:path w="1256665" h="2692400">
                  <a:moveTo>
                    <a:pt x="375315" y="1849362"/>
                  </a:moveTo>
                  <a:lnTo>
                    <a:pt x="374057" y="1847569"/>
                  </a:lnTo>
                  <a:lnTo>
                    <a:pt x="373948" y="1847295"/>
                  </a:lnTo>
                  <a:lnTo>
                    <a:pt x="373584" y="1844814"/>
                  </a:lnTo>
                  <a:lnTo>
                    <a:pt x="373948" y="1845302"/>
                  </a:lnTo>
                  <a:lnTo>
                    <a:pt x="375315" y="1849362"/>
                  </a:lnTo>
                  <a:close/>
                </a:path>
                <a:path w="1256665" h="2692400">
                  <a:moveTo>
                    <a:pt x="402038" y="1854199"/>
                  </a:moveTo>
                  <a:lnTo>
                    <a:pt x="397748" y="1847185"/>
                  </a:lnTo>
                  <a:lnTo>
                    <a:pt x="397643" y="1846506"/>
                  </a:lnTo>
                  <a:lnTo>
                    <a:pt x="397517" y="1844870"/>
                  </a:lnTo>
                  <a:lnTo>
                    <a:pt x="402038" y="1854199"/>
                  </a:lnTo>
                  <a:close/>
                </a:path>
                <a:path w="1256665" h="2692400">
                  <a:moveTo>
                    <a:pt x="384489" y="1851895"/>
                  </a:moveTo>
                  <a:lnTo>
                    <a:pt x="384302" y="1851742"/>
                  </a:lnTo>
                  <a:lnTo>
                    <a:pt x="379482" y="1846506"/>
                  </a:lnTo>
                  <a:lnTo>
                    <a:pt x="379356" y="1846209"/>
                  </a:lnTo>
                  <a:lnTo>
                    <a:pt x="378995" y="1845016"/>
                  </a:lnTo>
                  <a:lnTo>
                    <a:pt x="383961" y="1850554"/>
                  </a:lnTo>
                  <a:lnTo>
                    <a:pt x="384087" y="1850762"/>
                  </a:lnTo>
                  <a:lnTo>
                    <a:pt x="384489" y="1851895"/>
                  </a:lnTo>
                  <a:close/>
                </a:path>
                <a:path w="1256665" h="2692400">
                  <a:moveTo>
                    <a:pt x="363658" y="1846209"/>
                  </a:moveTo>
                  <a:lnTo>
                    <a:pt x="363050" y="1845413"/>
                  </a:lnTo>
                  <a:lnTo>
                    <a:pt x="362929" y="1845019"/>
                  </a:lnTo>
                  <a:lnTo>
                    <a:pt x="363658" y="1846209"/>
                  </a:lnTo>
                  <a:close/>
                </a:path>
                <a:path w="1256665" h="2692400">
                  <a:moveTo>
                    <a:pt x="390403" y="1846247"/>
                  </a:moveTo>
                  <a:lnTo>
                    <a:pt x="390008" y="1845536"/>
                  </a:lnTo>
                  <a:lnTo>
                    <a:pt x="389891" y="1845061"/>
                  </a:lnTo>
                  <a:lnTo>
                    <a:pt x="390403" y="1846247"/>
                  </a:lnTo>
                  <a:close/>
                </a:path>
                <a:path w="1256665" h="2692400">
                  <a:moveTo>
                    <a:pt x="359184" y="1846082"/>
                  </a:moveTo>
                  <a:lnTo>
                    <a:pt x="358497" y="1845362"/>
                  </a:lnTo>
                  <a:lnTo>
                    <a:pt x="358389" y="1845118"/>
                  </a:lnTo>
                  <a:lnTo>
                    <a:pt x="358945" y="1845562"/>
                  </a:lnTo>
                  <a:lnTo>
                    <a:pt x="359064" y="1845718"/>
                  </a:lnTo>
                  <a:lnTo>
                    <a:pt x="359184" y="1846082"/>
                  </a:lnTo>
                  <a:close/>
                </a:path>
                <a:path w="1256665" h="2692400">
                  <a:moveTo>
                    <a:pt x="361572" y="1847659"/>
                  </a:moveTo>
                  <a:lnTo>
                    <a:pt x="359669" y="1846112"/>
                  </a:lnTo>
                  <a:lnTo>
                    <a:pt x="359329" y="1845157"/>
                  </a:lnTo>
                  <a:lnTo>
                    <a:pt x="361572" y="1847659"/>
                  </a:lnTo>
                  <a:close/>
                </a:path>
                <a:path w="1256665" h="2692400">
                  <a:moveTo>
                    <a:pt x="367467" y="1848350"/>
                  </a:moveTo>
                  <a:lnTo>
                    <a:pt x="367235" y="1848162"/>
                  </a:lnTo>
                  <a:lnTo>
                    <a:pt x="367115" y="1848030"/>
                  </a:lnTo>
                  <a:lnTo>
                    <a:pt x="366173" y="1845206"/>
                  </a:lnTo>
                  <a:lnTo>
                    <a:pt x="366525" y="1845635"/>
                  </a:lnTo>
                  <a:lnTo>
                    <a:pt x="367467" y="1848350"/>
                  </a:lnTo>
                  <a:close/>
                </a:path>
                <a:path w="1256665" h="2692400">
                  <a:moveTo>
                    <a:pt x="359193" y="1846112"/>
                  </a:moveTo>
                  <a:lnTo>
                    <a:pt x="358557" y="1845562"/>
                  </a:lnTo>
                  <a:lnTo>
                    <a:pt x="358431" y="1845293"/>
                  </a:lnTo>
                  <a:lnTo>
                    <a:pt x="359193" y="1846112"/>
                  </a:lnTo>
                  <a:close/>
                </a:path>
                <a:path w="1256665" h="2692400">
                  <a:moveTo>
                    <a:pt x="385578" y="1849426"/>
                  </a:moveTo>
                  <a:lnTo>
                    <a:pt x="383245" y="1847185"/>
                  </a:lnTo>
                  <a:lnTo>
                    <a:pt x="382146" y="1845302"/>
                  </a:lnTo>
                  <a:lnTo>
                    <a:pt x="384977" y="1848030"/>
                  </a:lnTo>
                  <a:lnTo>
                    <a:pt x="385101" y="1848251"/>
                  </a:lnTo>
                  <a:lnTo>
                    <a:pt x="385578" y="1849426"/>
                  </a:lnTo>
                  <a:close/>
                </a:path>
                <a:path w="1256665" h="2692400">
                  <a:moveTo>
                    <a:pt x="377488" y="1852375"/>
                  </a:moveTo>
                  <a:lnTo>
                    <a:pt x="377324" y="1852221"/>
                  </a:lnTo>
                  <a:lnTo>
                    <a:pt x="375420" y="1849511"/>
                  </a:lnTo>
                  <a:lnTo>
                    <a:pt x="375298" y="1849312"/>
                  </a:lnTo>
                  <a:lnTo>
                    <a:pt x="373986" y="1845354"/>
                  </a:lnTo>
                  <a:lnTo>
                    <a:pt x="374949" y="1846645"/>
                  </a:lnTo>
                  <a:lnTo>
                    <a:pt x="377488" y="1852375"/>
                  </a:lnTo>
                  <a:close/>
                </a:path>
                <a:path w="1256665" h="2692400">
                  <a:moveTo>
                    <a:pt x="383203" y="1847145"/>
                  </a:moveTo>
                  <a:lnTo>
                    <a:pt x="382623" y="1846559"/>
                  </a:lnTo>
                  <a:lnTo>
                    <a:pt x="382518" y="1846348"/>
                  </a:lnTo>
                  <a:lnTo>
                    <a:pt x="382165" y="1845356"/>
                  </a:lnTo>
                  <a:lnTo>
                    <a:pt x="383203" y="1847145"/>
                  </a:lnTo>
                  <a:close/>
                </a:path>
                <a:path w="1256665" h="2692400">
                  <a:moveTo>
                    <a:pt x="384692" y="1847246"/>
                  </a:moveTo>
                  <a:lnTo>
                    <a:pt x="383758" y="1845362"/>
                  </a:lnTo>
                  <a:lnTo>
                    <a:pt x="384232" y="1846112"/>
                  </a:lnTo>
                  <a:lnTo>
                    <a:pt x="384692" y="1847246"/>
                  </a:lnTo>
                  <a:close/>
                </a:path>
                <a:path w="1256665" h="2692400">
                  <a:moveTo>
                    <a:pt x="366319" y="1850554"/>
                  </a:moveTo>
                  <a:lnTo>
                    <a:pt x="363154" y="1845747"/>
                  </a:lnTo>
                  <a:lnTo>
                    <a:pt x="363029" y="1845385"/>
                  </a:lnTo>
                  <a:lnTo>
                    <a:pt x="363658" y="1846209"/>
                  </a:lnTo>
                  <a:lnTo>
                    <a:pt x="366319" y="1850554"/>
                  </a:lnTo>
                  <a:close/>
                </a:path>
                <a:path w="1256665" h="2692400">
                  <a:moveTo>
                    <a:pt x="391902" y="1847835"/>
                  </a:moveTo>
                  <a:lnTo>
                    <a:pt x="391515" y="1846924"/>
                  </a:lnTo>
                  <a:lnTo>
                    <a:pt x="391396" y="1846277"/>
                  </a:lnTo>
                  <a:lnTo>
                    <a:pt x="391275" y="1845413"/>
                  </a:lnTo>
                  <a:lnTo>
                    <a:pt x="391395" y="1845747"/>
                  </a:lnTo>
                  <a:lnTo>
                    <a:pt x="391902" y="1847835"/>
                  </a:lnTo>
                  <a:close/>
                </a:path>
                <a:path w="1256665" h="2692400">
                  <a:moveTo>
                    <a:pt x="398233" y="1854199"/>
                  </a:moveTo>
                  <a:lnTo>
                    <a:pt x="397211" y="1851615"/>
                  </a:lnTo>
                  <a:lnTo>
                    <a:pt x="396739" y="1845536"/>
                  </a:lnTo>
                  <a:lnTo>
                    <a:pt x="397641" y="1847012"/>
                  </a:lnTo>
                  <a:lnTo>
                    <a:pt x="397767" y="1848129"/>
                  </a:lnTo>
                  <a:lnTo>
                    <a:pt x="398233" y="1854199"/>
                  </a:lnTo>
                  <a:close/>
                </a:path>
                <a:path w="1256665" h="2692400">
                  <a:moveTo>
                    <a:pt x="374592" y="1853738"/>
                  </a:moveTo>
                  <a:lnTo>
                    <a:pt x="369040" y="1846775"/>
                  </a:lnTo>
                  <a:lnTo>
                    <a:pt x="368916" y="1846544"/>
                  </a:lnTo>
                  <a:lnTo>
                    <a:pt x="368555" y="1845562"/>
                  </a:lnTo>
                  <a:lnTo>
                    <a:pt x="373541" y="1849997"/>
                  </a:lnTo>
                  <a:lnTo>
                    <a:pt x="374592" y="1853738"/>
                  </a:lnTo>
                  <a:close/>
                </a:path>
                <a:path w="1256665" h="2692400">
                  <a:moveTo>
                    <a:pt x="389213" y="1851962"/>
                  </a:moveTo>
                  <a:lnTo>
                    <a:pt x="386466" y="1848350"/>
                  </a:lnTo>
                  <a:lnTo>
                    <a:pt x="386347" y="1848150"/>
                  </a:lnTo>
                  <a:lnTo>
                    <a:pt x="385261" y="1845626"/>
                  </a:lnTo>
                  <a:lnTo>
                    <a:pt x="388445" y="1850154"/>
                  </a:lnTo>
                  <a:lnTo>
                    <a:pt x="388557" y="1850362"/>
                  </a:lnTo>
                  <a:lnTo>
                    <a:pt x="389213" y="1851962"/>
                  </a:lnTo>
                  <a:close/>
                </a:path>
                <a:path w="1256665" h="2692400">
                  <a:moveTo>
                    <a:pt x="359369" y="1846263"/>
                  </a:moveTo>
                  <a:lnTo>
                    <a:pt x="359219" y="1846120"/>
                  </a:lnTo>
                  <a:lnTo>
                    <a:pt x="359037" y="1845635"/>
                  </a:lnTo>
                  <a:lnTo>
                    <a:pt x="359253" y="1845808"/>
                  </a:lnTo>
                  <a:lnTo>
                    <a:pt x="359369" y="1846263"/>
                  </a:lnTo>
                  <a:close/>
                </a:path>
                <a:path w="1256665" h="2692400">
                  <a:moveTo>
                    <a:pt x="367666" y="1848510"/>
                  </a:moveTo>
                  <a:lnTo>
                    <a:pt x="367451" y="1848302"/>
                  </a:lnTo>
                  <a:lnTo>
                    <a:pt x="366546" y="1845661"/>
                  </a:lnTo>
                  <a:lnTo>
                    <a:pt x="367046" y="1846271"/>
                  </a:lnTo>
                  <a:lnTo>
                    <a:pt x="367164" y="1846559"/>
                  </a:lnTo>
                  <a:lnTo>
                    <a:pt x="367666" y="1848510"/>
                  </a:lnTo>
                  <a:close/>
                </a:path>
                <a:path w="1256665" h="2692400">
                  <a:moveTo>
                    <a:pt x="366861" y="1851882"/>
                  </a:moveTo>
                  <a:lnTo>
                    <a:pt x="363108" y="1845677"/>
                  </a:lnTo>
                  <a:lnTo>
                    <a:pt x="366625" y="1851053"/>
                  </a:lnTo>
                  <a:lnTo>
                    <a:pt x="366749" y="1851405"/>
                  </a:lnTo>
                  <a:lnTo>
                    <a:pt x="366861" y="1851882"/>
                  </a:lnTo>
                  <a:close/>
                </a:path>
                <a:path w="1256665" h="2692400">
                  <a:moveTo>
                    <a:pt x="373385" y="1847654"/>
                  </a:moveTo>
                  <a:lnTo>
                    <a:pt x="372574" y="1846506"/>
                  </a:lnTo>
                  <a:lnTo>
                    <a:pt x="372340" y="1845718"/>
                  </a:lnTo>
                  <a:lnTo>
                    <a:pt x="373385" y="1847654"/>
                  </a:lnTo>
                  <a:close/>
                </a:path>
                <a:path w="1256665" h="2692400">
                  <a:moveTo>
                    <a:pt x="389452" y="1847939"/>
                  </a:moveTo>
                  <a:lnTo>
                    <a:pt x="388668" y="1846120"/>
                  </a:lnTo>
                  <a:lnTo>
                    <a:pt x="388542" y="1845747"/>
                  </a:lnTo>
                  <a:lnTo>
                    <a:pt x="388873" y="1846209"/>
                  </a:lnTo>
                  <a:lnTo>
                    <a:pt x="388992" y="1846448"/>
                  </a:lnTo>
                  <a:lnTo>
                    <a:pt x="389452" y="1847939"/>
                  </a:lnTo>
                  <a:close/>
                </a:path>
                <a:path w="1256665" h="2692400">
                  <a:moveTo>
                    <a:pt x="359566" y="1846057"/>
                  </a:moveTo>
                  <a:lnTo>
                    <a:pt x="359369" y="1845900"/>
                  </a:lnTo>
                  <a:lnTo>
                    <a:pt x="359566" y="1846057"/>
                  </a:lnTo>
                  <a:close/>
                </a:path>
                <a:path w="1256665" h="2692400">
                  <a:moveTo>
                    <a:pt x="359694" y="1846544"/>
                  </a:moveTo>
                  <a:lnTo>
                    <a:pt x="359467" y="1846348"/>
                  </a:lnTo>
                  <a:lnTo>
                    <a:pt x="359352" y="1845887"/>
                  </a:lnTo>
                  <a:lnTo>
                    <a:pt x="359487" y="1845995"/>
                  </a:lnTo>
                  <a:lnTo>
                    <a:pt x="359606" y="1846209"/>
                  </a:lnTo>
                  <a:lnTo>
                    <a:pt x="359694" y="1846544"/>
                  </a:lnTo>
                  <a:close/>
                </a:path>
                <a:path w="1256665" h="2692400">
                  <a:moveTo>
                    <a:pt x="359833" y="1846271"/>
                  </a:moveTo>
                  <a:lnTo>
                    <a:pt x="359644" y="1846120"/>
                  </a:lnTo>
                  <a:lnTo>
                    <a:pt x="359833" y="1846271"/>
                  </a:lnTo>
                  <a:close/>
                </a:path>
                <a:path w="1256665" h="2692400">
                  <a:moveTo>
                    <a:pt x="363459" y="1849798"/>
                  </a:moveTo>
                  <a:lnTo>
                    <a:pt x="359692" y="1846536"/>
                  </a:lnTo>
                  <a:lnTo>
                    <a:pt x="359566" y="1846057"/>
                  </a:lnTo>
                  <a:lnTo>
                    <a:pt x="363459" y="1849798"/>
                  </a:lnTo>
                  <a:close/>
                </a:path>
                <a:path w="1256665" h="2692400">
                  <a:moveTo>
                    <a:pt x="385747" y="1848430"/>
                  </a:moveTo>
                  <a:lnTo>
                    <a:pt x="384736" y="1847295"/>
                  </a:lnTo>
                  <a:lnTo>
                    <a:pt x="384211" y="1846061"/>
                  </a:lnTo>
                  <a:lnTo>
                    <a:pt x="385747" y="1848430"/>
                  </a:lnTo>
                  <a:close/>
                </a:path>
                <a:path w="1256665" h="2692400">
                  <a:moveTo>
                    <a:pt x="359388" y="1846705"/>
                  </a:moveTo>
                  <a:lnTo>
                    <a:pt x="359193" y="1846112"/>
                  </a:lnTo>
                  <a:lnTo>
                    <a:pt x="359388" y="1846705"/>
                  </a:lnTo>
                  <a:close/>
                </a:path>
                <a:path w="1256665" h="2692400">
                  <a:moveTo>
                    <a:pt x="381774" y="1854199"/>
                  </a:moveTo>
                  <a:lnTo>
                    <a:pt x="381422" y="1854199"/>
                  </a:lnTo>
                  <a:lnTo>
                    <a:pt x="377256" y="1846120"/>
                  </a:lnTo>
                  <a:lnTo>
                    <a:pt x="379940" y="1848262"/>
                  </a:lnTo>
                  <a:lnTo>
                    <a:pt x="380061" y="1848539"/>
                  </a:lnTo>
                  <a:lnTo>
                    <a:pt x="381774" y="1854199"/>
                  </a:lnTo>
                  <a:close/>
                </a:path>
                <a:path w="1256665" h="2692400">
                  <a:moveTo>
                    <a:pt x="366657" y="1851067"/>
                  </a:moveTo>
                  <a:lnTo>
                    <a:pt x="363658" y="1846209"/>
                  </a:lnTo>
                  <a:lnTo>
                    <a:pt x="366236" y="1849583"/>
                  </a:lnTo>
                  <a:lnTo>
                    <a:pt x="366657" y="1851067"/>
                  </a:lnTo>
                  <a:close/>
                </a:path>
                <a:path w="1256665" h="2692400">
                  <a:moveTo>
                    <a:pt x="391091" y="1847843"/>
                  </a:moveTo>
                  <a:lnTo>
                    <a:pt x="390403" y="1846247"/>
                  </a:lnTo>
                  <a:lnTo>
                    <a:pt x="390529" y="1846475"/>
                  </a:lnTo>
                  <a:lnTo>
                    <a:pt x="391091" y="1847843"/>
                  </a:lnTo>
                  <a:close/>
                </a:path>
                <a:path w="1256665" h="2692400">
                  <a:moveTo>
                    <a:pt x="359721" y="1846645"/>
                  </a:moveTo>
                  <a:lnTo>
                    <a:pt x="359369" y="1846263"/>
                  </a:lnTo>
                  <a:lnTo>
                    <a:pt x="359583" y="1846448"/>
                  </a:lnTo>
                  <a:lnTo>
                    <a:pt x="359709" y="1846602"/>
                  </a:lnTo>
                  <a:close/>
                </a:path>
                <a:path w="1256665" h="2692400">
                  <a:moveTo>
                    <a:pt x="363597" y="1849918"/>
                  </a:moveTo>
                  <a:lnTo>
                    <a:pt x="359833" y="1846271"/>
                  </a:lnTo>
                  <a:lnTo>
                    <a:pt x="361572" y="1847659"/>
                  </a:lnTo>
                  <a:lnTo>
                    <a:pt x="363597" y="1849918"/>
                  </a:lnTo>
                  <a:close/>
                </a:path>
                <a:path w="1256665" h="2692400">
                  <a:moveTo>
                    <a:pt x="391006" y="1850711"/>
                  </a:moveTo>
                  <a:lnTo>
                    <a:pt x="390003" y="1849219"/>
                  </a:lnTo>
                  <a:lnTo>
                    <a:pt x="389426" y="1847856"/>
                  </a:lnTo>
                  <a:lnTo>
                    <a:pt x="388953" y="1846320"/>
                  </a:lnTo>
                  <a:lnTo>
                    <a:pt x="390238" y="1848113"/>
                  </a:lnTo>
                  <a:lnTo>
                    <a:pt x="390702" y="1849362"/>
                  </a:lnTo>
                  <a:lnTo>
                    <a:pt x="390826" y="1849798"/>
                  </a:lnTo>
                  <a:lnTo>
                    <a:pt x="391006" y="1850711"/>
                  </a:lnTo>
                  <a:close/>
                </a:path>
                <a:path w="1256665" h="2692400">
                  <a:moveTo>
                    <a:pt x="384313" y="1851754"/>
                  </a:moveTo>
                  <a:lnTo>
                    <a:pt x="380009" y="1848318"/>
                  </a:lnTo>
                  <a:lnTo>
                    <a:pt x="379429" y="1846448"/>
                  </a:lnTo>
                  <a:lnTo>
                    <a:pt x="384313" y="1851754"/>
                  </a:lnTo>
                  <a:close/>
                </a:path>
                <a:path w="1256665" h="2692400">
                  <a:moveTo>
                    <a:pt x="374243" y="1849312"/>
                  </a:moveTo>
                  <a:lnTo>
                    <a:pt x="373120" y="1848251"/>
                  </a:lnTo>
                  <a:lnTo>
                    <a:pt x="373004" y="1848083"/>
                  </a:lnTo>
                  <a:lnTo>
                    <a:pt x="372552" y="1846475"/>
                  </a:lnTo>
                  <a:lnTo>
                    <a:pt x="373375" y="1847640"/>
                  </a:lnTo>
                  <a:lnTo>
                    <a:pt x="374182" y="1849131"/>
                  </a:lnTo>
                  <a:lnTo>
                    <a:pt x="374243" y="1849312"/>
                  </a:lnTo>
                  <a:close/>
                </a:path>
                <a:path w="1256665" h="2692400">
                  <a:moveTo>
                    <a:pt x="391298" y="1849194"/>
                  </a:moveTo>
                  <a:lnTo>
                    <a:pt x="390496" y="1847939"/>
                  </a:lnTo>
                  <a:lnTo>
                    <a:pt x="390426" y="1847769"/>
                  </a:lnTo>
                  <a:lnTo>
                    <a:pt x="390182" y="1846536"/>
                  </a:lnTo>
                  <a:lnTo>
                    <a:pt x="391298" y="1849194"/>
                  </a:lnTo>
                  <a:close/>
                </a:path>
                <a:path w="1256665" h="2692400">
                  <a:moveTo>
                    <a:pt x="364820" y="1851994"/>
                  </a:moveTo>
                  <a:lnTo>
                    <a:pt x="359808" y="1846737"/>
                  </a:lnTo>
                  <a:lnTo>
                    <a:pt x="359694" y="1846544"/>
                  </a:lnTo>
                  <a:lnTo>
                    <a:pt x="363745" y="1850083"/>
                  </a:lnTo>
                  <a:lnTo>
                    <a:pt x="364440" y="1850858"/>
                  </a:lnTo>
                  <a:lnTo>
                    <a:pt x="364565" y="1851053"/>
                  </a:lnTo>
                  <a:lnTo>
                    <a:pt x="364820" y="1851994"/>
                  </a:lnTo>
                  <a:close/>
                </a:path>
                <a:path w="1256665" h="2692400">
                  <a:moveTo>
                    <a:pt x="387224" y="1854078"/>
                  </a:moveTo>
                  <a:lnTo>
                    <a:pt x="386861" y="1853789"/>
                  </a:lnTo>
                  <a:lnTo>
                    <a:pt x="384102" y="1850711"/>
                  </a:lnTo>
                  <a:lnTo>
                    <a:pt x="383993" y="1850500"/>
                  </a:lnTo>
                  <a:lnTo>
                    <a:pt x="382593" y="1846559"/>
                  </a:lnTo>
                  <a:lnTo>
                    <a:pt x="383167" y="1847145"/>
                  </a:lnTo>
                  <a:lnTo>
                    <a:pt x="383290" y="1847295"/>
                  </a:lnTo>
                  <a:lnTo>
                    <a:pt x="387224" y="1854078"/>
                  </a:lnTo>
                  <a:close/>
                </a:path>
                <a:path w="1256665" h="2692400">
                  <a:moveTo>
                    <a:pt x="369745" y="1850186"/>
                  </a:moveTo>
                  <a:lnTo>
                    <a:pt x="367795" y="1848614"/>
                  </a:lnTo>
                  <a:lnTo>
                    <a:pt x="367689" y="1848350"/>
                  </a:lnTo>
                  <a:lnTo>
                    <a:pt x="367318" y="1846602"/>
                  </a:lnTo>
                  <a:lnTo>
                    <a:pt x="368927" y="1848565"/>
                  </a:lnTo>
                  <a:lnTo>
                    <a:pt x="369745" y="1850186"/>
                  </a:lnTo>
                  <a:close/>
                </a:path>
                <a:path w="1256665" h="2692400">
                  <a:moveTo>
                    <a:pt x="365418" y="1854199"/>
                  </a:moveTo>
                  <a:lnTo>
                    <a:pt x="364676" y="1854187"/>
                  </a:lnTo>
                  <a:lnTo>
                    <a:pt x="360511" y="1849643"/>
                  </a:lnTo>
                  <a:lnTo>
                    <a:pt x="359721" y="1846645"/>
                  </a:lnTo>
                  <a:lnTo>
                    <a:pt x="364823" y="1852004"/>
                  </a:lnTo>
                  <a:lnTo>
                    <a:pt x="365418" y="1854199"/>
                  </a:lnTo>
                  <a:close/>
                </a:path>
                <a:path w="1256665" h="2692400">
                  <a:moveTo>
                    <a:pt x="360266" y="1849377"/>
                  </a:moveTo>
                  <a:lnTo>
                    <a:pt x="359498" y="1848539"/>
                  </a:lnTo>
                  <a:lnTo>
                    <a:pt x="359388" y="1846705"/>
                  </a:lnTo>
                  <a:lnTo>
                    <a:pt x="360266" y="1849377"/>
                  </a:lnTo>
                  <a:close/>
                </a:path>
                <a:path w="1256665" h="2692400">
                  <a:moveTo>
                    <a:pt x="378627" y="1853451"/>
                  </a:moveTo>
                  <a:lnTo>
                    <a:pt x="377511" y="1852397"/>
                  </a:lnTo>
                  <a:lnTo>
                    <a:pt x="375005" y="1846720"/>
                  </a:lnTo>
                  <a:lnTo>
                    <a:pt x="376653" y="1848951"/>
                  </a:lnTo>
                  <a:lnTo>
                    <a:pt x="377200" y="1849918"/>
                  </a:lnTo>
                  <a:lnTo>
                    <a:pt x="378627" y="1853451"/>
                  </a:lnTo>
                  <a:close/>
                </a:path>
                <a:path w="1256665" h="2692400">
                  <a:moveTo>
                    <a:pt x="365903" y="1847797"/>
                  </a:moveTo>
                  <a:lnTo>
                    <a:pt x="365591" y="1847087"/>
                  </a:lnTo>
                  <a:lnTo>
                    <a:pt x="365466" y="1846737"/>
                  </a:lnTo>
                  <a:lnTo>
                    <a:pt x="365699" y="1846924"/>
                  </a:lnTo>
                  <a:lnTo>
                    <a:pt x="365903" y="1847797"/>
                  </a:lnTo>
                  <a:close/>
                </a:path>
                <a:path w="1256665" h="2692400">
                  <a:moveTo>
                    <a:pt x="390523" y="1848262"/>
                  </a:moveTo>
                  <a:lnTo>
                    <a:pt x="389868" y="1847087"/>
                  </a:lnTo>
                  <a:lnTo>
                    <a:pt x="389752" y="1846775"/>
                  </a:lnTo>
                  <a:lnTo>
                    <a:pt x="390430" y="1847835"/>
                  </a:lnTo>
                  <a:lnTo>
                    <a:pt x="390523" y="1848262"/>
                  </a:lnTo>
                  <a:close/>
                </a:path>
                <a:path w="1256665" h="2692400">
                  <a:moveTo>
                    <a:pt x="366360" y="1849745"/>
                  </a:moveTo>
                  <a:lnTo>
                    <a:pt x="366211" y="1849446"/>
                  </a:lnTo>
                  <a:lnTo>
                    <a:pt x="365515" y="1846914"/>
                  </a:lnTo>
                  <a:lnTo>
                    <a:pt x="365843" y="1847659"/>
                  </a:lnTo>
                  <a:lnTo>
                    <a:pt x="365970" y="1848079"/>
                  </a:lnTo>
                  <a:lnTo>
                    <a:pt x="366360" y="1849745"/>
                  </a:lnTo>
                  <a:close/>
                </a:path>
                <a:path w="1256665" h="2692400">
                  <a:moveTo>
                    <a:pt x="368314" y="1852302"/>
                  </a:moveTo>
                  <a:lnTo>
                    <a:pt x="367346" y="1851035"/>
                  </a:lnTo>
                  <a:lnTo>
                    <a:pt x="365929" y="1847856"/>
                  </a:lnTo>
                  <a:lnTo>
                    <a:pt x="365699" y="1846924"/>
                  </a:lnTo>
                  <a:lnTo>
                    <a:pt x="366102" y="1847249"/>
                  </a:lnTo>
                  <a:lnTo>
                    <a:pt x="366223" y="1847445"/>
                  </a:lnTo>
                  <a:lnTo>
                    <a:pt x="368314" y="1852302"/>
                  </a:lnTo>
                  <a:close/>
                </a:path>
                <a:path w="1256665" h="2692400">
                  <a:moveTo>
                    <a:pt x="373397" y="1849481"/>
                  </a:moveTo>
                  <a:lnTo>
                    <a:pt x="370983" y="1847012"/>
                  </a:lnTo>
                  <a:lnTo>
                    <a:pt x="373142" y="1848861"/>
                  </a:lnTo>
                  <a:lnTo>
                    <a:pt x="373266" y="1849018"/>
                  </a:lnTo>
                  <a:lnTo>
                    <a:pt x="373397" y="1849481"/>
                  </a:lnTo>
                  <a:close/>
                </a:path>
                <a:path w="1256665" h="2692400">
                  <a:moveTo>
                    <a:pt x="385808" y="1849994"/>
                  </a:moveTo>
                  <a:lnTo>
                    <a:pt x="383306" y="1847295"/>
                  </a:lnTo>
                  <a:lnTo>
                    <a:pt x="383203" y="1847145"/>
                  </a:lnTo>
                  <a:lnTo>
                    <a:pt x="385487" y="1849339"/>
                  </a:lnTo>
                  <a:lnTo>
                    <a:pt x="385612" y="1849511"/>
                  </a:lnTo>
                  <a:lnTo>
                    <a:pt x="385808" y="1849994"/>
                  </a:lnTo>
                  <a:close/>
                </a:path>
                <a:path w="1256665" h="2692400">
                  <a:moveTo>
                    <a:pt x="384824" y="1847569"/>
                  </a:moveTo>
                  <a:lnTo>
                    <a:pt x="384638" y="1847185"/>
                  </a:lnTo>
                  <a:lnTo>
                    <a:pt x="384824" y="1847569"/>
                  </a:lnTo>
                  <a:close/>
                </a:path>
                <a:path w="1256665" h="2692400">
                  <a:moveTo>
                    <a:pt x="386336" y="1849339"/>
                  </a:moveTo>
                  <a:lnTo>
                    <a:pt x="385115" y="1848162"/>
                  </a:lnTo>
                  <a:lnTo>
                    <a:pt x="384810" y="1847536"/>
                  </a:lnTo>
                  <a:lnTo>
                    <a:pt x="384692" y="1847246"/>
                  </a:lnTo>
                  <a:lnTo>
                    <a:pt x="385747" y="1848430"/>
                  </a:lnTo>
                  <a:lnTo>
                    <a:pt x="386336" y="1849339"/>
                  </a:lnTo>
                  <a:close/>
                </a:path>
                <a:path w="1256665" h="2692400">
                  <a:moveTo>
                    <a:pt x="368610" y="1852689"/>
                  </a:moveTo>
                  <a:lnTo>
                    <a:pt x="368411" y="1852429"/>
                  </a:lnTo>
                  <a:lnTo>
                    <a:pt x="366159" y="1847295"/>
                  </a:lnTo>
                  <a:lnTo>
                    <a:pt x="366326" y="1847430"/>
                  </a:lnTo>
                  <a:lnTo>
                    <a:pt x="366453" y="1847640"/>
                  </a:lnTo>
                  <a:lnTo>
                    <a:pt x="368352" y="1851766"/>
                  </a:lnTo>
                  <a:lnTo>
                    <a:pt x="368454" y="1852043"/>
                  </a:lnTo>
                  <a:lnTo>
                    <a:pt x="368610" y="1852689"/>
                  </a:lnTo>
                  <a:close/>
                </a:path>
                <a:path w="1256665" h="2692400">
                  <a:moveTo>
                    <a:pt x="375779" y="1850762"/>
                  </a:moveTo>
                  <a:lnTo>
                    <a:pt x="375151" y="1850154"/>
                  </a:lnTo>
                  <a:lnTo>
                    <a:pt x="374219" y="1848835"/>
                  </a:lnTo>
                  <a:lnTo>
                    <a:pt x="374095" y="1848302"/>
                  </a:lnTo>
                  <a:lnTo>
                    <a:pt x="373970" y="1847445"/>
                  </a:lnTo>
                  <a:lnTo>
                    <a:pt x="375322" y="1849383"/>
                  </a:lnTo>
                  <a:lnTo>
                    <a:pt x="375779" y="1850762"/>
                  </a:lnTo>
                  <a:close/>
                </a:path>
                <a:path w="1256665" h="2692400">
                  <a:moveTo>
                    <a:pt x="396981" y="1851035"/>
                  </a:moveTo>
                  <a:lnTo>
                    <a:pt x="396263" y="1849219"/>
                  </a:lnTo>
                  <a:lnTo>
                    <a:pt x="396154" y="1848539"/>
                  </a:lnTo>
                  <a:lnTo>
                    <a:pt x="396029" y="1847536"/>
                  </a:lnTo>
                  <a:lnTo>
                    <a:pt x="396981" y="1851035"/>
                  </a:lnTo>
                  <a:close/>
                </a:path>
                <a:path w="1256665" h="2692400">
                  <a:moveTo>
                    <a:pt x="385106" y="1848154"/>
                  </a:moveTo>
                  <a:lnTo>
                    <a:pt x="384824" y="1847569"/>
                  </a:lnTo>
                  <a:lnTo>
                    <a:pt x="385106" y="1848154"/>
                  </a:lnTo>
                  <a:close/>
                </a:path>
                <a:path w="1256665" h="2692400">
                  <a:moveTo>
                    <a:pt x="390223" y="1850442"/>
                  </a:moveTo>
                  <a:lnTo>
                    <a:pt x="389262" y="1848861"/>
                  </a:lnTo>
                  <a:lnTo>
                    <a:pt x="389141" y="1848614"/>
                  </a:lnTo>
                  <a:lnTo>
                    <a:pt x="389016" y="1848270"/>
                  </a:lnTo>
                  <a:lnTo>
                    <a:pt x="388892" y="1847608"/>
                  </a:lnTo>
                  <a:lnTo>
                    <a:pt x="389702" y="1848798"/>
                  </a:lnTo>
                  <a:lnTo>
                    <a:pt x="390223" y="1850442"/>
                  </a:lnTo>
                  <a:close/>
                </a:path>
                <a:path w="1256665" h="2692400">
                  <a:moveTo>
                    <a:pt x="316762" y="1854199"/>
                  </a:moveTo>
                  <a:lnTo>
                    <a:pt x="315236" y="1854199"/>
                  </a:lnTo>
                  <a:lnTo>
                    <a:pt x="315244" y="1847640"/>
                  </a:lnTo>
                  <a:lnTo>
                    <a:pt x="316762" y="1854199"/>
                  </a:lnTo>
                  <a:close/>
                </a:path>
                <a:path w="1256665" h="2692400">
                  <a:moveTo>
                    <a:pt x="374230" y="1849219"/>
                  </a:moveTo>
                  <a:lnTo>
                    <a:pt x="373385" y="1847654"/>
                  </a:lnTo>
                  <a:lnTo>
                    <a:pt x="374056" y="1848605"/>
                  </a:lnTo>
                  <a:lnTo>
                    <a:pt x="374177" y="1848861"/>
                  </a:lnTo>
                  <a:lnTo>
                    <a:pt x="374230" y="1849219"/>
                  </a:lnTo>
                  <a:close/>
                </a:path>
                <a:path w="1256665" h="2692400">
                  <a:moveTo>
                    <a:pt x="364459" y="1850663"/>
                  </a:moveTo>
                  <a:lnTo>
                    <a:pt x="363588" y="1849908"/>
                  </a:lnTo>
                  <a:lnTo>
                    <a:pt x="361572" y="1847659"/>
                  </a:lnTo>
                  <a:lnTo>
                    <a:pt x="363525" y="1849219"/>
                  </a:lnTo>
                  <a:lnTo>
                    <a:pt x="364093" y="1849918"/>
                  </a:lnTo>
                  <a:lnTo>
                    <a:pt x="364330" y="1850285"/>
                  </a:lnTo>
                  <a:lnTo>
                    <a:pt x="364459" y="1850663"/>
                  </a:lnTo>
                  <a:close/>
                </a:path>
                <a:path w="1256665" h="2692400">
                  <a:moveTo>
                    <a:pt x="367303" y="1850979"/>
                  </a:moveTo>
                  <a:lnTo>
                    <a:pt x="366401" y="1849798"/>
                  </a:lnTo>
                  <a:lnTo>
                    <a:pt x="366275" y="1849382"/>
                  </a:lnTo>
                  <a:lnTo>
                    <a:pt x="365903" y="1847797"/>
                  </a:lnTo>
                  <a:lnTo>
                    <a:pt x="367303" y="1850979"/>
                  </a:lnTo>
                  <a:close/>
                </a:path>
                <a:path w="1256665" h="2692400">
                  <a:moveTo>
                    <a:pt x="393747" y="1852278"/>
                  </a:moveTo>
                  <a:lnTo>
                    <a:pt x="392386" y="1849823"/>
                  </a:lnTo>
                  <a:lnTo>
                    <a:pt x="391902" y="1847835"/>
                  </a:lnTo>
                  <a:lnTo>
                    <a:pt x="393543" y="1851711"/>
                  </a:lnTo>
                  <a:lnTo>
                    <a:pt x="393747" y="1852278"/>
                  </a:lnTo>
                  <a:close/>
                </a:path>
                <a:path w="1256665" h="2692400">
                  <a:moveTo>
                    <a:pt x="391893" y="1849823"/>
                  </a:moveTo>
                  <a:lnTo>
                    <a:pt x="391091" y="1847843"/>
                  </a:lnTo>
                  <a:lnTo>
                    <a:pt x="391761" y="1849397"/>
                  </a:lnTo>
                  <a:lnTo>
                    <a:pt x="391893" y="1849823"/>
                  </a:lnTo>
                  <a:close/>
                </a:path>
                <a:path w="1256665" h="2692400">
                  <a:moveTo>
                    <a:pt x="391701" y="1850154"/>
                  </a:moveTo>
                  <a:lnTo>
                    <a:pt x="391123" y="1849339"/>
                  </a:lnTo>
                  <a:lnTo>
                    <a:pt x="390554" y="1848318"/>
                  </a:lnTo>
                  <a:lnTo>
                    <a:pt x="390443" y="1847856"/>
                  </a:lnTo>
                  <a:lnTo>
                    <a:pt x="391309" y="1849219"/>
                  </a:lnTo>
                  <a:lnTo>
                    <a:pt x="391701" y="1850154"/>
                  </a:lnTo>
                  <a:close/>
                </a:path>
                <a:path w="1256665" h="2692400">
                  <a:moveTo>
                    <a:pt x="390027" y="1849274"/>
                  </a:moveTo>
                  <a:lnTo>
                    <a:pt x="389807" y="1848951"/>
                  </a:lnTo>
                  <a:lnTo>
                    <a:pt x="389703" y="1848754"/>
                  </a:lnTo>
                  <a:lnTo>
                    <a:pt x="389452" y="1847939"/>
                  </a:lnTo>
                  <a:lnTo>
                    <a:pt x="390027" y="1849274"/>
                  </a:lnTo>
                  <a:close/>
                </a:path>
                <a:path w="1256665" h="2692400">
                  <a:moveTo>
                    <a:pt x="388496" y="1850065"/>
                  </a:moveTo>
                  <a:lnTo>
                    <a:pt x="388294" y="1849719"/>
                  </a:lnTo>
                  <a:lnTo>
                    <a:pt x="387601" y="1848030"/>
                  </a:lnTo>
                  <a:lnTo>
                    <a:pt x="388496" y="1850065"/>
                  </a:lnTo>
                  <a:close/>
                </a:path>
                <a:path w="1256665" h="2692400">
                  <a:moveTo>
                    <a:pt x="368467" y="1852017"/>
                  </a:moveTo>
                  <a:lnTo>
                    <a:pt x="367132" y="1848079"/>
                  </a:lnTo>
                  <a:lnTo>
                    <a:pt x="367467" y="1848350"/>
                  </a:lnTo>
                  <a:lnTo>
                    <a:pt x="368072" y="1850154"/>
                  </a:lnTo>
                  <a:lnTo>
                    <a:pt x="368467" y="1852017"/>
                  </a:lnTo>
                  <a:close/>
                </a:path>
                <a:path w="1256665" h="2692400">
                  <a:moveTo>
                    <a:pt x="385844" y="1849681"/>
                  </a:moveTo>
                  <a:lnTo>
                    <a:pt x="385578" y="1849426"/>
                  </a:lnTo>
                  <a:lnTo>
                    <a:pt x="385033" y="1848083"/>
                  </a:lnTo>
                  <a:lnTo>
                    <a:pt x="385158" y="1848262"/>
                  </a:lnTo>
                  <a:lnTo>
                    <a:pt x="385844" y="1849681"/>
                  </a:lnTo>
                  <a:close/>
                </a:path>
                <a:path w="1256665" h="2692400">
                  <a:moveTo>
                    <a:pt x="359530" y="1849874"/>
                  </a:moveTo>
                  <a:lnTo>
                    <a:pt x="359108" y="1848113"/>
                  </a:lnTo>
                  <a:lnTo>
                    <a:pt x="359398" y="1848430"/>
                  </a:lnTo>
                  <a:lnTo>
                    <a:pt x="359530" y="1849874"/>
                  </a:lnTo>
                  <a:close/>
                </a:path>
                <a:path w="1256665" h="2692400">
                  <a:moveTo>
                    <a:pt x="390784" y="1849583"/>
                  </a:moveTo>
                  <a:lnTo>
                    <a:pt x="390249" y="1848129"/>
                  </a:lnTo>
                  <a:lnTo>
                    <a:pt x="390591" y="1848605"/>
                  </a:lnTo>
                  <a:lnTo>
                    <a:pt x="390784" y="1849583"/>
                  </a:lnTo>
                  <a:close/>
                </a:path>
                <a:path w="1256665" h="2692400">
                  <a:moveTo>
                    <a:pt x="380583" y="1854199"/>
                  </a:moveTo>
                  <a:lnTo>
                    <a:pt x="377629" y="1850239"/>
                  </a:lnTo>
                  <a:lnTo>
                    <a:pt x="376907" y="1848150"/>
                  </a:lnTo>
                  <a:lnTo>
                    <a:pt x="380583" y="1854199"/>
                  </a:lnTo>
                  <a:close/>
                </a:path>
                <a:path w="1256665" h="2692400">
                  <a:moveTo>
                    <a:pt x="387736" y="1851499"/>
                  </a:moveTo>
                  <a:lnTo>
                    <a:pt x="385883" y="1849719"/>
                  </a:lnTo>
                  <a:lnTo>
                    <a:pt x="385106" y="1848154"/>
                  </a:lnTo>
                  <a:lnTo>
                    <a:pt x="386336" y="1849339"/>
                  </a:lnTo>
                  <a:lnTo>
                    <a:pt x="387736" y="1851499"/>
                  </a:lnTo>
                  <a:close/>
                </a:path>
                <a:path w="1256665" h="2692400">
                  <a:moveTo>
                    <a:pt x="374326" y="1849874"/>
                  </a:moveTo>
                  <a:lnTo>
                    <a:pt x="373268" y="1848861"/>
                  </a:lnTo>
                  <a:lnTo>
                    <a:pt x="373153" y="1848614"/>
                  </a:lnTo>
                  <a:lnTo>
                    <a:pt x="373026" y="1848162"/>
                  </a:lnTo>
                  <a:lnTo>
                    <a:pt x="374145" y="1849219"/>
                  </a:lnTo>
                  <a:lnTo>
                    <a:pt x="374268" y="1849481"/>
                  </a:lnTo>
                  <a:lnTo>
                    <a:pt x="374326" y="1849874"/>
                  </a:lnTo>
                  <a:close/>
                </a:path>
                <a:path w="1256665" h="2692400">
                  <a:moveTo>
                    <a:pt x="365778" y="1851017"/>
                  </a:moveTo>
                  <a:lnTo>
                    <a:pt x="364608" y="1850083"/>
                  </a:lnTo>
                  <a:lnTo>
                    <a:pt x="364161" y="1849426"/>
                  </a:lnTo>
                  <a:lnTo>
                    <a:pt x="364044" y="1849131"/>
                  </a:lnTo>
                  <a:lnTo>
                    <a:pt x="363802" y="1848237"/>
                  </a:lnTo>
                  <a:lnTo>
                    <a:pt x="365417" y="1850362"/>
                  </a:lnTo>
                  <a:lnTo>
                    <a:pt x="365778" y="1851017"/>
                  </a:lnTo>
                  <a:close/>
                </a:path>
                <a:path w="1256665" h="2692400">
                  <a:moveTo>
                    <a:pt x="389314" y="1852208"/>
                  </a:moveTo>
                  <a:lnTo>
                    <a:pt x="387860" y="1850804"/>
                  </a:lnTo>
                  <a:lnTo>
                    <a:pt x="387202" y="1850065"/>
                  </a:lnTo>
                  <a:lnTo>
                    <a:pt x="387089" y="1849874"/>
                  </a:lnTo>
                  <a:lnTo>
                    <a:pt x="386390" y="1848251"/>
                  </a:lnTo>
                  <a:lnTo>
                    <a:pt x="389168" y="1851902"/>
                  </a:lnTo>
                  <a:lnTo>
                    <a:pt x="389314" y="1852208"/>
                  </a:lnTo>
                  <a:close/>
                </a:path>
                <a:path w="1256665" h="2692400">
                  <a:moveTo>
                    <a:pt x="391145" y="1849378"/>
                  </a:moveTo>
                  <a:lnTo>
                    <a:pt x="390611" y="1848633"/>
                  </a:lnTo>
                  <a:lnTo>
                    <a:pt x="390523" y="1848262"/>
                  </a:lnTo>
                  <a:lnTo>
                    <a:pt x="391145" y="1849378"/>
                  </a:lnTo>
                  <a:close/>
                </a:path>
                <a:path w="1256665" h="2692400">
                  <a:moveTo>
                    <a:pt x="383603" y="1854199"/>
                  </a:moveTo>
                  <a:lnTo>
                    <a:pt x="381774" y="1854199"/>
                  </a:lnTo>
                  <a:lnTo>
                    <a:pt x="379990" y="1848302"/>
                  </a:lnTo>
                  <a:lnTo>
                    <a:pt x="383603" y="1854199"/>
                  </a:lnTo>
                  <a:close/>
                </a:path>
                <a:path w="1256665" h="2692400">
                  <a:moveTo>
                    <a:pt x="385308" y="1854199"/>
                  </a:moveTo>
                  <a:lnTo>
                    <a:pt x="383603" y="1854199"/>
                  </a:lnTo>
                  <a:lnTo>
                    <a:pt x="380009" y="1848318"/>
                  </a:lnTo>
                  <a:lnTo>
                    <a:pt x="384358" y="1851803"/>
                  </a:lnTo>
                  <a:lnTo>
                    <a:pt x="384542" y="1852043"/>
                  </a:lnTo>
                  <a:lnTo>
                    <a:pt x="385308" y="1854199"/>
                  </a:lnTo>
                  <a:close/>
                </a:path>
                <a:path w="1256665" h="2692400">
                  <a:moveTo>
                    <a:pt x="387229" y="1850199"/>
                  </a:moveTo>
                  <a:lnTo>
                    <a:pt x="386318" y="1849312"/>
                  </a:lnTo>
                  <a:lnTo>
                    <a:pt x="385747" y="1848430"/>
                  </a:lnTo>
                  <a:lnTo>
                    <a:pt x="387062" y="1849908"/>
                  </a:lnTo>
                  <a:lnTo>
                    <a:pt x="387179" y="1850083"/>
                  </a:lnTo>
                  <a:close/>
                </a:path>
                <a:path w="1256665" h="2692400">
                  <a:moveTo>
                    <a:pt x="361710" y="1854199"/>
                  </a:moveTo>
                  <a:lnTo>
                    <a:pt x="360568" y="1854199"/>
                  </a:lnTo>
                  <a:lnTo>
                    <a:pt x="359580" y="1850083"/>
                  </a:lnTo>
                  <a:lnTo>
                    <a:pt x="359469" y="1848507"/>
                  </a:lnTo>
                  <a:lnTo>
                    <a:pt x="360165" y="1849266"/>
                  </a:lnTo>
                  <a:lnTo>
                    <a:pt x="360289" y="1849446"/>
                  </a:lnTo>
                  <a:lnTo>
                    <a:pt x="361126" y="1851994"/>
                  </a:lnTo>
                  <a:lnTo>
                    <a:pt x="361710" y="1854199"/>
                  </a:lnTo>
                  <a:close/>
                </a:path>
                <a:path w="1256665" h="2692400">
                  <a:moveTo>
                    <a:pt x="367989" y="1849767"/>
                  </a:moveTo>
                  <a:lnTo>
                    <a:pt x="367666" y="1848510"/>
                  </a:lnTo>
                  <a:lnTo>
                    <a:pt x="367793" y="1848841"/>
                  </a:lnTo>
                  <a:lnTo>
                    <a:pt x="367989" y="1849767"/>
                  </a:lnTo>
                  <a:close/>
                </a:path>
                <a:path w="1256665" h="2692400">
                  <a:moveTo>
                    <a:pt x="389430" y="1849383"/>
                  </a:moveTo>
                  <a:lnTo>
                    <a:pt x="389186" y="1848951"/>
                  </a:lnTo>
                  <a:lnTo>
                    <a:pt x="389067" y="1848539"/>
                  </a:lnTo>
                  <a:lnTo>
                    <a:pt x="389193" y="1848754"/>
                  </a:lnTo>
                  <a:lnTo>
                    <a:pt x="389430" y="1849383"/>
                  </a:lnTo>
                  <a:close/>
                </a:path>
                <a:path w="1256665" h="2692400">
                  <a:moveTo>
                    <a:pt x="392760" y="1851480"/>
                  </a:moveTo>
                  <a:lnTo>
                    <a:pt x="392452" y="1850999"/>
                  </a:lnTo>
                  <a:lnTo>
                    <a:pt x="391967" y="1849874"/>
                  </a:lnTo>
                  <a:lnTo>
                    <a:pt x="391849" y="1849511"/>
                  </a:lnTo>
                  <a:lnTo>
                    <a:pt x="391726" y="1848633"/>
                  </a:lnTo>
                  <a:lnTo>
                    <a:pt x="392286" y="1849643"/>
                  </a:lnTo>
                  <a:lnTo>
                    <a:pt x="392411" y="1849997"/>
                  </a:lnTo>
                  <a:lnTo>
                    <a:pt x="392760" y="1851480"/>
                  </a:lnTo>
                  <a:close/>
                </a:path>
                <a:path w="1256665" h="2692400">
                  <a:moveTo>
                    <a:pt x="364147" y="1849511"/>
                  </a:moveTo>
                  <a:lnTo>
                    <a:pt x="363669" y="1848704"/>
                  </a:lnTo>
                  <a:lnTo>
                    <a:pt x="364002" y="1849194"/>
                  </a:lnTo>
                  <a:lnTo>
                    <a:pt x="364147" y="1849511"/>
                  </a:lnTo>
                  <a:close/>
                </a:path>
                <a:path w="1256665" h="2692400">
                  <a:moveTo>
                    <a:pt x="390458" y="1851204"/>
                  </a:moveTo>
                  <a:lnTo>
                    <a:pt x="389413" y="1849339"/>
                  </a:lnTo>
                  <a:lnTo>
                    <a:pt x="389187" y="1848737"/>
                  </a:lnTo>
                  <a:lnTo>
                    <a:pt x="390174" y="1850362"/>
                  </a:lnTo>
                  <a:lnTo>
                    <a:pt x="390291" y="1850663"/>
                  </a:lnTo>
                  <a:lnTo>
                    <a:pt x="390458" y="1851204"/>
                  </a:lnTo>
                  <a:close/>
                </a:path>
                <a:path w="1256665" h="2692400">
                  <a:moveTo>
                    <a:pt x="375180" y="1850196"/>
                  </a:moveTo>
                  <a:lnTo>
                    <a:pt x="374386" y="1849446"/>
                  </a:lnTo>
                  <a:lnTo>
                    <a:pt x="374280" y="1849312"/>
                  </a:lnTo>
                  <a:lnTo>
                    <a:pt x="374161" y="1848754"/>
                  </a:lnTo>
                  <a:lnTo>
                    <a:pt x="375180" y="1850196"/>
                  </a:lnTo>
                  <a:close/>
                </a:path>
                <a:path w="1256665" h="2692400">
                  <a:moveTo>
                    <a:pt x="374104" y="1849684"/>
                  </a:moveTo>
                  <a:lnTo>
                    <a:pt x="373325" y="1849018"/>
                  </a:lnTo>
                  <a:lnTo>
                    <a:pt x="373204" y="1848798"/>
                  </a:lnTo>
                  <a:lnTo>
                    <a:pt x="374104" y="1849684"/>
                  </a:lnTo>
                  <a:close/>
                </a:path>
                <a:path w="1256665" h="2692400">
                  <a:moveTo>
                    <a:pt x="377235" y="1849979"/>
                  </a:moveTo>
                  <a:lnTo>
                    <a:pt x="376602" y="1848861"/>
                  </a:lnTo>
                  <a:lnTo>
                    <a:pt x="376910" y="1849274"/>
                  </a:lnTo>
                  <a:lnTo>
                    <a:pt x="377035" y="1849481"/>
                  </a:lnTo>
                  <a:lnTo>
                    <a:pt x="377235" y="1849979"/>
                  </a:lnTo>
                  <a:close/>
                </a:path>
                <a:path w="1256665" h="2692400">
                  <a:moveTo>
                    <a:pt x="374422" y="1850531"/>
                  </a:moveTo>
                  <a:lnTo>
                    <a:pt x="373496" y="1849583"/>
                  </a:lnTo>
                  <a:lnTo>
                    <a:pt x="373373" y="1849397"/>
                  </a:lnTo>
                  <a:lnTo>
                    <a:pt x="373248" y="1848951"/>
                  </a:lnTo>
                  <a:lnTo>
                    <a:pt x="374220" y="1849798"/>
                  </a:lnTo>
                  <a:lnTo>
                    <a:pt x="374344" y="1849997"/>
                  </a:lnTo>
                  <a:lnTo>
                    <a:pt x="374422" y="1850531"/>
                  </a:lnTo>
                  <a:close/>
                </a:path>
                <a:path w="1256665" h="2692400">
                  <a:moveTo>
                    <a:pt x="359529" y="1854199"/>
                  </a:moveTo>
                  <a:lnTo>
                    <a:pt x="358313" y="1854187"/>
                  </a:lnTo>
                  <a:lnTo>
                    <a:pt x="356883" y="1849018"/>
                  </a:lnTo>
                  <a:lnTo>
                    <a:pt x="359529" y="1854199"/>
                  </a:lnTo>
                  <a:close/>
                </a:path>
                <a:path w="1256665" h="2692400">
                  <a:moveTo>
                    <a:pt x="391997" y="1850567"/>
                  </a:moveTo>
                  <a:lnTo>
                    <a:pt x="391769" y="1850248"/>
                  </a:lnTo>
                  <a:lnTo>
                    <a:pt x="391664" y="1850065"/>
                  </a:lnTo>
                  <a:lnTo>
                    <a:pt x="391298" y="1849194"/>
                  </a:lnTo>
                  <a:lnTo>
                    <a:pt x="391855" y="1850065"/>
                  </a:lnTo>
                  <a:lnTo>
                    <a:pt x="391981" y="1850451"/>
                  </a:lnTo>
                  <a:close/>
                </a:path>
                <a:path w="1256665" h="2692400">
                  <a:moveTo>
                    <a:pt x="364137" y="1849973"/>
                  </a:moveTo>
                  <a:lnTo>
                    <a:pt x="363585" y="1849266"/>
                  </a:lnTo>
                  <a:lnTo>
                    <a:pt x="363810" y="1849446"/>
                  </a:lnTo>
                  <a:lnTo>
                    <a:pt x="364137" y="1849973"/>
                  </a:lnTo>
                  <a:close/>
                </a:path>
                <a:path w="1256665" h="2692400">
                  <a:moveTo>
                    <a:pt x="391304" y="1852221"/>
                  </a:moveTo>
                  <a:lnTo>
                    <a:pt x="390027" y="1849274"/>
                  </a:lnTo>
                  <a:lnTo>
                    <a:pt x="390908" y="1850567"/>
                  </a:lnTo>
                  <a:lnTo>
                    <a:pt x="391030" y="1850829"/>
                  </a:lnTo>
                  <a:lnTo>
                    <a:pt x="391304" y="1852221"/>
                  </a:lnTo>
                  <a:close/>
                </a:path>
                <a:path w="1256665" h="2692400">
                  <a:moveTo>
                    <a:pt x="374806" y="1850285"/>
                  </a:moveTo>
                  <a:lnTo>
                    <a:pt x="374365" y="1849908"/>
                  </a:lnTo>
                  <a:lnTo>
                    <a:pt x="374243" y="1849312"/>
                  </a:lnTo>
                  <a:lnTo>
                    <a:pt x="374353" y="1849446"/>
                  </a:lnTo>
                  <a:lnTo>
                    <a:pt x="374806" y="1850285"/>
                  </a:lnTo>
                  <a:close/>
                </a:path>
                <a:path w="1256665" h="2692400">
                  <a:moveTo>
                    <a:pt x="387825" y="1851585"/>
                  </a:moveTo>
                  <a:lnTo>
                    <a:pt x="387675" y="1851405"/>
                  </a:lnTo>
                  <a:lnTo>
                    <a:pt x="386336" y="1849339"/>
                  </a:lnTo>
                  <a:lnTo>
                    <a:pt x="387182" y="1850154"/>
                  </a:lnTo>
                  <a:lnTo>
                    <a:pt x="387299" y="1850362"/>
                  </a:lnTo>
                  <a:lnTo>
                    <a:pt x="387825" y="1851585"/>
                  </a:lnTo>
                  <a:close/>
                </a:path>
                <a:path w="1256665" h="2692400">
                  <a:moveTo>
                    <a:pt x="377317" y="1852214"/>
                  </a:moveTo>
                  <a:lnTo>
                    <a:pt x="375788" y="1850770"/>
                  </a:lnTo>
                  <a:lnTo>
                    <a:pt x="375315" y="1849362"/>
                  </a:lnTo>
                  <a:lnTo>
                    <a:pt x="377317" y="1852214"/>
                  </a:lnTo>
                  <a:close/>
                </a:path>
                <a:path w="1256665" h="2692400">
                  <a:moveTo>
                    <a:pt x="361142" y="1852042"/>
                  </a:moveTo>
                  <a:lnTo>
                    <a:pt x="360266" y="1849377"/>
                  </a:lnTo>
                  <a:lnTo>
                    <a:pt x="360510" y="1849643"/>
                  </a:lnTo>
                  <a:lnTo>
                    <a:pt x="361142" y="1852042"/>
                  </a:lnTo>
                  <a:close/>
                </a:path>
                <a:path w="1256665" h="2692400">
                  <a:moveTo>
                    <a:pt x="392061" y="1851021"/>
                  </a:moveTo>
                  <a:lnTo>
                    <a:pt x="391145" y="1849378"/>
                  </a:lnTo>
                  <a:lnTo>
                    <a:pt x="391715" y="1850186"/>
                  </a:lnTo>
                  <a:lnTo>
                    <a:pt x="392061" y="1851021"/>
                  </a:lnTo>
                  <a:close/>
                </a:path>
                <a:path w="1256665" h="2692400">
                  <a:moveTo>
                    <a:pt x="375912" y="1851233"/>
                  </a:moveTo>
                  <a:lnTo>
                    <a:pt x="374895" y="1850362"/>
                  </a:lnTo>
                  <a:lnTo>
                    <a:pt x="374318" y="1849382"/>
                  </a:lnTo>
                  <a:lnTo>
                    <a:pt x="375136" y="1850154"/>
                  </a:lnTo>
                  <a:lnTo>
                    <a:pt x="375912" y="1851233"/>
                  </a:lnTo>
                  <a:close/>
                </a:path>
                <a:path w="1256665" h="2692400">
                  <a:moveTo>
                    <a:pt x="390984" y="1852912"/>
                  </a:moveTo>
                  <a:lnTo>
                    <a:pt x="390279" y="1851585"/>
                  </a:lnTo>
                  <a:lnTo>
                    <a:pt x="389430" y="1849383"/>
                  </a:lnTo>
                  <a:lnTo>
                    <a:pt x="390380" y="1851067"/>
                  </a:lnTo>
                  <a:lnTo>
                    <a:pt x="390494" y="1851322"/>
                  </a:lnTo>
                  <a:lnTo>
                    <a:pt x="390984" y="1852912"/>
                  </a:lnTo>
                  <a:close/>
                </a:path>
                <a:path w="1256665" h="2692400">
                  <a:moveTo>
                    <a:pt x="377951" y="1851243"/>
                  </a:moveTo>
                  <a:lnTo>
                    <a:pt x="377243" y="1849994"/>
                  </a:lnTo>
                  <a:lnTo>
                    <a:pt x="377002" y="1849397"/>
                  </a:lnTo>
                  <a:lnTo>
                    <a:pt x="377513" y="1850083"/>
                  </a:lnTo>
                  <a:lnTo>
                    <a:pt x="377628" y="1850285"/>
                  </a:lnTo>
                  <a:lnTo>
                    <a:pt x="377951" y="1851243"/>
                  </a:lnTo>
                  <a:close/>
                </a:path>
                <a:path w="1256665" h="2692400">
                  <a:moveTo>
                    <a:pt x="386196" y="1850412"/>
                  </a:moveTo>
                  <a:lnTo>
                    <a:pt x="385812" y="1849997"/>
                  </a:lnTo>
                  <a:lnTo>
                    <a:pt x="385578" y="1849426"/>
                  </a:lnTo>
                  <a:lnTo>
                    <a:pt x="385768" y="1849608"/>
                  </a:lnTo>
                  <a:lnTo>
                    <a:pt x="385888" y="1849774"/>
                  </a:lnTo>
                  <a:lnTo>
                    <a:pt x="386196" y="1850412"/>
                  </a:lnTo>
                  <a:close/>
                </a:path>
                <a:path w="1256665" h="2692400">
                  <a:moveTo>
                    <a:pt x="364344" y="1850239"/>
                  </a:moveTo>
                  <a:lnTo>
                    <a:pt x="363810" y="1849446"/>
                  </a:lnTo>
                  <a:lnTo>
                    <a:pt x="364109" y="1849684"/>
                  </a:lnTo>
                  <a:lnTo>
                    <a:pt x="364232" y="1849823"/>
                  </a:lnTo>
                  <a:lnTo>
                    <a:pt x="364344" y="1850239"/>
                  </a:lnTo>
                  <a:close/>
                </a:path>
                <a:path w="1256665" h="2692400">
                  <a:moveTo>
                    <a:pt x="374462" y="1850804"/>
                  </a:moveTo>
                  <a:lnTo>
                    <a:pt x="373630" y="1850065"/>
                  </a:lnTo>
                  <a:lnTo>
                    <a:pt x="373519" y="1849918"/>
                  </a:lnTo>
                  <a:lnTo>
                    <a:pt x="373397" y="1849481"/>
                  </a:lnTo>
                  <a:lnTo>
                    <a:pt x="374372" y="1850480"/>
                  </a:lnTo>
                  <a:lnTo>
                    <a:pt x="374462" y="1850804"/>
                  </a:lnTo>
                  <a:close/>
                </a:path>
                <a:path w="1256665" h="2692400">
                  <a:moveTo>
                    <a:pt x="364376" y="1849898"/>
                  </a:moveTo>
                  <a:lnTo>
                    <a:pt x="364147" y="1849511"/>
                  </a:lnTo>
                  <a:lnTo>
                    <a:pt x="364376" y="1849898"/>
                  </a:lnTo>
                  <a:close/>
                </a:path>
                <a:path w="1256665" h="2692400">
                  <a:moveTo>
                    <a:pt x="391422" y="1851322"/>
                  </a:moveTo>
                  <a:lnTo>
                    <a:pt x="391006" y="1850711"/>
                  </a:lnTo>
                  <a:lnTo>
                    <a:pt x="390784" y="1849583"/>
                  </a:lnTo>
                  <a:lnTo>
                    <a:pt x="391422" y="1851322"/>
                  </a:lnTo>
                  <a:close/>
                </a:path>
                <a:path w="1256665" h="2692400">
                  <a:moveTo>
                    <a:pt x="366677" y="1851098"/>
                  </a:moveTo>
                  <a:lnTo>
                    <a:pt x="366256" y="1849608"/>
                  </a:lnTo>
                  <a:lnTo>
                    <a:pt x="366378" y="1849823"/>
                  </a:lnTo>
                  <a:lnTo>
                    <a:pt x="366677" y="1851098"/>
                  </a:lnTo>
                  <a:close/>
                </a:path>
                <a:path w="1256665" h="2692400">
                  <a:moveTo>
                    <a:pt x="364687" y="1854199"/>
                  </a:moveTo>
                  <a:lnTo>
                    <a:pt x="361851" y="1854199"/>
                  </a:lnTo>
                  <a:lnTo>
                    <a:pt x="361128" y="1851990"/>
                  </a:lnTo>
                  <a:lnTo>
                    <a:pt x="360510" y="1849643"/>
                  </a:lnTo>
                  <a:lnTo>
                    <a:pt x="364687" y="1854199"/>
                  </a:lnTo>
                  <a:close/>
                </a:path>
                <a:path w="1256665" h="2692400">
                  <a:moveTo>
                    <a:pt x="388294" y="1852674"/>
                  </a:moveTo>
                  <a:lnTo>
                    <a:pt x="386196" y="1850412"/>
                  </a:lnTo>
                  <a:lnTo>
                    <a:pt x="385844" y="1849681"/>
                  </a:lnTo>
                  <a:lnTo>
                    <a:pt x="387678" y="1851443"/>
                  </a:lnTo>
                  <a:lnTo>
                    <a:pt x="387903" y="1851766"/>
                  </a:lnTo>
                  <a:lnTo>
                    <a:pt x="388294" y="1852674"/>
                  </a:lnTo>
                  <a:close/>
                </a:path>
                <a:path w="1256665" h="2692400">
                  <a:moveTo>
                    <a:pt x="388687" y="1850500"/>
                  </a:moveTo>
                  <a:lnTo>
                    <a:pt x="388511" y="1850248"/>
                  </a:lnTo>
                  <a:lnTo>
                    <a:pt x="388293" y="1849719"/>
                  </a:lnTo>
                  <a:lnTo>
                    <a:pt x="388536" y="1850154"/>
                  </a:lnTo>
                  <a:lnTo>
                    <a:pt x="388687" y="1850500"/>
                  </a:lnTo>
                  <a:close/>
                </a:path>
                <a:path w="1256665" h="2692400">
                  <a:moveTo>
                    <a:pt x="391089" y="1853797"/>
                  </a:moveTo>
                  <a:lnTo>
                    <a:pt x="389531" y="1850663"/>
                  </a:lnTo>
                  <a:lnTo>
                    <a:pt x="389409" y="1850362"/>
                  </a:lnTo>
                  <a:lnTo>
                    <a:pt x="389288" y="1849719"/>
                  </a:lnTo>
                  <a:lnTo>
                    <a:pt x="390229" y="1851508"/>
                  </a:lnTo>
                  <a:lnTo>
                    <a:pt x="391089" y="1853797"/>
                  </a:lnTo>
                  <a:close/>
                </a:path>
                <a:path w="1256665" h="2692400">
                  <a:moveTo>
                    <a:pt x="368154" y="1852914"/>
                  </a:moveTo>
                  <a:lnTo>
                    <a:pt x="367607" y="1852478"/>
                  </a:lnTo>
                  <a:lnTo>
                    <a:pt x="366721" y="1851164"/>
                  </a:lnTo>
                  <a:lnTo>
                    <a:pt x="366610" y="1850810"/>
                  </a:lnTo>
                  <a:lnTo>
                    <a:pt x="366360" y="1849745"/>
                  </a:lnTo>
                  <a:lnTo>
                    <a:pt x="367298" y="1850973"/>
                  </a:lnTo>
                  <a:lnTo>
                    <a:pt x="368154" y="1852914"/>
                  </a:lnTo>
                  <a:close/>
                </a:path>
                <a:path w="1256665" h="2692400">
                  <a:moveTo>
                    <a:pt x="365216" y="1851317"/>
                  </a:moveTo>
                  <a:lnTo>
                    <a:pt x="364344" y="1850239"/>
                  </a:lnTo>
                  <a:lnTo>
                    <a:pt x="364217" y="1849771"/>
                  </a:lnTo>
                  <a:lnTo>
                    <a:pt x="364388" y="1849918"/>
                  </a:lnTo>
                  <a:lnTo>
                    <a:pt x="365216" y="1851317"/>
                  </a:lnTo>
                  <a:close/>
                </a:path>
                <a:path w="1256665" h="2692400">
                  <a:moveTo>
                    <a:pt x="392225" y="1850643"/>
                  </a:moveTo>
                  <a:lnTo>
                    <a:pt x="391996" y="1850285"/>
                  </a:lnTo>
                  <a:lnTo>
                    <a:pt x="391893" y="1849823"/>
                  </a:lnTo>
                  <a:lnTo>
                    <a:pt x="392225" y="1850643"/>
                  </a:lnTo>
                  <a:close/>
                </a:path>
                <a:path w="1256665" h="2692400">
                  <a:moveTo>
                    <a:pt x="360568" y="1854199"/>
                  </a:moveTo>
                  <a:lnTo>
                    <a:pt x="359724" y="1854199"/>
                  </a:lnTo>
                  <a:lnTo>
                    <a:pt x="359530" y="1849874"/>
                  </a:lnTo>
                  <a:lnTo>
                    <a:pt x="360568" y="1854199"/>
                  </a:lnTo>
                  <a:close/>
                </a:path>
                <a:path w="1256665" h="2692400">
                  <a:moveTo>
                    <a:pt x="374911" y="1850480"/>
                  </a:moveTo>
                  <a:lnTo>
                    <a:pt x="374421" y="1849997"/>
                  </a:lnTo>
                  <a:lnTo>
                    <a:pt x="374806" y="1850285"/>
                  </a:lnTo>
                  <a:lnTo>
                    <a:pt x="374911" y="1850480"/>
                  </a:lnTo>
                  <a:close/>
                </a:path>
                <a:path w="1256665" h="2692400">
                  <a:moveTo>
                    <a:pt x="365778" y="1851803"/>
                  </a:moveTo>
                  <a:lnTo>
                    <a:pt x="365304" y="1851392"/>
                  </a:lnTo>
                  <a:lnTo>
                    <a:pt x="365183" y="1851261"/>
                  </a:lnTo>
                  <a:lnTo>
                    <a:pt x="364376" y="1849898"/>
                  </a:lnTo>
                  <a:lnTo>
                    <a:pt x="364608" y="1850083"/>
                  </a:lnTo>
                  <a:lnTo>
                    <a:pt x="365778" y="1851803"/>
                  </a:lnTo>
                  <a:close/>
                </a:path>
                <a:path w="1256665" h="2692400">
                  <a:moveTo>
                    <a:pt x="375576" y="1851711"/>
                  </a:moveTo>
                  <a:lnTo>
                    <a:pt x="374457" y="1850567"/>
                  </a:lnTo>
                  <a:lnTo>
                    <a:pt x="374331" y="1849908"/>
                  </a:lnTo>
                  <a:lnTo>
                    <a:pt x="374911" y="1850480"/>
                  </a:lnTo>
                  <a:lnTo>
                    <a:pt x="375576" y="1851711"/>
                  </a:lnTo>
                  <a:close/>
                </a:path>
                <a:path w="1256665" h="2692400">
                  <a:moveTo>
                    <a:pt x="364377" y="1850362"/>
                  </a:moveTo>
                  <a:lnTo>
                    <a:pt x="364137" y="1849973"/>
                  </a:lnTo>
                  <a:lnTo>
                    <a:pt x="364347" y="1850248"/>
                  </a:lnTo>
                  <a:close/>
                </a:path>
                <a:path w="1256665" h="2692400">
                  <a:moveTo>
                    <a:pt x="378728" y="1853547"/>
                  </a:moveTo>
                  <a:lnTo>
                    <a:pt x="377235" y="1849979"/>
                  </a:lnTo>
                  <a:lnTo>
                    <a:pt x="377925" y="1851198"/>
                  </a:lnTo>
                  <a:lnTo>
                    <a:pt x="378728" y="1853547"/>
                  </a:lnTo>
                  <a:close/>
                </a:path>
                <a:path w="1256665" h="2692400">
                  <a:moveTo>
                    <a:pt x="388025" y="1854199"/>
                  </a:moveTo>
                  <a:lnTo>
                    <a:pt x="387517" y="1854199"/>
                  </a:lnTo>
                  <a:lnTo>
                    <a:pt x="385808" y="1849994"/>
                  </a:lnTo>
                  <a:lnTo>
                    <a:pt x="386202" y="1850425"/>
                  </a:lnTo>
                  <a:lnTo>
                    <a:pt x="388025" y="1854199"/>
                  </a:lnTo>
                  <a:close/>
                </a:path>
                <a:path w="1256665" h="2692400">
                  <a:moveTo>
                    <a:pt x="387882" y="1850829"/>
                  </a:moveTo>
                  <a:lnTo>
                    <a:pt x="387238" y="1850208"/>
                  </a:lnTo>
                  <a:lnTo>
                    <a:pt x="387142" y="1849997"/>
                  </a:lnTo>
                  <a:lnTo>
                    <a:pt x="387882" y="1850829"/>
                  </a:lnTo>
                  <a:close/>
                </a:path>
                <a:path w="1256665" h="2692400">
                  <a:moveTo>
                    <a:pt x="364543" y="1850973"/>
                  </a:moveTo>
                  <a:lnTo>
                    <a:pt x="363702" y="1850035"/>
                  </a:lnTo>
                  <a:lnTo>
                    <a:pt x="364458" y="1850770"/>
                  </a:lnTo>
                  <a:lnTo>
                    <a:pt x="364543" y="1850973"/>
                  </a:lnTo>
                  <a:close/>
                </a:path>
                <a:path w="1256665" h="2692400">
                  <a:moveTo>
                    <a:pt x="368698" y="1852518"/>
                  </a:moveTo>
                  <a:lnTo>
                    <a:pt x="368548" y="1852193"/>
                  </a:lnTo>
                  <a:lnTo>
                    <a:pt x="368422" y="1851803"/>
                  </a:lnTo>
                  <a:lnTo>
                    <a:pt x="368049" y="1850048"/>
                  </a:lnTo>
                  <a:lnTo>
                    <a:pt x="368698" y="1852518"/>
                  </a:lnTo>
                  <a:close/>
                </a:path>
                <a:path w="1256665" h="2692400">
                  <a:moveTo>
                    <a:pt x="389063" y="1851035"/>
                  </a:moveTo>
                  <a:lnTo>
                    <a:pt x="388709" y="1850531"/>
                  </a:lnTo>
                  <a:lnTo>
                    <a:pt x="388496" y="1850065"/>
                  </a:lnTo>
                  <a:lnTo>
                    <a:pt x="389063" y="1851035"/>
                  </a:lnTo>
                  <a:close/>
                </a:path>
                <a:path w="1256665" h="2692400">
                  <a:moveTo>
                    <a:pt x="371255" y="1851405"/>
                  </a:moveTo>
                  <a:lnTo>
                    <a:pt x="370469" y="1850770"/>
                  </a:lnTo>
                  <a:lnTo>
                    <a:pt x="370252" y="1850181"/>
                  </a:lnTo>
                  <a:lnTo>
                    <a:pt x="371255" y="1851405"/>
                  </a:lnTo>
                  <a:close/>
                </a:path>
                <a:path w="1256665" h="2692400">
                  <a:moveTo>
                    <a:pt x="371729" y="1854199"/>
                  </a:moveTo>
                  <a:lnTo>
                    <a:pt x="369745" y="1850186"/>
                  </a:lnTo>
                  <a:lnTo>
                    <a:pt x="370459" y="1850762"/>
                  </a:lnTo>
                  <a:lnTo>
                    <a:pt x="371729" y="1854199"/>
                  </a:lnTo>
                  <a:close/>
                </a:path>
                <a:path w="1256665" h="2692400">
                  <a:moveTo>
                    <a:pt x="375945" y="1851261"/>
                  </a:moveTo>
                  <a:lnTo>
                    <a:pt x="375180" y="1850196"/>
                  </a:lnTo>
                  <a:lnTo>
                    <a:pt x="375674" y="1850663"/>
                  </a:lnTo>
                  <a:lnTo>
                    <a:pt x="375795" y="1850810"/>
                  </a:lnTo>
                  <a:lnTo>
                    <a:pt x="375945" y="1851261"/>
                  </a:lnTo>
                  <a:close/>
                </a:path>
                <a:path w="1256665" h="2692400">
                  <a:moveTo>
                    <a:pt x="369234" y="1853506"/>
                  </a:moveTo>
                  <a:lnTo>
                    <a:pt x="369029" y="1853238"/>
                  </a:lnTo>
                  <a:lnTo>
                    <a:pt x="368699" y="1852521"/>
                  </a:lnTo>
                  <a:lnTo>
                    <a:pt x="368100" y="1850197"/>
                  </a:lnTo>
                  <a:lnTo>
                    <a:pt x="369234" y="1853506"/>
                  </a:lnTo>
                  <a:close/>
                </a:path>
                <a:path w="1256665" h="2692400">
                  <a:moveTo>
                    <a:pt x="389860" y="1853539"/>
                  </a:moveTo>
                  <a:lnTo>
                    <a:pt x="387825" y="1851585"/>
                  </a:lnTo>
                  <a:lnTo>
                    <a:pt x="387229" y="1850199"/>
                  </a:lnTo>
                  <a:lnTo>
                    <a:pt x="389441" y="1852579"/>
                  </a:lnTo>
                  <a:lnTo>
                    <a:pt x="389545" y="1852770"/>
                  </a:lnTo>
                  <a:lnTo>
                    <a:pt x="389860" y="1853539"/>
                  </a:lnTo>
                  <a:close/>
                </a:path>
                <a:path w="1256665" h="2692400">
                  <a:moveTo>
                    <a:pt x="365123" y="1851237"/>
                  </a:moveTo>
                  <a:lnTo>
                    <a:pt x="364685" y="1850858"/>
                  </a:lnTo>
                  <a:lnTo>
                    <a:pt x="364463" y="1850500"/>
                  </a:lnTo>
                  <a:lnTo>
                    <a:pt x="364344" y="1850239"/>
                  </a:lnTo>
                  <a:lnTo>
                    <a:pt x="365123" y="1851237"/>
                  </a:lnTo>
                  <a:close/>
                </a:path>
                <a:path w="1256665" h="2692400">
                  <a:moveTo>
                    <a:pt x="389491" y="1852327"/>
                  </a:moveTo>
                  <a:lnTo>
                    <a:pt x="389245" y="1852004"/>
                  </a:lnTo>
                  <a:lnTo>
                    <a:pt x="388511" y="1850248"/>
                  </a:lnTo>
                  <a:lnTo>
                    <a:pt x="388635" y="1850425"/>
                  </a:lnTo>
                  <a:lnTo>
                    <a:pt x="389491" y="1852327"/>
                  </a:lnTo>
                  <a:close/>
                </a:path>
                <a:path w="1256665" h="2692400">
                  <a:moveTo>
                    <a:pt x="376062" y="1851615"/>
                  </a:moveTo>
                  <a:lnTo>
                    <a:pt x="374931" y="1850500"/>
                  </a:lnTo>
                  <a:lnTo>
                    <a:pt x="374806" y="1850285"/>
                  </a:lnTo>
                  <a:lnTo>
                    <a:pt x="375832" y="1851164"/>
                  </a:lnTo>
                  <a:lnTo>
                    <a:pt x="375957" y="1851297"/>
                  </a:lnTo>
                  <a:lnTo>
                    <a:pt x="376062" y="1851615"/>
                  </a:lnTo>
                  <a:close/>
                </a:path>
                <a:path w="1256665" h="2692400">
                  <a:moveTo>
                    <a:pt x="391450" y="1852961"/>
                  </a:moveTo>
                  <a:lnTo>
                    <a:pt x="390458" y="1851204"/>
                  </a:lnTo>
                  <a:lnTo>
                    <a:pt x="390223" y="1850442"/>
                  </a:lnTo>
                  <a:lnTo>
                    <a:pt x="391298" y="1852223"/>
                  </a:lnTo>
                  <a:lnTo>
                    <a:pt x="391450" y="1852961"/>
                  </a:lnTo>
                  <a:close/>
                </a:path>
                <a:path w="1256665" h="2692400">
                  <a:moveTo>
                    <a:pt x="376348" y="1852478"/>
                  </a:moveTo>
                  <a:lnTo>
                    <a:pt x="375576" y="1851711"/>
                  </a:lnTo>
                  <a:lnTo>
                    <a:pt x="374911" y="1850480"/>
                  </a:lnTo>
                  <a:lnTo>
                    <a:pt x="376011" y="1851565"/>
                  </a:lnTo>
                  <a:lnTo>
                    <a:pt x="376124" y="1851803"/>
                  </a:lnTo>
                  <a:lnTo>
                    <a:pt x="376348" y="1852478"/>
                  </a:lnTo>
                  <a:close/>
                </a:path>
                <a:path w="1256665" h="2692400">
                  <a:moveTo>
                    <a:pt x="389854" y="1852729"/>
                  </a:moveTo>
                  <a:lnTo>
                    <a:pt x="389666" y="1852548"/>
                  </a:lnTo>
                  <a:lnTo>
                    <a:pt x="389544" y="1852397"/>
                  </a:lnTo>
                  <a:lnTo>
                    <a:pt x="388687" y="1850500"/>
                  </a:lnTo>
                  <a:lnTo>
                    <a:pt x="389638" y="1852017"/>
                  </a:lnTo>
                  <a:lnTo>
                    <a:pt x="389765" y="1852253"/>
                  </a:lnTo>
                  <a:lnTo>
                    <a:pt x="389854" y="1852729"/>
                  </a:lnTo>
                  <a:close/>
                </a:path>
                <a:path w="1256665" h="2692400">
                  <a:moveTo>
                    <a:pt x="375659" y="1851866"/>
                  </a:moveTo>
                  <a:lnTo>
                    <a:pt x="374523" y="1850858"/>
                  </a:lnTo>
                  <a:lnTo>
                    <a:pt x="374422" y="1850531"/>
                  </a:lnTo>
                  <a:lnTo>
                    <a:pt x="375481" y="1851615"/>
                  </a:lnTo>
                  <a:lnTo>
                    <a:pt x="375605" y="1851766"/>
                  </a:lnTo>
                  <a:close/>
                </a:path>
                <a:path w="1256665" h="2692400">
                  <a:moveTo>
                    <a:pt x="393083" y="1852855"/>
                  </a:moveTo>
                  <a:lnTo>
                    <a:pt x="392104" y="1851098"/>
                  </a:lnTo>
                  <a:lnTo>
                    <a:pt x="391997" y="1850567"/>
                  </a:lnTo>
                  <a:lnTo>
                    <a:pt x="392452" y="1851204"/>
                  </a:lnTo>
                  <a:lnTo>
                    <a:pt x="393032" y="1852636"/>
                  </a:lnTo>
                  <a:lnTo>
                    <a:pt x="393083" y="1852855"/>
                  </a:lnTo>
                  <a:close/>
                </a:path>
                <a:path w="1256665" h="2692400">
                  <a:moveTo>
                    <a:pt x="392672" y="1851508"/>
                  </a:moveTo>
                  <a:lnTo>
                    <a:pt x="392436" y="1851164"/>
                  </a:lnTo>
                  <a:lnTo>
                    <a:pt x="392225" y="1850643"/>
                  </a:lnTo>
                  <a:lnTo>
                    <a:pt x="392468" y="1851035"/>
                  </a:lnTo>
                  <a:lnTo>
                    <a:pt x="392672" y="1851508"/>
                  </a:lnTo>
                  <a:close/>
                </a:path>
                <a:path w="1256665" h="2692400">
                  <a:moveTo>
                    <a:pt x="364893" y="1851193"/>
                  </a:moveTo>
                  <a:lnTo>
                    <a:pt x="364548" y="1850858"/>
                  </a:lnTo>
                  <a:lnTo>
                    <a:pt x="364459" y="1850663"/>
                  </a:lnTo>
                  <a:lnTo>
                    <a:pt x="364685" y="1850858"/>
                  </a:lnTo>
                  <a:lnTo>
                    <a:pt x="364893" y="1851193"/>
                  </a:lnTo>
                  <a:close/>
                </a:path>
                <a:path w="1256665" h="2692400">
                  <a:moveTo>
                    <a:pt x="377633" y="1852707"/>
                  </a:moveTo>
                  <a:lnTo>
                    <a:pt x="376016" y="1851322"/>
                  </a:lnTo>
                  <a:lnTo>
                    <a:pt x="375904" y="1851137"/>
                  </a:lnTo>
                  <a:lnTo>
                    <a:pt x="375779" y="1850762"/>
                  </a:lnTo>
                  <a:lnTo>
                    <a:pt x="377280" y="1852179"/>
                  </a:lnTo>
                  <a:lnTo>
                    <a:pt x="377502" y="1852478"/>
                  </a:lnTo>
                  <a:lnTo>
                    <a:pt x="377633" y="1852707"/>
                  </a:lnTo>
                  <a:close/>
                </a:path>
                <a:path w="1256665" h="2692400">
                  <a:moveTo>
                    <a:pt x="376919" y="1854199"/>
                  </a:moveTo>
                  <a:lnTo>
                    <a:pt x="374960" y="1854199"/>
                  </a:lnTo>
                  <a:lnTo>
                    <a:pt x="374462" y="1850804"/>
                  </a:lnTo>
                  <a:lnTo>
                    <a:pt x="375588" y="1851803"/>
                  </a:lnTo>
                  <a:lnTo>
                    <a:pt x="375711" y="1851962"/>
                  </a:lnTo>
                  <a:lnTo>
                    <a:pt x="376919" y="1854199"/>
                  </a:lnTo>
                  <a:close/>
                </a:path>
                <a:path w="1256665" h="2692400">
                  <a:moveTo>
                    <a:pt x="389488" y="1852633"/>
                  </a:moveTo>
                  <a:lnTo>
                    <a:pt x="387882" y="1850829"/>
                  </a:lnTo>
                  <a:lnTo>
                    <a:pt x="389283" y="1852179"/>
                  </a:lnTo>
                  <a:lnTo>
                    <a:pt x="389488" y="1852633"/>
                  </a:lnTo>
                  <a:close/>
                </a:path>
                <a:path w="1256665" h="2692400">
                  <a:moveTo>
                    <a:pt x="366446" y="1853700"/>
                  </a:moveTo>
                  <a:lnTo>
                    <a:pt x="364867" y="1852043"/>
                  </a:lnTo>
                  <a:lnTo>
                    <a:pt x="364785" y="1851866"/>
                  </a:lnTo>
                  <a:lnTo>
                    <a:pt x="364543" y="1850973"/>
                  </a:lnTo>
                  <a:lnTo>
                    <a:pt x="365206" y="1851711"/>
                  </a:lnTo>
                  <a:lnTo>
                    <a:pt x="366446" y="1853700"/>
                  </a:lnTo>
                  <a:close/>
                </a:path>
                <a:path w="1256665" h="2692400">
                  <a:moveTo>
                    <a:pt x="367113" y="1852956"/>
                  </a:moveTo>
                  <a:lnTo>
                    <a:pt x="366640" y="1852548"/>
                  </a:lnTo>
                  <a:lnTo>
                    <a:pt x="366517" y="1852417"/>
                  </a:lnTo>
                  <a:lnTo>
                    <a:pt x="365778" y="1851017"/>
                  </a:lnTo>
                  <a:lnTo>
                    <a:pt x="366128" y="1851297"/>
                  </a:lnTo>
                  <a:lnTo>
                    <a:pt x="366948" y="1852375"/>
                  </a:lnTo>
                  <a:lnTo>
                    <a:pt x="367113" y="1852956"/>
                  </a:lnTo>
                  <a:close/>
                </a:path>
                <a:path w="1256665" h="2692400">
                  <a:moveTo>
                    <a:pt x="393400" y="1854199"/>
                  </a:moveTo>
                  <a:lnTo>
                    <a:pt x="392302" y="1852612"/>
                  </a:lnTo>
                  <a:lnTo>
                    <a:pt x="392061" y="1851021"/>
                  </a:lnTo>
                  <a:lnTo>
                    <a:pt x="393400" y="1854199"/>
                  </a:lnTo>
                  <a:close/>
                </a:path>
                <a:path w="1256665" h="2692400">
                  <a:moveTo>
                    <a:pt x="389759" y="1852223"/>
                  </a:moveTo>
                  <a:lnTo>
                    <a:pt x="389063" y="1851035"/>
                  </a:lnTo>
                  <a:lnTo>
                    <a:pt x="389673" y="1851902"/>
                  </a:lnTo>
                  <a:lnTo>
                    <a:pt x="389759" y="1852223"/>
                  </a:lnTo>
                  <a:close/>
                </a:path>
                <a:path w="1256665" h="2692400">
                  <a:moveTo>
                    <a:pt x="397216" y="1851895"/>
                  </a:moveTo>
                  <a:lnTo>
                    <a:pt x="396981" y="1851035"/>
                  </a:lnTo>
                  <a:lnTo>
                    <a:pt x="397095" y="1851322"/>
                  </a:lnTo>
                  <a:lnTo>
                    <a:pt x="397216" y="1851895"/>
                  </a:lnTo>
                  <a:close/>
                </a:path>
                <a:path w="1256665" h="2692400">
                  <a:moveTo>
                    <a:pt x="393400" y="1854199"/>
                  </a:moveTo>
                  <a:lnTo>
                    <a:pt x="392079" y="1851053"/>
                  </a:lnTo>
                  <a:lnTo>
                    <a:pt x="392991" y="1852689"/>
                  </a:lnTo>
                  <a:lnTo>
                    <a:pt x="393108" y="1852961"/>
                  </a:lnTo>
                  <a:lnTo>
                    <a:pt x="393400" y="1854199"/>
                  </a:lnTo>
                  <a:close/>
                </a:path>
                <a:path w="1256665" h="2692400">
                  <a:moveTo>
                    <a:pt x="367392" y="1852305"/>
                  </a:moveTo>
                  <a:lnTo>
                    <a:pt x="366886" y="1851902"/>
                  </a:lnTo>
                  <a:lnTo>
                    <a:pt x="366693" y="1851164"/>
                  </a:lnTo>
                  <a:lnTo>
                    <a:pt x="367392" y="1852305"/>
                  </a:lnTo>
                  <a:close/>
                </a:path>
                <a:path w="1256665" h="2692400">
                  <a:moveTo>
                    <a:pt x="365923" y="1852512"/>
                  </a:moveTo>
                  <a:lnTo>
                    <a:pt x="365255" y="1851766"/>
                  </a:lnTo>
                  <a:lnTo>
                    <a:pt x="364893" y="1851193"/>
                  </a:lnTo>
                  <a:lnTo>
                    <a:pt x="365426" y="1851711"/>
                  </a:lnTo>
                  <a:lnTo>
                    <a:pt x="365923" y="1852512"/>
                  </a:lnTo>
                  <a:close/>
                </a:path>
                <a:path w="1256665" h="2692400">
                  <a:moveTo>
                    <a:pt x="365310" y="1851476"/>
                  </a:moveTo>
                  <a:lnTo>
                    <a:pt x="365123" y="1851237"/>
                  </a:lnTo>
                  <a:lnTo>
                    <a:pt x="365310" y="1851476"/>
                  </a:lnTo>
                  <a:close/>
                </a:path>
                <a:path w="1256665" h="2692400">
                  <a:moveTo>
                    <a:pt x="379625" y="1854199"/>
                  </a:moveTo>
                  <a:lnTo>
                    <a:pt x="379420" y="1854199"/>
                  </a:lnTo>
                  <a:lnTo>
                    <a:pt x="378800" y="1853614"/>
                  </a:lnTo>
                  <a:lnTo>
                    <a:pt x="378680" y="1853404"/>
                  </a:lnTo>
                  <a:lnTo>
                    <a:pt x="377951" y="1851243"/>
                  </a:lnTo>
                  <a:lnTo>
                    <a:pt x="379625" y="1854199"/>
                  </a:lnTo>
                  <a:close/>
                </a:path>
                <a:path w="1256665" h="2692400">
                  <a:moveTo>
                    <a:pt x="377987" y="1853513"/>
                  </a:moveTo>
                  <a:lnTo>
                    <a:pt x="376497" y="1852043"/>
                  </a:lnTo>
                  <a:lnTo>
                    <a:pt x="375945" y="1851261"/>
                  </a:lnTo>
                  <a:lnTo>
                    <a:pt x="377595" y="1852674"/>
                  </a:lnTo>
                  <a:lnTo>
                    <a:pt x="377987" y="1853513"/>
                  </a:lnTo>
                  <a:close/>
                </a:path>
                <a:path w="1256665" h="2692400">
                  <a:moveTo>
                    <a:pt x="376456" y="1852004"/>
                  </a:moveTo>
                  <a:lnTo>
                    <a:pt x="376062" y="1851615"/>
                  </a:lnTo>
                  <a:lnTo>
                    <a:pt x="375956" y="1851295"/>
                  </a:lnTo>
                  <a:lnTo>
                    <a:pt x="376456" y="1852004"/>
                  </a:lnTo>
                  <a:close/>
                </a:path>
                <a:path w="1256665" h="2692400">
                  <a:moveTo>
                    <a:pt x="366989" y="1852429"/>
                  </a:moveTo>
                  <a:lnTo>
                    <a:pt x="366128" y="1851297"/>
                  </a:lnTo>
                  <a:lnTo>
                    <a:pt x="366762" y="1851803"/>
                  </a:lnTo>
                  <a:lnTo>
                    <a:pt x="366887" y="1851994"/>
                  </a:lnTo>
                  <a:lnTo>
                    <a:pt x="366989" y="1852429"/>
                  </a:lnTo>
                  <a:close/>
                </a:path>
                <a:path w="1256665" h="2692400">
                  <a:moveTo>
                    <a:pt x="392506" y="1854199"/>
                  </a:moveTo>
                  <a:lnTo>
                    <a:pt x="392391" y="1853957"/>
                  </a:lnTo>
                  <a:lnTo>
                    <a:pt x="391422" y="1851322"/>
                  </a:lnTo>
                  <a:lnTo>
                    <a:pt x="392281" y="1852594"/>
                  </a:lnTo>
                  <a:lnTo>
                    <a:pt x="392506" y="1854199"/>
                  </a:lnTo>
                  <a:close/>
                </a:path>
                <a:path w="1256665" h="2692400">
                  <a:moveTo>
                    <a:pt x="374722" y="1854199"/>
                  </a:moveTo>
                  <a:lnTo>
                    <a:pt x="373547" y="1854199"/>
                  </a:lnTo>
                  <a:lnTo>
                    <a:pt x="371255" y="1851405"/>
                  </a:lnTo>
                  <a:lnTo>
                    <a:pt x="374722" y="1854199"/>
                  </a:lnTo>
                  <a:close/>
                </a:path>
                <a:path w="1256665" h="2692400">
                  <a:moveTo>
                    <a:pt x="365710" y="1851988"/>
                  </a:moveTo>
                  <a:lnTo>
                    <a:pt x="365519" y="1851803"/>
                  </a:lnTo>
                  <a:lnTo>
                    <a:pt x="365310" y="1851476"/>
                  </a:lnTo>
                  <a:lnTo>
                    <a:pt x="365710" y="1851988"/>
                  </a:lnTo>
                  <a:close/>
                </a:path>
                <a:path w="1256665" h="2692400">
                  <a:moveTo>
                    <a:pt x="393650" y="1852873"/>
                  </a:moveTo>
                  <a:lnTo>
                    <a:pt x="392883" y="1851803"/>
                  </a:lnTo>
                  <a:lnTo>
                    <a:pt x="392760" y="1851480"/>
                  </a:lnTo>
                  <a:lnTo>
                    <a:pt x="393650" y="1852873"/>
                  </a:lnTo>
                  <a:close/>
                </a:path>
                <a:path w="1256665" h="2692400">
                  <a:moveTo>
                    <a:pt x="392880" y="1851990"/>
                  </a:moveTo>
                  <a:lnTo>
                    <a:pt x="392672" y="1851508"/>
                  </a:lnTo>
                  <a:lnTo>
                    <a:pt x="392880" y="1851990"/>
                  </a:lnTo>
                  <a:close/>
                </a:path>
                <a:path w="1256665" h="2692400">
                  <a:moveTo>
                    <a:pt x="390131" y="1854199"/>
                  </a:moveTo>
                  <a:lnTo>
                    <a:pt x="389709" y="1854199"/>
                  </a:lnTo>
                  <a:lnTo>
                    <a:pt x="389015" y="1853451"/>
                  </a:lnTo>
                  <a:lnTo>
                    <a:pt x="387933" y="1851803"/>
                  </a:lnTo>
                  <a:lnTo>
                    <a:pt x="387825" y="1851585"/>
                  </a:lnTo>
                  <a:lnTo>
                    <a:pt x="389832" y="1853513"/>
                  </a:lnTo>
                  <a:lnTo>
                    <a:pt x="390131" y="1854199"/>
                  </a:lnTo>
                  <a:close/>
                </a:path>
                <a:path w="1256665" h="2692400">
                  <a:moveTo>
                    <a:pt x="393932" y="1852612"/>
                  </a:moveTo>
                  <a:lnTo>
                    <a:pt x="393747" y="1852278"/>
                  </a:lnTo>
                  <a:lnTo>
                    <a:pt x="393506" y="1851610"/>
                  </a:lnTo>
                  <a:lnTo>
                    <a:pt x="393932" y="1852612"/>
                  </a:lnTo>
                  <a:close/>
                </a:path>
                <a:path w="1256665" h="2692400">
                  <a:moveTo>
                    <a:pt x="377535" y="1853531"/>
                  </a:moveTo>
                  <a:lnTo>
                    <a:pt x="376427" y="1852548"/>
                  </a:lnTo>
                  <a:lnTo>
                    <a:pt x="376314" y="1852375"/>
                  </a:lnTo>
                  <a:lnTo>
                    <a:pt x="376062" y="1851615"/>
                  </a:lnTo>
                  <a:lnTo>
                    <a:pt x="376485" y="1852043"/>
                  </a:lnTo>
                  <a:lnTo>
                    <a:pt x="377535" y="1853531"/>
                  </a:lnTo>
                  <a:close/>
                </a:path>
                <a:path w="1256665" h="2692400">
                  <a:moveTo>
                    <a:pt x="376169" y="1852319"/>
                  </a:moveTo>
                  <a:lnTo>
                    <a:pt x="375700" y="1851902"/>
                  </a:lnTo>
                  <a:lnTo>
                    <a:pt x="375576" y="1851711"/>
                  </a:lnTo>
                  <a:lnTo>
                    <a:pt x="376169" y="1852319"/>
                  </a:lnTo>
                  <a:close/>
                </a:path>
                <a:path w="1256665" h="2692400">
                  <a:moveTo>
                    <a:pt x="388971" y="1853404"/>
                  </a:moveTo>
                  <a:lnTo>
                    <a:pt x="388383" y="1852770"/>
                  </a:lnTo>
                  <a:lnTo>
                    <a:pt x="388259" y="1852594"/>
                  </a:lnTo>
                  <a:lnTo>
                    <a:pt x="387892" y="1851739"/>
                  </a:lnTo>
                  <a:lnTo>
                    <a:pt x="388971" y="1853404"/>
                  </a:lnTo>
                  <a:close/>
                </a:path>
                <a:path w="1256665" h="2692400">
                  <a:moveTo>
                    <a:pt x="366922" y="1854199"/>
                  </a:moveTo>
                  <a:lnTo>
                    <a:pt x="366418" y="1853654"/>
                  </a:lnTo>
                  <a:lnTo>
                    <a:pt x="365233" y="1851742"/>
                  </a:lnTo>
                  <a:lnTo>
                    <a:pt x="365860" y="1852441"/>
                  </a:lnTo>
                  <a:lnTo>
                    <a:pt x="366922" y="1854199"/>
                  </a:lnTo>
                  <a:close/>
                </a:path>
                <a:path w="1256665" h="2692400">
                  <a:moveTo>
                    <a:pt x="366904" y="1853149"/>
                  </a:moveTo>
                  <a:lnTo>
                    <a:pt x="366285" y="1852548"/>
                  </a:lnTo>
                  <a:lnTo>
                    <a:pt x="365778" y="1851803"/>
                  </a:lnTo>
                  <a:lnTo>
                    <a:pt x="366441" y="1852375"/>
                  </a:lnTo>
                  <a:lnTo>
                    <a:pt x="366567" y="1852512"/>
                  </a:lnTo>
                  <a:lnTo>
                    <a:pt x="366904" y="1853149"/>
                  </a:lnTo>
                  <a:close/>
                </a:path>
                <a:path w="1256665" h="2692400">
                  <a:moveTo>
                    <a:pt x="376919" y="1854199"/>
                  </a:moveTo>
                  <a:lnTo>
                    <a:pt x="375659" y="1851866"/>
                  </a:lnTo>
                  <a:lnTo>
                    <a:pt x="376246" y="1852397"/>
                  </a:lnTo>
                  <a:lnTo>
                    <a:pt x="376371" y="1852548"/>
                  </a:lnTo>
                  <a:lnTo>
                    <a:pt x="376919" y="1854199"/>
                  </a:lnTo>
                  <a:close/>
                </a:path>
                <a:path w="1256665" h="2692400">
                  <a:moveTo>
                    <a:pt x="367055" y="1852516"/>
                  </a:moveTo>
                  <a:lnTo>
                    <a:pt x="366861" y="1851882"/>
                  </a:lnTo>
                  <a:lnTo>
                    <a:pt x="367055" y="1852516"/>
                  </a:lnTo>
                  <a:close/>
                </a:path>
                <a:path w="1256665" h="2692400">
                  <a:moveTo>
                    <a:pt x="387230" y="1854199"/>
                  </a:moveTo>
                  <a:lnTo>
                    <a:pt x="386553" y="1854187"/>
                  </a:lnTo>
                  <a:lnTo>
                    <a:pt x="384579" y="1852043"/>
                  </a:lnTo>
                  <a:lnTo>
                    <a:pt x="384489" y="1851895"/>
                  </a:lnTo>
                  <a:lnTo>
                    <a:pt x="386899" y="1853831"/>
                  </a:lnTo>
                  <a:lnTo>
                    <a:pt x="387230" y="1854199"/>
                  </a:lnTo>
                  <a:close/>
                </a:path>
                <a:path w="1256665" h="2692400">
                  <a:moveTo>
                    <a:pt x="397843" y="1854199"/>
                  </a:moveTo>
                  <a:lnTo>
                    <a:pt x="397388" y="1854199"/>
                  </a:lnTo>
                  <a:lnTo>
                    <a:pt x="397216" y="1851895"/>
                  </a:lnTo>
                  <a:lnTo>
                    <a:pt x="397843" y="1854199"/>
                  </a:lnTo>
                  <a:close/>
                </a:path>
                <a:path w="1256665" h="2692400">
                  <a:moveTo>
                    <a:pt x="368551" y="1854199"/>
                  </a:moveTo>
                  <a:lnTo>
                    <a:pt x="367974" y="1853701"/>
                  </a:lnTo>
                  <a:lnTo>
                    <a:pt x="367128" y="1852612"/>
                  </a:lnTo>
                  <a:lnTo>
                    <a:pt x="367003" y="1852327"/>
                  </a:lnTo>
                  <a:lnTo>
                    <a:pt x="366886" y="1851902"/>
                  </a:lnTo>
                  <a:lnTo>
                    <a:pt x="367357" y="1852278"/>
                  </a:lnTo>
                  <a:lnTo>
                    <a:pt x="368551" y="1854199"/>
                  </a:lnTo>
                  <a:close/>
                </a:path>
                <a:path w="1256665" h="2692400">
                  <a:moveTo>
                    <a:pt x="391096" y="1853925"/>
                  </a:moveTo>
                  <a:lnTo>
                    <a:pt x="390301" y="1853149"/>
                  </a:lnTo>
                  <a:lnTo>
                    <a:pt x="389820" y="1852327"/>
                  </a:lnTo>
                  <a:lnTo>
                    <a:pt x="389708" y="1851951"/>
                  </a:lnTo>
                  <a:lnTo>
                    <a:pt x="391096" y="1853925"/>
                  </a:lnTo>
                  <a:close/>
                </a:path>
                <a:path w="1256665" h="2692400">
                  <a:moveTo>
                    <a:pt x="389531" y="1852417"/>
                  </a:moveTo>
                  <a:lnTo>
                    <a:pt x="389330" y="1852223"/>
                  </a:lnTo>
                  <a:lnTo>
                    <a:pt x="389213" y="1851962"/>
                  </a:lnTo>
                  <a:lnTo>
                    <a:pt x="389531" y="1852417"/>
                  </a:lnTo>
                  <a:close/>
                </a:path>
                <a:path w="1256665" h="2692400">
                  <a:moveTo>
                    <a:pt x="367226" y="1853929"/>
                  </a:moveTo>
                  <a:lnTo>
                    <a:pt x="365710" y="1851988"/>
                  </a:lnTo>
                  <a:lnTo>
                    <a:pt x="366257" y="1852521"/>
                  </a:lnTo>
                  <a:lnTo>
                    <a:pt x="367226" y="1853929"/>
                  </a:lnTo>
                  <a:close/>
                </a:path>
                <a:path w="1256665" h="2692400">
                  <a:moveTo>
                    <a:pt x="393833" y="1854199"/>
                  </a:moveTo>
                  <a:lnTo>
                    <a:pt x="393247" y="1853149"/>
                  </a:lnTo>
                  <a:lnTo>
                    <a:pt x="393005" y="1852521"/>
                  </a:lnTo>
                  <a:lnTo>
                    <a:pt x="392880" y="1851990"/>
                  </a:lnTo>
                  <a:lnTo>
                    <a:pt x="393833" y="1854199"/>
                  </a:lnTo>
                  <a:close/>
                </a:path>
                <a:path w="1256665" h="2692400">
                  <a:moveTo>
                    <a:pt x="378288" y="1854199"/>
                  </a:moveTo>
                  <a:lnTo>
                    <a:pt x="377592" y="1853581"/>
                  </a:lnTo>
                  <a:lnTo>
                    <a:pt x="376456" y="1852004"/>
                  </a:lnTo>
                  <a:lnTo>
                    <a:pt x="378002" y="1853547"/>
                  </a:lnTo>
                  <a:lnTo>
                    <a:pt x="378288" y="1854199"/>
                  </a:lnTo>
                  <a:close/>
                </a:path>
                <a:path w="1256665" h="2692400">
                  <a:moveTo>
                    <a:pt x="368809" y="1852949"/>
                  </a:moveTo>
                  <a:lnTo>
                    <a:pt x="368467" y="1852017"/>
                  </a:lnTo>
                  <a:lnTo>
                    <a:pt x="368713" y="1852579"/>
                  </a:lnTo>
                  <a:lnTo>
                    <a:pt x="368809" y="1852949"/>
                  </a:lnTo>
                  <a:close/>
                </a:path>
                <a:path w="1256665" h="2692400">
                  <a:moveTo>
                    <a:pt x="361851" y="1854199"/>
                  </a:moveTo>
                  <a:lnTo>
                    <a:pt x="361710" y="1854199"/>
                  </a:lnTo>
                  <a:lnTo>
                    <a:pt x="361142" y="1852042"/>
                  </a:lnTo>
                  <a:lnTo>
                    <a:pt x="361851" y="1854199"/>
                  </a:lnTo>
                  <a:close/>
                </a:path>
                <a:path w="1256665" h="2692400">
                  <a:moveTo>
                    <a:pt x="397259" y="1854199"/>
                  </a:moveTo>
                  <a:lnTo>
                    <a:pt x="396863" y="1854199"/>
                  </a:lnTo>
                  <a:lnTo>
                    <a:pt x="396593" y="1852043"/>
                  </a:lnTo>
                  <a:lnTo>
                    <a:pt x="397259" y="1854199"/>
                  </a:lnTo>
                  <a:close/>
                </a:path>
                <a:path w="1256665" h="2692400">
                  <a:moveTo>
                    <a:pt x="389760" y="1852937"/>
                  </a:moveTo>
                  <a:lnTo>
                    <a:pt x="389554" y="1852707"/>
                  </a:lnTo>
                  <a:lnTo>
                    <a:pt x="389441" y="1852518"/>
                  </a:lnTo>
                  <a:lnTo>
                    <a:pt x="389314" y="1852208"/>
                  </a:lnTo>
                  <a:lnTo>
                    <a:pt x="389557" y="1852478"/>
                  </a:lnTo>
                  <a:lnTo>
                    <a:pt x="389760" y="1852937"/>
                  </a:lnTo>
                  <a:close/>
                </a:path>
                <a:path w="1256665" h="2692400">
                  <a:moveTo>
                    <a:pt x="377583" y="1852594"/>
                  </a:moveTo>
                  <a:lnTo>
                    <a:pt x="377317" y="1852214"/>
                  </a:lnTo>
                  <a:lnTo>
                    <a:pt x="377583" y="1852594"/>
                  </a:lnTo>
                  <a:close/>
                </a:path>
                <a:path w="1256665" h="2692400">
                  <a:moveTo>
                    <a:pt x="392480" y="1854199"/>
                  </a:moveTo>
                  <a:lnTo>
                    <a:pt x="392149" y="1854199"/>
                  </a:lnTo>
                  <a:lnTo>
                    <a:pt x="391304" y="1852221"/>
                  </a:lnTo>
                  <a:lnTo>
                    <a:pt x="392438" y="1854087"/>
                  </a:lnTo>
                  <a:close/>
                </a:path>
                <a:path w="1256665" h="2692400">
                  <a:moveTo>
                    <a:pt x="390314" y="1853172"/>
                  </a:moveTo>
                  <a:lnTo>
                    <a:pt x="389854" y="1852729"/>
                  </a:lnTo>
                  <a:lnTo>
                    <a:pt x="389759" y="1852223"/>
                  </a:lnTo>
                  <a:lnTo>
                    <a:pt x="390314" y="1853172"/>
                  </a:lnTo>
                  <a:close/>
                </a:path>
                <a:path w="1256665" h="2692400">
                  <a:moveTo>
                    <a:pt x="392149" y="1854198"/>
                  </a:moveTo>
                  <a:lnTo>
                    <a:pt x="391556" y="1853149"/>
                  </a:lnTo>
                  <a:lnTo>
                    <a:pt x="391433" y="1852873"/>
                  </a:lnTo>
                  <a:lnTo>
                    <a:pt x="391310" y="1852253"/>
                  </a:lnTo>
                  <a:lnTo>
                    <a:pt x="392149" y="1854198"/>
                  </a:lnTo>
                  <a:close/>
                </a:path>
                <a:path w="1256665" h="2692400">
                  <a:moveTo>
                    <a:pt x="394416" y="1853941"/>
                  </a:moveTo>
                  <a:lnTo>
                    <a:pt x="394234" y="1853630"/>
                  </a:lnTo>
                  <a:lnTo>
                    <a:pt x="393747" y="1852278"/>
                  </a:lnTo>
                  <a:lnTo>
                    <a:pt x="393982" y="1852729"/>
                  </a:lnTo>
                  <a:lnTo>
                    <a:pt x="394322" y="1853531"/>
                  </a:lnTo>
                  <a:lnTo>
                    <a:pt x="394416" y="1853941"/>
                  </a:lnTo>
                  <a:close/>
                </a:path>
                <a:path w="1256665" h="2692400">
                  <a:moveTo>
                    <a:pt x="368735" y="1853281"/>
                  </a:moveTo>
                  <a:lnTo>
                    <a:pt x="368314" y="1852302"/>
                  </a:lnTo>
                  <a:lnTo>
                    <a:pt x="368441" y="1852521"/>
                  </a:lnTo>
                  <a:lnTo>
                    <a:pt x="368662" y="1853028"/>
                  </a:lnTo>
                  <a:lnTo>
                    <a:pt x="368735" y="1853281"/>
                  </a:lnTo>
                  <a:close/>
                </a:path>
                <a:path w="1256665" h="2692400">
                  <a:moveTo>
                    <a:pt x="368719" y="1854199"/>
                  </a:moveTo>
                  <a:lnTo>
                    <a:pt x="368551" y="1854199"/>
                  </a:lnTo>
                  <a:lnTo>
                    <a:pt x="367392" y="1852305"/>
                  </a:lnTo>
                  <a:lnTo>
                    <a:pt x="368719" y="1854199"/>
                  </a:lnTo>
                  <a:close/>
                </a:path>
                <a:path w="1256665" h="2692400">
                  <a:moveTo>
                    <a:pt x="378693" y="1853614"/>
                  </a:moveTo>
                  <a:lnTo>
                    <a:pt x="377708" y="1852770"/>
                  </a:lnTo>
                  <a:lnTo>
                    <a:pt x="377613" y="1852636"/>
                  </a:lnTo>
                  <a:lnTo>
                    <a:pt x="377488" y="1852375"/>
                  </a:lnTo>
                  <a:lnTo>
                    <a:pt x="378571" y="1853398"/>
                  </a:lnTo>
                  <a:lnTo>
                    <a:pt x="378693" y="1853614"/>
                  </a:lnTo>
                  <a:close/>
                </a:path>
                <a:path w="1256665" h="2692400">
                  <a:moveTo>
                    <a:pt x="389929" y="1853128"/>
                  </a:moveTo>
                  <a:lnTo>
                    <a:pt x="389776" y="1852956"/>
                  </a:lnTo>
                  <a:lnTo>
                    <a:pt x="389531" y="1852417"/>
                  </a:lnTo>
                  <a:lnTo>
                    <a:pt x="389881" y="1852873"/>
                  </a:lnTo>
                  <a:lnTo>
                    <a:pt x="389929" y="1853128"/>
                  </a:lnTo>
                  <a:close/>
                </a:path>
                <a:path w="1256665" h="2692400">
                  <a:moveTo>
                    <a:pt x="368719" y="1854199"/>
                  </a:moveTo>
                  <a:lnTo>
                    <a:pt x="367562" y="1852441"/>
                  </a:lnTo>
                  <a:lnTo>
                    <a:pt x="368080" y="1852855"/>
                  </a:lnTo>
                  <a:lnTo>
                    <a:pt x="368204" y="1853028"/>
                  </a:lnTo>
                  <a:lnTo>
                    <a:pt x="368719" y="1854199"/>
                  </a:lnTo>
                  <a:close/>
                </a:path>
                <a:path w="1256665" h="2692400">
                  <a:moveTo>
                    <a:pt x="378007" y="1854199"/>
                  </a:moveTo>
                  <a:lnTo>
                    <a:pt x="376456" y="1852612"/>
                  </a:lnTo>
                  <a:lnTo>
                    <a:pt x="376348" y="1852478"/>
                  </a:lnTo>
                  <a:lnTo>
                    <a:pt x="377507" y="1853506"/>
                  </a:lnTo>
                  <a:lnTo>
                    <a:pt x="378007" y="1854199"/>
                  </a:lnTo>
                  <a:close/>
                </a:path>
                <a:path w="1256665" h="2692400">
                  <a:moveTo>
                    <a:pt x="367404" y="1854199"/>
                  </a:moveTo>
                  <a:lnTo>
                    <a:pt x="366922" y="1854199"/>
                  </a:lnTo>
                  <a:lnTo>
                    <a:pt x="365923" y="1852512"/>
                  </a:lnTo>
                  <a:lnTo>
                    <a:pt x="367303" y="1854050"/>
                  </a:lnTo>
                  <a:lnTo>
                    <a:pt x="367404" y="1854199"/>
                  </a:lnTo>
                  <a:close/>
                </a:path>
                <a:path w="1256665" h="2692400">
                  <a:moveTo>
                    <a:pt x="378007" y="1854199"/>
                  </a:moveTo>
                  <a:lnTo>
                    <a:pt x="376919" y="1854199"/>
                  </a:lnTo>
                  <a:lnTo>
                    <a:pt x="376360" y="1852514"/>
                  </a:lnTo>
                  <a:lnTo>
                    <a:pt x="378007" y="1854199"/>
                  </a:lnTo>
                  <a:close/>
                </a:path>
                <a:path w="1256665" h="2692400">
                  <a:moveTo>
                    <a:pt x="367920" y="1853654"/>
                  </a:moveTo>
                  <a:lnTo>
                    <a:pt x="367296" y="1853115"/>
                  </a:lnTo>
                  <a:lnTo>
                    <a:pt x="367177" y="1852961"/>
                  </a:lnTo>
                  <a:lnTo>
                    <a:pt x="367055" y="1852516"/>
                  </a:lnTo>
                  <a:lnTo>
                    <a:pt x="367920" y="1853654"/>
                  </a:lnTo>
                  <a:close/>
                </a:path>
                <a:path w="1256665" h="2692400">
                  <a:moveTo>
                    <a:pt x="389873" y="1852829"/>
                  </a:moveTo>
                  <a:lnTo>
                    <a:pt x="389638" y="1852521"/>
                  </a:lnTo>
                  <a:lnTo>
                    <a:pt x="389873" y="1852829"/>
                  </a:lnTo>
                  <a:close/>
                </a:path>
                <a:path w="1256665" h="2692400">
                  <a:moveTo>
                    <a:pt x="394931" y="1854199"/>
                  </a:moveTo>
                  <a:lnTo>
                    <a:pt x="394403" y="1852961"/>
                  </a:lnTo>
                  <a:lnTo>
                    <a:pt x="394295" y="1852579"/>
                  </a:lnTo>
                  <a:lnTo>
                    <a:pt x="394931" y="1854199"/>
                  </a:lnTo>
                  <a:close/>
                </a:path>
                <a:path w="1256665" h="2692400">
                  <a:moveTo>
                    <a:pt x="390039" y="1853711"/>
                  </a:moveTo>
                  <a:lnTo>
                    <a:pt x="389860" y="1853539"/>
                  </a:lnTo>
                  <a:lnTo>
                    <a:pt x="389488" y="1852633"/>
                  </a:lnTo>
                  <a:lnTo>
                    <a:pt x="389737" y="1852912"/>
                  </a:lnTo>
                  <a:lnTo>
                    <a:pt x="389986" y="1853451"/>
                  </a:lnTo>
                  <a:lnTo>
                    <a:pt x="390039" y="1853711"/>
                  </a:lnTo>
                  <a:close/>
                </a:path>
                <a:path w="1256665" h="2692400">
                  <a:moveTo>
                    <a:pt x="389487" y="1854199"/>
                  </a:moveTo>
                  <a:lnTo>
                    <a:pt x="388951" y="1854199"/>
                  </a:lnTo>
                  <a:lnTo>
                    <a:pt x="388294" y="1852674"/>
                  </a:lnTo>
                  <a:lnTo>
                    <a:pt x="388971" y="1853404"/>
                  </a:lnTo>
                  <a:lnTo>
                    <a:pt x="389487" y="1854199"/>
                  </a:lnTo>
                  <a:close/>
                </a:path>
                <a:path w="1256665" h="2692400">
                  <a:moveTo>
                    <a:pt x="368960" y="1853557"/>
                  </a:moveTo>
                  <a:lnTo>
                    <a:pt x="368725" y="1853172"/>
                  </a:lnTo>
                  <a:lnTo>
                    <a:pt x="368610" y="1852689"/>
                  </a:lnTo>
                  <a:lnTo>
                    <a:pt x="368731" y="1852873"/>
                  </a:lnTo>
                  <a:lnTo>
                    <a:pt x="368960" y="1853557"/>
                  </a:lnTo>
                  <a:close/>
                </a:path>
                <a:path w="1256665" h="2692400">
                  <a:moveTo>
                    <a:pt x="378711" y="1854199"/>
                  </a:moveTo>
                  <a:lnTo>
                    <a:pt x="377987" y="1853513"/>
                  </a:lnTo>
                  <a:lnTo>
                    <a:pt x="377633" y="1852707"/>
                  </a:lnTo>
                  <a:lnTo>
                    <a:pt x="378711" y="1854199"/>
                  </a:lnTo>
                  <a:close/>
                </a:path>
                <a:path w="1256665" h="2692400">
                  <a:moveTo>
                    <a:pt x="390915" y="1854199"/>
                  </a:moveTo>
                  <a:lnTo>
                    <a:pt x="389974" y="1852961"/>
                  </a:lnTo>
                  <a:lnTo>
                    <a:pt x="389854" y="1852729"/>
                  </a:lnTo>
                  <a:lnTo>
                    <a:pt x="390291" y="1853149"/>
                  </a:lnTo>
                  <a:lnTo>
                    <a:pt x="390915" y="1854199"/>
                  </a:lnTo>
                  <a:close/>
                </a:path>
                <a:path w="1256665" h="2692400">
                  <a:moveTo>
                    <a:pt x="378927" y="1854199"/>
                  </a:moveTo>
                  <a:lnTo>
                    <a:pt x="378711" y="1854199"/>
                  </a:lnTo>
                  <a:lnTo>
                    <a:pt x="377708" y="1852770"/>
                  </a:lnTo>
                  <a:lnTo>
                    <a:pt x="378693" y="1853614"/>
                  </a:lnTo>
                  <a:lnTo>
                    <a:pt x="378927" y="1854199"/>
                  </a:lnTo>
                  <a:close/>
                </a:path>
                <a:path w="1256665" h="2692400">
                  <a:moveTo>
                    <a:pt x="368967" y="1853563"/>
                  </a:moveTo>
                  <a:lnTo>
                    <a:pt x="368717" y="1852829"/>
                  </a:lnTo>
                  <a:lnTo>
                    <a:pt x="368829" y="1853028"/>
                  </a:lnTo>
                  <a:lnTo>
                    <a:pt x="368967" y="1853563"/>
                  </a:lnTo>
                  <a:close/>
                </a:path>
                <a:path w="1256665" h="2692400">
                  <a:moveTo>
                    <a:pt x="393665" y="1854199"/>
                  </a:moveTo>
                  <a:lnTo>
                    <a:pt x="393400" y="1854199"/>
                  </a:lnTo>
                  <a:lnTo>
                    <a:pt x="393083" y="1852855"/>
                  </a:lnTo>
                  <a:lnTo>
                    <a:pt x="393293" y="1853281"/>
                  </a:lnTo>
                  <a:lnTo>
                    <a:pt x="393665" y="1854199"/>
                  </a:lnTo>
                  <a:close/>
                </a:path>
                <a:path w="1256665" h="2692400">
                  <a:moveTo>
                    <a:pt x="394362" y="1853986"/>
                  </a:moveTo>
                  <a:lnTo>
                    <a:pt x="393650" y="1852873"/>
                  </a:lnTo>
                  <a:lnTo>
                    <a:pt x="394181" y="1853614"/>
                  </a:lnTo>
                  <a:lnTo>
                    <a:pt x="394306" y="1853831"/>
                  </a:lnTo>
                  <a:lnTo>
                    <a:pt x="394362" y="1853986"/>
                  </a:lnTo>
                  <a:close/>
                </a:path>
                <a:path w="1256665" h="2692400">
                  <a:moveTo>
                    <a:pt x="391668" y="1854199"/>
                  </a:moveTo>
                  <a:lnTo>
                    <a:pt x="391381" y="1854199"/>
                  </a:lnTo>
                  <a:lnTo>
                    <a:pt x="390984" y="1852912"/>
                  </a:lnTo>
                  <a:lnTo>
                    <a:pt x="391668" y="1854199"/>
                  </a:lnTo>
                  <a:close/>
                </a:path>
                <a:path w="1256665" h="2692400">
                  <a:moveTo>
                    <a:pt x="368930" y="1854199"/>
                  </a:moveTo>
                  <a:lnTo>
                    <a:pt x="368719" y="1854199"/>
                  </a:lnTo>
                  <a:lnTo>
                    <a:pt x="368154" y="1852914"/>
                  </a:lnTo>
                  <a:lnTo>
                    <a:pt x="368760" y="1853398"/>
                  </a:lnTo>
                  <a:lnTo>
                    <a:pt x="368930" y="1854199"/>
                  </a:lnTo>
                  <a:close/>
                </a:path>
                <a:path w="1256665" h="2692400">
                  <a:moveTo>
                    <a:pt x="389993" y="1853469"/>
                  </a:moveTo>
                  <a:lnTo>
                    <a:pt x="389760" y="1852937"/>
                  </a:lnTo>
                  <a:lnTo>
                    <a:pt x="389958" y="1853281"/>
                  </a:lnTo>
                  <a:lnTo>
                    <a:pt x="389993" y="1853469"/>
                  </a:lnTo>
                  <a:close/>
                </a:path>
                <a:path w="1256665" h="2692400">
                  <a:moveTo>
                    <a:pt x="369302" y="1853831"/>
                  </a:moveTo>
                  <a:lnTo>
                    <a:pt x="369051" y="1853630"/>
                  </a:lnTo>
                  <a:lnTo>
                    <a:pt x="368932" y="1853429"/>
                  </a:lnTo>
                  <a:lnTo>
                    <a:pt x="368809" y="1852949"/>
                  </a:lnTo>
                  <a:lnTo>
                    <a:pt x="369049" y="1853281"/>
                  </a:lnTo>
                  <a:lnTo>
                    <a:pt x="369302" y="1853831"/>
                  </a:lnTo>
                  <a:close/>
                </a:path>
                <a:path w="1256665" h="2692400">
                  <a:moveTo>
                    <a:pt x="367348" y="1853581"/>
                  </a:moveTo>
                  <a:lnTo>
                    <a:pt x="367113" y="1852956"/>
                  </a:lnTo>
                  <a:lnTo>
                    <a:pt x="367235" y="1853172"/>
                  </a:lnTo>
                  <a:lnTo>
                    <a:pt x="367348" y="1853581"/>
                  </a:lnTo>
                  <a:close/>
                </a:path>
                <a:path w="1256665" h="2692400">
                  <a:moveTo>
                    <a:pt x="392149" y="1854199"/>
                  </a:moveTo>
                  <a:lnTo>
                    <a:pt x="391695" y="1854199"/>
                  </a:lnTo>
                  <a:lnTo>
                    <a:pt x="391450" y="1852961"/>
                  </a:lnTo>
                  <a:lnTo>
                    <a:pt x="392149" y="1854199"/>
                  </a:lnTo>
                  <a:close/>
                </a:path>
                <a:path w="1256665" h="2692400">
                  <a:moveTo>
                    <a:pt x="368858" y="1853476"/>
                  </a:moveTo>
                  <a:lnTo>
                    <a:pt x="368700" y="1853115"/>
                  </a:lnTo>
                  <a:lnTo>
                    <a:pt x="368858" y="1853476"/>
                  </a:lnTo>
                  <a:close/>
                </a:path>
                <a:path w="1256665" h="2692400">
                  <a:moveTo>
                    <a:pt x="390883" y="1854199"/>
                  </a:moveTo>
                  <a:lnTo>
                    <a:pt x="390548" y="1854199"/>
                  </a:lnTo>
                  <a:lnTo>
                    <a:pt x="390163" y="1853831"/>
                  </a:lnTo>
                  <a:lnTo>
                    <a:pt x="390043" y="1853581"/>
                  </a:lnTo>
                  <a:lnTo>
                    <a:pt x="389929" y="1853128"/>
                  </a:lnTo>
                  <a:lnTo>
                    <a:pt x="390883" y="1854199"/>
                  </a:lnTo>
                  <a:close/>
                </a:path>
                <a:path w="1256665" h="2692400">
                  <a:moveTo>
                    <a:pt x="367361" y="1854015"/>
                  </a:moveTo>
                  <a:lnTo>
                    <a:pt x="366904" y="1853149"/>
                  </a:lnTo>
                  <a:lnTo>
                    <a:pt x="367165" y="1853404"/>
                  </a:lnTo>
                  <a:lnTo>
                    <a:pt x="367290" y="1853711"/>
                  </a:lnTo>
                  <a:lnTo>
                    <a:pt x="367361" y="1854015"/>
                  </a:lnTo>
                  <a:close/>
                </a:path>
                <a:path w="1256665" h="2692400">
                  <a:moveTo>
                    <a:pt x="369362" y="1853878"/>
                  </a:moveTo>
                  <a:lnTo>
                    <a:pt x="369262" y="1853744"/>
                  </a:lnTo>
                  <a:lnTo>
                    <a:pt x="369029" y="1853238"/>
                  </a:lnTo>
                  <a:lnTo>
                    <a:pt x="369156" y="1853404"/>
                  </a:lnTo>
                  <a:lnTo>
                    <a:pt x="369276" y="1853630"/>
                  </a:lnTo>
                  <a:lnTo>
                    <a:pt x="369362" y="1853878"/>
                  </a:lnTo>
                  <a:close/>
                </a:path>
                <a:path w="1256665" h="2692400">
                  <a:moveTo>
                    <a:pt x="394812" y="1854199"/>
                  </a:moveTo>
                  <a:lnTo>
                    <a:pt x="394606" y="1854199"/>
                  </a:lnTo>
                  <a:lnTo>
                    <a:pt x="394492" y="1853929"/>
                  </a:lnTo>
                  <a:lnTo>
                    <a:pt x="394368" y="1853398"/>
                  </a:lnTo>
                  <a:lnTo>
                    <a:pt x="394812" y="1854199"/>
                  </a:lnTo>
                  <a:close/>
                </a:path>
                <a:path w="1256665" h="2692400">
                  <a:moveTo>
                    <a:pt x="369130" y="1854199"/>
                  </a:moveTo>
                  <a:lnTo>
                    <a:pt x="368799" y="1853429"/>
                  </a:lnTo>
                  <a:lnTo>
                    <a:pt x="368925" y="1853630"/>
                  </a:lnTo>
                  <a:lnTo>
                    <a:pt x="369034" y="1853878"/>
                  </a:lnTo>
                  <a:lnTo>
                    <a:pt x="369130" y="1854199"/>
                  </a:lnTo>
                  <a:close/>
                </a:path>
                <a:path w="1256665" h="2692400">
                  <a:moveTo>
                    <a:pt x="378775" y="1853684"/>
                  </a:moveTo>
                  <a:lnTo>
                    <a:pt x="378627" y="1853451"/>
                  </a:lnTo>
                  <a:lnTo>
                    <a:pt x="378751" y="1853614"/>
                  </a:lnTo>
                  <a:close/>
                </a:path>
                <a:path w="1256665" h="2692400">
                  <a:moveTo>
                    <a:pt x="390144" y="1853812"/>
                  </a:moveTo>
                  <a:lnTo>
                    <a:pt x="389993" y="1853469"/>
                  </a:lnTo>
                  <a:lnTo>
                    <a:pt x="390144" y="1853812"/>
                  </a:lnTo>
                  <a:close/>
                </a:path>
                <a:path w="1256665" h="2692400">
                  <a:moveTo>
                    <a:pt x="369764" y="1854199"/>
                  </a:moveTo>
                  <a:lnTo>
                    <a:pt x="369461" y="1853957"/>
                  </a:lnTo>
                  <a:lnTo>
                    <a:pt x="369234" y="1853506"/>
                  </a:lnTo>
                  <a:lnTo>
                    <a:pt x="369764" y="1854199"/>
                  </a:lnTo>
                  <a:close/>
                </a:path>
                <a:path w="1256665" h="2692400">
                  <a:moveTo>
                    <a:pt x="378684" y="1854199"/>
                  </a:moveTo>
                  <a:lnTo>
                    <a:pt x="378288" y="1854199"/>
                  </a:lnTo>
                  <a:lnTo>
                    <a:pt x="377987" y="1853513"/>
                  </a:lnTo>
                  <a:lnTo>
                    <a:pt x="378684" y="1854199"/>
                  </a:lnTo>
                  <a:close/>
                </a:path>
                <a:path w="1256665" h="2692400">
                  <a:moveTo>
                    <a:pt x="378288" y="1854199"/>
                  </a:moveTo>
                  <a:lnTo>
                    <a:pt x="378007" y="1854199"/>
                  </a:lnTo>
                  <a:lnTo>
                    <a:pt x="377535" y="1853531"/>
                  </a:lnTo>
                  <a:lnTo>
                    <a:pt x="378288" y="1854199"/>
                  </a:lnTo>
                  <a:close/>
                </a:path>
                <a:path w="1256665" h="2692400">
                  <a:moveTo>
                    <a:pt x="390131" y="1854199"/>
                  </a:moveTo>
                  <a:lnTo>
                    <a:pt x="389860" y="1853539"/>
                  </a:lnTo>
                  <a:lnTo>
                    <a:pt x="390102" y="1854050"/>
                  </a:lnTo>
                  <a:lnTo>
                    <a:pt x="390131" y="1854199"/>
                  </a:lnTo>
                  <a:close/>
                </a:path>
                <a:path w="1256665" h="2692400">
                  <a:moveTo>
                    <a:pt x="367983" y="1854199"/>
                  </a:moveTo>
                  <a:lnTo>
                    <a:pt x="367518" y="1854199"/>
                  </a:lnTo>
                  <a:lnTo>
                    <a:pt x="367348" y="1853581"/>
                  </a:lnTo>
                  <a:lnTo>
                    <a:pt x="367983" y="1854199"/>
                  </a:lnTo>
                  <a:close/>
                </a:path>
                <a:path w="1256665" h="2692400">
                  <a:moveTo>
                    <a:pt x="378949" y="1854199"/>
                  </a:moveTo>
                  <a:lnTo>
                    <a:pt x="378693" y="1853614"/>
                  </a:lnTo>
                  <a:lnTo>
                    <a:pt x="378818" y="1853812"/>
                  </a:lnTo>
                  <a:lnTo>
                    <a:pt x="378949" y="1854199"/>
                  </a:lnTo>
                  <a:close/>
                </a:path>
                <a:path w="1256665" h="2692400">
                  <a:moveTo>
                    <a:pt x="369174" y="1854199"/>
                  </a:moveTo>
                  <a:lnTo>
                    <a:pt x="369109" y="1854050"/>
                  </a:lnTo>
                  <a:lnTo>
                    <a:pt x="368984" y="1853630"/>
                  </a:lnTo>
                  <a:lnTo>
                    <a:pt x="369174" y="1854199"/>
                  </a:lnTo>
                  <a:close/>
                </a:path>
                <a:path w="1256665" h="2692400">
                  <a:moveTo>
                    <a:pt x="368551" y="1854199"/>
                  </a:moveTo>
                  <a:lnTo>
                    <a:pt x="368335" y="1854199"/>
                  </a:lnTo>
                  <a:lnTo>
                    <a:pt x="367920" y="1853654"/>
                  </a:lnTo>
                  <a:lnTo>
                    <a:pt x="368551" y="1854199"/>
                  </a:lnTo>
                  <a:close/>
                </a:path>
                <a:path w="1256665" h="2692400">
                  <a:moveTo>
                    <a:pt x="379376" y="1854199"/>
                  </a:moveTo>
                  <a:lnTo>
                    <a:pt x="378949" y="1854199"/>
                  </a:lnTo>
                  <a:lnTo>
                    <a:pt x="378775" y="1853684"/>
                  </a:lnTo>
                  <a:lnTo>
                    <a:pt x="379376" y="1854199"/>
                  </a:lnTo>
                  <a:close/>
                </a:path>
                <a:path w="1256665" h="2692400">
                  <a:moveTo>
                    <a:pt x="366922" y="1854199"/>
                  </a:moveTo>
                  <a:lnTo>
                    <a:pt x="366756" y="1854199"/>
                  </a:lnTo>
                  <a:lnTo>
                    <a:pt x="366446" y="1853700"/>
                  </a:lnTo>
                  <a:lnTo>
                    <a:pt x="366922" y="1854199"/>
                  </a:lnTo>
                  <a:close/>
                </a:path>
                <a:path w="1256665" h="2692400">
                  <a:moveTo>
                    <a:pt x="390315" y="1854199"/>
                  </a:moveTo>
                  <a:lnTo>
                    <a:pt x="390131" y="1854199"/>
                  </a:lnTo>
                  <a:lnTo>
                    <a:pt x="390039" y="1853711"/>
                  </a:lnTo>
                  <a:lnTo>
                    <a:pt x="390315" y="1854199"/>
                  </a:lnTo>
                  <a:close/>
                </a:path>
                <a:path w="1256665" h="2692400">
                  <a:moveTo>
                    <a:pt x="374960" y="1854199"/>
                  </a:moveTo>
                  <a:lnTo>
                    <a:pt x="374718" y="1854187"/>
                  </a:lnTo>
                  <a:lnTo>
                    <a:pt x="374592" y="1853738"/>
                  </a:lnTo>
                  <a:lnTo>
                    <a:pt x="374960" y="1854199"/>
                  </a:lnTo>
                  <a:close/>
                </a:path>
                <a:path w="1256665" h="2692400">
                  <a:moveTo>
                    <a:pt x="369472" y="1854199"/>
                  </a:moveTo>
                  <a:lnTo>
                    <a:pt x="369302" y="1853831"/>
                  </a:lnTo>
                  <a:lnTo>
                    <a:pt x="369429" y="1854074"/>
                  </a:lnTo>
                  <a:close/>
                </a:path>
                <a:path w="1256665" h="2692400">
                  <a:moveTo>
                    <a:pt x="394601" y="1854199"/>
                  </a:moveTo>
                  <a:lnTo>
                    <a:pt x="394416" y="1853941"/>
                  </a:lnTo>
                  <a:lnTo>
                    <a:pt x="394601" y="1854199"/>
                  </a:lnTo>
                  <a:close/>
                </a:path>
                <a:path w="1256665" h="2692400">
                  <a:moveTo>
                    <a:pt x="367458" y="1854199"/>
                  </a:moveTo>
                  <a:lnTo>
                    <a:pt x="367361" y="1854015"/>
                  </a:lnTo>
                  <a:lnTo>
                    <a:pt x="367458" y="1854199"/>
                  </a:lnTo>
                  <a:close/>
                </a:path>
                <a:path w="1256665" h="2692400">
                  <a:moveTo>
                    <a:pt x="391381" y="1854199"/>
                  </a:moveTo>
                  <a:lnTo>
                    <a:pt x="391204" y="1854030"/>
                  </a:lnTo>
                  <a:lnTo>
                    <a:pt x="391381" y="1854199"/>
                  </a:lnTo>
                  <a:close/>
                </a:path>
                <a:path w="1256665" h="2692400">
                  <a:moveTo>
                    <a:pt x="391289" y="1854199"/>
                  </a:moveTo>
                  <a:lnTo>
                    <a:pt x="391184" y="1854050"/>
                  </a:lnTo>
                  <a:lnTo>
                    <a:pt x="391289" y="1854199"/>
                  </a:lnTo>
                  <a:close/>
                </a:path>
                <a:path w="1256665" h="2692400">
                  <a:moveTo>
                    <a:pt x="387376" y="1854199"/>
                  </a:moveTo>
                  <a:lnTo>
                    <a:pt x="387224" y="1854078"/>
                  </a:lnTo>
                  <a:lnTo>
                    <a:pt x="387376" y="1854199"/>
                  </a:lnTo>
                  <a:close/>
                </a:path>
                <a:path w="1256665" h="2692400">
                  <a:moveTo>
                    <a:pt x="392507" y="1854199"/>
                  </a:moveTo>
                  <a:close/>
                </a:path>
                <a:path w="1256665" h="2692400">
                  <a:moveTo>
                    <a:pt x="367437" y="1854199"/>
                  </a:moveTo>
                  <a:close/>
                </a:path>
                <a:path w="1256665" h="2692400">
                  <a:moveTo>
                    <a:pt x="283052" y="1866899"/>
                  </a:moveTo>
                  <a:lnTo>
                    <a:pt x="282767" y="1866899"/>
                  </a:lnTo>
                  <a:lnTo>
                    <a:pt x="278800" y="1854199"/>
                  </a:lnTo>
                  <a:lnTo>
                    <a:pt x="284194" y="1854199"/>
                  </a:lnTo>
                  <a:lnTo>
                    <a:pt x="283052" y="1866899"/>
                  </a:lnTo>
                  <a:close/>
                </a:path>
                <a:path w="1256665" h="2692400">
                  <a:moveTo>
                    <a:pt x="298409" y="1866899"/>
                  </a:moveTo>
                  <a:lnTo>
                    <a:pt x="288469" y="1866899"/>
                  </a:lnTo>
                  <a:lnTo>
                    <a:pt x="292350" y="1854199"/>
                  </a:lnTo>
                  <a:lnTo>
                    <a:pt x="300352" y="1854199"/>
                  </a:lnTo>
                  <a:lnTo>
                    <a:pt x="298409" y="1866899"/>
                  </a:lnTo>
                  <a:close/>
                </a:path>
                <a:path w="1256665" h="2692400">
                  <a:moveTo>
                    <a:pt x="303318" y="1864302"/>
                  </a:moveTo>
                  <a:lnTo>
                    <a:pt x="300352" y="1854199"/>
                  </a:lnTo>
                  <a:lnTo>
                    <a:pt x="304739" y="1854199"/>
                  </a:lnTo>
                  <a:lnTo>
                    <a:pt x="303318" y="1864302"/>
                  </a:lnTo>
                  <a:close/>
                </a:path>
                <a:path w="1256665" h="2692400">
                  <a:moveTo>
                    <a:pt x="304081" y="1866899"/>
                  </a:moveTo>
                  <a:lnTo>
                    <a:pt x="303486" y="1864874"/>
                  </a:lnTo>
                  <a:lnTo>
                    <a:pt x="303369" y="1863942"/>
                  </a:lnTo>
                  <a:lnTo>
                    <a:pt x="304739" y="1854199"/>
                  </a:lnTo>
                  <a:lnTo>
                    <a:pt x="307291" y="1854199"/>
                  </a:lnTo>
                  <a:lnTo>
                    <a:pt x="304081" y="1866899"/>
                  </a:lnTo>
                  <a:close/>
                </a:path>
                <a:path w="1256665" h="2692400">
                  <a:moveTo>
                    <a:pt x="308376" y="1866899"/>
                  </a:moveTo>
                  <a:lnTo>
                    <a:pt x="304081" y="1866899"/>
                  </a:lnTo>
                  <a:lnTo>
                    <a:pt x="307291" y="1854199"/>
                  </a:lnTo>
                  <a:lnTo>
                    <a:pt x="308257" y="1854199"/>
                  </a:lnTo>
                  <a:lnTo>
                    <a:pt x="308376" y="1866899"/>
                  </a:lnTo>
                  <a:close/>
                </a:path>
                <a:path w="1256665" h="2692400">
                  <a:moveTo>
                    <a:pt x="310926" y="1866899"/>
                  </a:moveTo>
                  <a:lnTo>
                    <a:pt x="309551" y="1866899"/>
                  </a:lnTo>
                  <a:lnTo>
                    <a:pt x="310882" y="1854199"/>
                  </a:lnTo>
                  <a:lnTo>
                    <a:pt x="310926" y="1866899"/>
                  </a:lnTo>
                  <a:close/>
                </a:path>
                <a:path w="1256665" h="2692400">
                  <a:moveTo>
                    <a:pt x="315212" y="1866899"/>
                  </a:moveTo>
                  <a:lnTo>
                    <a:pt x="310926" y="1866899"/>
                  </a:lnTo>
                  <a:lnTo>
                    <a:pt x="312852" y="1854199"/>
                  </a:lnTo>
                  <a:lnTo>
                    <a:pt x="315174" y="1854199"/>
                  </a:lnTo>
                  <a:lnTo>
                    <a:pt x="315212" y="1866899"/>
                  </a:lnTo>
                  <a:close/>
                </a:path>
                <a:path w="1256665" h="2692400">
                  <a:moveTo>
                    <a:pt x="320722" y="1866899"/>
                  </a:moveTo>
                  <a:lnTo>
                    <a:pt x="315889" y="1866899"/>
                  </a:lnTo>
                  <a:lnTo>
                    <a:pt x="316717" y="1854199"/>
                  </a:lnTo>
                  <a:lnTo>
                    <a:pt x="318671" y="1854199"/>
                  </a:lnTo>
                  <a:lnTo>
                    <a:pt x="320722" y="1866899"/>
                  </a:lnTo>
                  <a:close/>
                </a:path>
                <a:path w="1256665" h="2692400">
                  <a:moveTo>
                    <a:pt x="327341" y="1866899"/>
                  </a:moveTo>
                  <a:lnTo>
                    <a:pt x="325647" y="1866899"/>
                  </a:lnTo>
                  <a:lnTo>
                    <a:pt x="327839" y="1854199"/>
                  </a:lnTo>
                  <a:lnTo>
                    <a:pt x="327341" y="1866899"/>
                  </a:lnTo>
                  <a:close/>
                </a:path>
                <a:path w="1256665" h="2692400">
                  <a:moveTo>
                    <a:pt x="336548" y="1866899"/>
                  </a:moveTo>
                  <a:lnTo>
                    <a:pt x="336131" y="1866899"/>
                  </a:lnTo>
                  <a:lnTo>
                    <a:pt x="337663" y="1854199"/>
                  </a:lnTo>
                  <a:lnTo>
                    <a:pt x="336548" y="1866899"/>
                  </a:lnTo>
                  <a:close/>
                </a:path>
                <a:path w="1256665" h="2692400">
                  <a:moveTo>
                    <a:pt x="351188" y="1866899"/>
                  </a:moveTo>
                  <a:lnTo>
                    <a:pt x="349770" y="1866899"/>
                  </a:lnTo>
                  <a:lnTo>
                    <a:pt x="345213" y="1854199"/>
                  </a:lnTo>
                  <a:lnTo>
                    <a:pt x="350915" y="1859873"/>
                  </a:lnTo>
                  <a:lnTo>
                    <a:pt x="351041" y="1862448"/>
                  </a:lnTo>
                  <a:lnTo>
                    <a:pt x="351188" y="1866899"/>
                  </a:lnTo>
                  <a:close/>
                </a:path>
                <a:path w="1256665" h="2692400">
                  <a:moveTo>
                    <a:pt x="350874" y="1857448"/>
                  </a:moveTo>
                  <a:lnTo>
                    <a:pt x="348493" y="1854199"/>
                  </a:lnTo>
                  <a:lnTo>
                    <a:pt x="349576" y="1854199"/>
                  </a:lnTo>
                  <a:lnTo>
                    <a:pt x="350533" y="1856188"/>
                  </a:lnTo>
                  <a:lnTo>
                    <a:pt x="350766" y="1856944"/>
                  </a:lnTo>
                  <a:lnTo>
                    <a:pt x="350874" y="1857448"/>
                  </a:lnTo>
                  <a:close/>
                </a:path>
                <a:path w="1256665" h="2692400">
                  <a:moveTo>
                    <a:pt x="350074" y="1854603"/>
                  </a:moveTo>
                  <a:lnTo>
                    <a:pt x="349890" y="1854199"/>
                  </a:lnTo>
                  <a:lnTo>
                    <a:pt x="350074" y="1854603"/>
                  </a:lnTo>
                  <a:close/>
                </a:path>
                <a:path w="1256665" h="2692400">
                  <a:moveTo>
                    <a:pt x="350835" y="1856269"/>
                  </a:moveTo>
                  <a:lnTo>
                    <a:pt x="350077" y="1854611"/>
                  </a:lnTo>
                  <a:lnTo>
                    <a:pt x="349954" y="1854199"/>
                  </a:lnTo>
                  <a:lnTo>
                    <a:pt x="350766" y="1854199"/>
                  </a:lnTo>
                  <a:lnTo>
                    <a:pt x="350835" y="1856269"/>
                  </a:lnTo>
                  <a:close/>
                </a:path>
                <a:path w="1256665" h="2692400">
                  <a:moveTo>
                    <a:pt x="352901" y="1860213"/>
                  </a:moveTo>
                  <a:lnTo>
                    <a:pt x="352200" y="1859256"/>
                  </a:lnTo>
                  <a:lnTo>
                    <a:pt x="350880" y="1856368"/>
                  </a:lnTo>
                  <a:lnTo>
                    <a:pt x="350766" y="1854199"/>
                  </a:lnTo>
                  <a:lnTo>
                    <a:pt x="352901" y="1860213"/>
                  </a:lnTo>
                  <a:close/>
                </a:path>
                <a:path w="1256665" h="2692400">
                  <a:moveTo>
                    <a:pt x="359480" y="1866899"/>
                  </a:moveTo>
                  <a:lnTo>
                    <a:pt x="357976" y="1866899"/>
                  </a:lnTo>
                  <a:lnTo>
                    <a:pt x="357306" y="1866222"/>
                  </a:lnTo>
                  <a:lnTo>
                    <a:pt x="352929" y="1860252"/>
                  </a:lnTo>
                  <a:lnTo>
                    <a:pt x="350766" y="1854199"/>
                  </a:lnTo>
                  <a:lnTo>
                    <a:pt x="351124" y="1854199"/>
                  </a:lnTo>
                  <a:lnTo>
                    <a:pt x="351759" y="1854683"/>
                  </a:lnTo>
                  <a:lnTo>
                    <a:pt x="359480" y="1866899"/>
                  </a:lnTo>
                  <a:close/>
                </a:path>
                <a:path w="1256665" h="2692400">
                  <a:moveTo>
                    <a:pt x="351830" y="1854738"/>
                  </a:moveTo>
                  <a:lnTo>
                    <a:pt x="351124" y="1854199"/>
                  </a:lnTo>
                  <a:lnTo>
                    <a:pt x="351492" y="1854199"/>
                  </a:lnTo>
                  <a:lnTo>
                    <a:pt x="351830" y="1854738"/>
                  </a:lnTo>
                  <a:close/>
                </a:path>
                <a:path w="1256665" h="2692400">
                  <a:moveTo>
                    <a:pt x="354513" y="1856782"/>
                  </a:moveTo>
                  <a:lnTo>
                    <a:pt x="351830" y="1854738"/>
                  </a:lnTo>
                  <a:lnTo>
                    <a:pt x="351492" y="1854199"/>
                  </a:lnTo>
                  <a:lnTo>
                    <a:pt x="353240" y="1854199"/>
                  </a:lnTo>
                  <a:lnTo>
                    <a:pt x="354513" y="1856782"/>
                  </a:lnTo>
                  <a:close/>
                </a:path>
                <a:path w="1256665" h="2692400">
                  <a:moveTo>
                    <a:pt x="355184" y="1855978"/>
                  </a:moveTo>
                  <a:lnTo>
                    <a:pt x="353245" y="1854199"/>
                  </a:lnTo>
                  <a:lnTo>
                    <a:pt x="354079" y="1854199"/>
                  </a:lnTo>
                  <a:lnTo>
                    <a:pt x="355184" y="1855978"/>
                  </a:lnTo>
                  <a:close/>
                </a:path>
                <a:path w="1256665" h="2692400">
                  <a:moveTo>
                    <a:pt x="359245" y="1859693"/>
                  </a:moveTo>
                  <a:lnTo>
                    <a:pt x="355280" y="1856066"/>
                  </a:lnTo>
                  <a:lnTo>
                    <a:pt x="355154" y="1855930"/>
                  </a:lnTo>
                  <a:lnTo>
                    <a:pt x="354079" y="1854199"/>
                  </a:lnTo>
                  <a:lnTo>
                    <a:pt x="354420" y="1854199"/>
                  </a:lnTo>
                  <a:lnTo>
                    <a:pt x="359245" y="1859693"/>
                  </a:lnTo>
                  <a:close/>
                </a:path>
                <a:path w="1256665" h="2692400">
                  <a:moveTo>
                    <a:pt x="363921" y="1862909"/>
                  </a:moveTo>
                  <a:lnTo>
                    <a:pt x="355470" y="1854199"/>
                  </a:lnTo>
                  <a:lnTo>
                    <a:pt x="357499" y="1854199"/>
                  </a:lnTo>
                  <a:lnTo>
                    <a:pt x="362108" y="1859377"/>
                  </a:lnTo>
                  <a:lnTo>
                    <a:pt x="362232" y="1859546"/>
                  </a:lnTo>
                  <a:lnTo>
                    <a:pt x="363921" y="1862909"/>
                  </a:lnTo>
                  <a:close/>
                </a:path>
                <a:path w="1256665" h="2692400">
                  <a:moveTo>
                    <a:pt x="369217" y="1866899"/>
                  </a:moveTo>
                  <a:lnTo>
                    <a:pt x="368806" y="1866899"/>
                  </a:lnTo>
                  <a:lnTo>
                    <a:pt x="362211" y="1859491"/>
                  </a:lnTo>
                  <a:lnTo>
                    <a:pt x="359545" y="1854199"/>
                  </a:lnTo>
                  <a:lnTo>
                    <a:pt x="363729" y="1854199"/>
                  </a:lnTo>
                  <a:lnTo>
                    <a:pt x="369217" y="1866899"/>
                  </a:lnTo>
                  <a:close/>
                </a:path>
                <a:path w="1256665" h="2692400">
                  <a:moveTo>
                    <a:pt x="373433" y="1866899"/>
                  </a:moveTo>
                  <a:lnTo>
                    <a:pt x="370175" y="1866899"/>
                  </a:lnTo>
                  <a:lnTo>
                    <a:pt x="366073" y="1854199"/>
                  </a:lnTo>
                  <a:lnTo>
                    <a:pt x="368405" y="1854199"/>
                  </a:lnTo>
                  <a:lnTo>
                    <a:pt x="373433" y="1866899"/>
                  </a:lnTo>
                  <a:close/>
                </a:path>
                <a:path w="1256665" h="2692400">
                  <a:moveTo>
                    <a:pt x="379744" y="1866899"/>
                  </a:moveTo>
                  <a:lnTo>
                    <a:pt x="373433" y="1866899"/>
                  </a:lnTo>
                  <a:lnTo>
                    <a:pt x="368405" y="1854199"/>
                  </a:lnTo>
                  <a:lnTo>
                    <a:pt x="368541" y="1854199"/>
                  </a:lnTo>
                  <a:lnTo>
                    <a:pt x="377575" y="1863231"/>
                  </a:lnTo>
                  <a:lnTo>
                    <a:pt x="379452" y="1866265"/>
                  </a:lnTo>
                  <a:lnTo>
                    <a:pt x="379744" y="1866899"/>
                  </a:lnTo>
                  <a:close/>
                </a:path>
                <a:path w="1256665" h="2692400">
                  <a:moveTo>
                    <a:pt x="377608" y="1863265"/>
                  </a:moveTo>
                  <a:lnTo>
                    <a:pt x="368541" y="1854199"/>
                  </a:lnTo>
                  <a:lnTo>
                    <a:pt x="371387" y="1854199"/>
                  </a:lnTo>
                  <a:lnTo>
                    <a:pt x="373856" y="1857160"/>
                  </a:lnTo>
                  <a:lnTo>
                    <a:pt x="377608" y="1863265"/>
                  </a:lnTo>
                  <a:close/>
                </a:path>
                <a:path w="1256665" h="2692400">
                  <a:moveTo>
                    <a:pt x="373838" y="1857130"/>
                  </a:moveTo>
                  <a:lnTo>
                    <a:pt x="371387" y="1854199"/>
                  </a:lnTo>
                  <a:lnTo>
                    <a:pt x="372625" y="1855156"/>
                  </a:lnTo>
                  <a:lnTo>
                    <a:pt x="373838" y="1857130"/>
                  </a:lnTo>
                  <a:close/>
                </a:path>
                <a:path w="1256665" h="2692400">
                  <a:moveTo>
                    <a:pt x="372625" y="1855156"/>
                  </a:moveTo>
                  <a:lnTo>
                    <a:pt x="371387" y="1854199"/>
                  </a:lnTo>
                  <a:lnTo>
                    <a:pt x="372037" y="1854199"/>
                  </a:lnTo>
                  <a:lnTo>
                    <a:pt x="372625" y="1855156"/>
                  </a:lnTo>
                  <a:close/>
                </a:path>
                <a:path w="1256665" h="2692400">
                  <a:moveTo>
                    <a:pt x="372871" y="1855346"/>
                  </a:moveTo>
                  <a:lnTo>
                    <a:pt x="372618" y="1855144"/>
                  </a:lnTo>
                  <a:lnTo>
                    <a:pt x="372037" y="1854199"/>
                  </a:lnTo>
                  <a:lnTo>
                    <a:pt x="372871" y="1855346"/>
                  </a:lnTo>
                  <a:close/>
                </a:path>
                <a:path w="1256665" h="2692400">
                  <a:moveTo>
                    <a:pt x="373492" y="1855826"/>
                  </a:moveTo>
                  <a:lnTo>
                    <a:pt x="372838" y="1855302"/>
                  </a:lnTo>
                  <a:lnTo>
                    <a:pt x="372037" y="1854199"/>
                  </a:lnTo>
                  <a:lnTo>
                    <a:pt x="372540" y="1854199"/>
                  </a:lnTo>
                  <a:lnTo>
                    <a:pt x="373492" y="1855826"/>
                  </a:lnTo>
                  <a:close/>
                </a:path>
                <a:path w="1256665" h="2692400">
                  <a:moveTo>
                    <a:pt x="372663" y="1854303"/>
                  </a:moveTo>
                  <a:close/>
                </a:path>
                <a:path w="1256665" h="2692400">
                  <a:moveTo>
                    <a:pt x="372919" y="1854520"/>
                  </a:moveTo>
                  <a:lnTo>
                    <a:pt x="372697" y="1854332"/>
                  </a:lnTo>
                  <a:lnTo>
                    <a:pt x="372578" y="1854199"/>
                  </a:lnTo>
                  <a:lnTo>
                    <a:pt x="372919" y="1854520"/>
                  </a:lnTo>
                  <a:close/>
                </a:path>
                <a:path w="1256665" h="2692400">
                  <a:moveTo>
                    <a:pt x="375098" y="1856365"/>
                  </a:moveTo>
                  <a:lnTo>
                    <a:pt x="372919" y="1854520"/>
                  </a:lnTo>
                  <a:lnTo>
                    <a:pt x="372676" y="1854199"/>
                  </a:lnTo>
                  <a:lnTo>
                    <a:pt x="373466" y="1854199"/>
                  </a:lnTo>
                  <a:lnTo>
                    <a:pt x="374808" y="1855810"/>
                  </a:lnTo>
                  <a:lnTo>
                    <a:pt x="374931" y="1855986"/>
                  </a:lnTo>
                  <a:lnTo>
                    <a:pt x="375098" y="1856365"/>
                  </a:lnTo>
                  <a:close/>
                </a:path>
                <a:path w="1256665" h="2692400">
                  <a:moveTo>
                    <a:pt x="374904" y="1855925"/>
                  </a:moveTo>
                  <a:lnTo>
                    <a:pt x="373466" y="1854199"/>
                  </a:lnTo>
                  <a:lnTo>
                    <a:pt x="373807" y="1854199"/>
                  </a:lnTo>
                  <a:lnTo>
                    <a:pt x="374323" y="1854654"/>
                  </a:lnTo>
                  <a:lnTo>
                    <a:pt x="374904" y="1855925"/>
                  </a:lnTo>
                  <a:close/>
                </a:path>
                <a:path w="1256665" h="2692400">
                  <a:moveTo>
                    <a:pt x="374356" y="1854683"/>
                  </a:moveTo>
                  <a:lnTo>
                    <a:pt x="373807" y="1854199"/>
                  </a:lnTo>
                  <a:lnTo>
                    <a:pt x="374143" y="1854199"/>
                  </a:lnTo>
                  <a:lnTo>
                    <a:pt x="374356" y="1854683"/>
                  </a:lnTo>
                  <a:close/>
                </a:path>
                <a:path w="1256665" h="2692400">
                  <a:moveTo>
                    <a:pt x="375021" y="1855270"/>
                  </a:moveTo>
                  <a:lnTo>
                    <a:pt x="374356" y="1854683"/>
                  </a:lnTo>
                  <a:lnTo>
                    <a:pt x="374143" y="1854199"/>
                  </a:lnTo>
                  <a:lnTo>
                    <a:pt x="375021" y="1855270"/>
                  </a:lnTo>
                  <a:close/>
                </a:path>
                <a:path w="1256665" h="2692400">
                  <a:moveTo>
                    <a:pt x="375417" y="1855618"/>
                  </a:moveTo>
                  <a:lnTo>
                    <a:pt x="374997" y="1855238"/>
                  </a:lnTo>
                  <a:lnTo>
                    <a:pt x="374202" y="1854199"/>
                  </a:lnTo>
                  <a:lnTo>
                    <a:pt x="374613" y="1854546"/>
                  </a:lnTo>
                  <a:lnTo>
                    <a:pt x="375417" y="1855618"/>
                  </a:lnTo>
                  <a:close/>
                </a:path>
                <a:path w="1256665" h="2692400">
                  <a:moveTo>
                    <a:pt x="374610" y="1854541"/>
                  </a:moveTo>
                  <a:lnTo>
                    <a:pt x="374262" y="1854199"/>
                  </a:lnTo>
                  <a:lnTo>
                    <a:pt x="374610" y="1854541"/>
                  </a:lnTo>
                  <a:close/>
                </a:path>
                <a:path w="1256665" h="2692400">
                  <a:moveTo>
                    <a:pt x="377553" y="1857432"/>
                  </a:moveTo>
                  <a:lnTo>
                    <a:pt x="374594" y="1854520"/>
                  </a:lnTo>
                  <a:lnTo>
                    <a:pt x="374354" y="1854199"/>
                  </a:lnTo>
                  <a:lnTo>
                    <a:pt x="377331" y="1856837"/>
                  </a:lnTo>
                  <a:lnTo>
                    <a:pt x="377445" y="1857031"/>
                  </a:lnTo>
                  <a:lnTo>
                    <a:pt x="377553" y="1857432"/>
                  </a:lnTo>
                  <a:close/>
                </a:path>
                <a:path w="1256665" h="2692400">
                  <a:moveTo>
                    <a:pt x="377413" y="1856909"/>
                  </a:moveTo>
                  <a:lnTo>
                    <a:pt x="374354" y="1854199"/>
                  </a:lnTo>
                  <a:lnTo>
                    <a:pt x="375680" y="1854199"/>
                  </a:lnTo>
                  <a:lnTo>
                    <a:pt x="377021" y="1855810"/>
                  </a:lnTo>
                  <a:lnTo>
                    <a:pt x="377135" y="1855986"/>
                  </a:lnTo>
                  <a:lnTo>
                    <a:pt x="377259" y="1856336"/>
                  </a:lnTo>
                  <a:lnTo>
                    <a:pt x="377413" y="1856909"/>
                  </a:lnTo>
                  <a:close/>
                </a:path>
                <a:path w="1256665" h="2692400">
                  <a:moveTo>
                    <a:pt x="377081" y="1855882"/>
                  </a:moveTo>
                  <a:lnTo>
                    <a:pt x="375680" y="1854199"/>
                  </a:lnTo>
                  <a:lnTo>
                    <a:pt x="375831" y="1854199"/>
                  </a:lnTo>
                  <a:lnTo>
                    <a:pt x="376705" y="1855214"/>
                  </a:lnTo>
                  <a:lnTo>
                    <a:pt x="376822" y="1855385"/>
                  </a:lnTo>
                  <a:lnTo>
                    <a:pt x="377081" y="1855882"/>
                  </a:lnTo>
                  <a:close/>
                </a:path>
                <a:path w="1256665" h="2692400">
                  <a:moveTo>
                    <a:pt x="376775" y="1855295"/>
                  </a:moveTo>
                  <a:lnTo>
                    <a:pt x="375831" y="1854199"/>
                  </a:lnTo>
                  <a:lnTo>
                    <a:pt x="375999" y="1854199"/>
                  </a:lnTo>
                  <a:lnTo>
                    <a:pt x="376439" y="1854683"/>
                  </a:lnTo>
                  <a:lnTo>
                    <a:pt x="376775" y="1855295"/>
                  </a:lnTo>
                  <a:close/>
                </a:path>
                <a:path w="1256665" h="2692400">
                  <a:moveTo>
                    <a:pt x="376481" y="1854730"/>
                  </a:moveTo>
                  <a:lnTo>
                    <a:pt x="375999" y="1854199"/>
                  </a:lnTo>
                  <a:lnTo>
                    <a:pt x="376194" y="1854199"/>
                  </a:lnTo>
                  <a:lnTo>
                    <a:pt x="376481" y="1854730"/>
                  </a:lnTo>
                  <a:close/>
                </a:path>
                <a:path w="1256665" h="2692400">
                  <a:moveTo>
                    <a:pt x="376849" y="1854805"/>
                  </a:moveTo>
                  <a:lnTo>
                    <a:pt x="376205" y="1854199"/>
                  </a:lnTo>
                  <a:lnTo>
                    <a:pt x="376686" y="1854199"/>
                  </a:lnTo>
                  <a:lnTo>
                    <a:pt x="376849" y="1854805"/>
                  </a:lnTo>
                  <a:close/>
                </a:path>
                <a:path w="1256665" h="2692400">
                  <a:moveTo>
                    <a:pt x="377779" y="1855666"/>
                  </a:moveTo>
                  <a:lnTo>
                    <a:pt x="376906" y="1854858"/>
                  </a:lnTo>
                  <a:lnTo>
                    <a:pt x="376813" y="1854671"/>
                  </a:lnTo>
                  <a:lnTo>
                    <a:pt x="376686" y="1854199"/>
                  </a:lnTo>
                  <a:lnTo>
                    <a:pt x="377249" y="1854199"/>
                  </a:lnTo>
                  <a:lnTo>
                    <a:pt x="377779" y="1855666"/>
                  </a:lnTo>
                  <a:close/>
                </a:path>
                <a:path w="1256665" h="2692400">
                  <a:moveTo>
                    <a:pt x="378709" y="1856526"/>
                  </a:moveTo>
                  <a:lnTo>
                    <a:pt x="377782" y="1855669"/>
                  </a:lnTo>
                  <a:lnTo>
                    <a:pt x="377249" y="1854199"/>
                  </a:lnTo>
                  <a:lnTo>
                    <a:pt x="378412" y="1855546"/>
                  </a:lnTo>
                  <a:lnTo>
                    <a:pt x="378533" y="1855736"/>
                  </a:lnTo>
                  <a:lnTo>
                    <a:pt x="378709" y="1856526"/>
                  </a:lnTo>
                  <a:close/>
                </a:path>
                <a:path w="1256665" h="2692400">
                  <a:moveTo>
                    <a:pt x="378518" y="1855669"/>
                  </a:moveTo>
                  <a:lnTo>
                    <a:pt x="377249" y="1854199"/>
                  </a:lnTo>
                  <a:lnTo>
                    <a:pt x="377563" y="1854199"/>
                  </a:lnTo>
                  <a:lnTo>
                    <a:pt x="378379" y="1855302"/>
                  </a:lnTo>
                  <a:lnTo>
                    <a:pt x="378518" y="1855669"/>
                  </a:lnTo>
                  <a:close/>
                </a:path>
                <a:path w="1256665" h="2692400">
                  <a:moveTo>
                    <a:pt x="378461" y="1855413"/>
                  </a:moveTo>
                  <a:lnTo>
                    <a:pt x="377563" y="1854199"/>
                  </a:lnTo>
                  <a:lnTo>
                    <a:pt x="377839" y="1854199"/>
                  </a:lnTo>
                  <a:lnTo>
                    <a:pt x="378186" y="1854546"/>
                  </a:lnTo>
                  <a:lnTo>
                    <a:pt x="378311" y="1854738"/>
                  </a:lnTo>
                  <a:lnTo>
                    <a:pt x="378461" y="1855413"/>
                  </a:lnTo>
                  <a:close/>
                </a:path>
                <a:path w="1256665" h="2692400">
                  <a:moveTo>
                    <a:pt x="378291" y="1854650"/>
                  </a:moveTo>
                  <a:lnTo>
                    <a:pt x="377839" y="1854199"/>
                  </a:lnTo>
                  <a:lnTo>
                    <a:pt x="377985" y="1854199"/>
                  </a:lnTo>
                  <a:lnTo>
                    <a:pt x="378231" y="1854456"/>
                  </a:lnTo>
                  <a:lnTo>
                    <a:pt x="378291" y="1854650"/>
                  </a:lnTo>
                  <a:close/>
                </a:path>
                <a:path w="1256665" h="2692400">
                  <a:moveTo>
                    <a:pt x="378217" y="1854419"/>
                  </a:moveTo>
                  <a:lnTo>
                    <a:pt x="377985" y="1854199"/>
                  </a:lnTo>
                  <a:lnTo>
                    <a:pt x="378217" y="1854419"/>
                  </a:lnTo>
                  <a:close/>
                </a:path>
                <a:path w="1256665" h="2692400">
                  <a:moveTo>
                    <a:pt x="378159" y="1854261"/>
                  </a:moveTo>
                  <a:close/>
                </a:path>
                <a:path w="1256665" h="2692400">
                  <a:moveTo>
                    <a:pt x="378217" y="1854315"/>
                  </a:moveTo>
                  <a:close/>
                </a:path>
                <a:path w="1256665" h="2692400">
                  <a:moveTo>
                    <a:pt x="379971" y="1855975"/>
                  </a:moveTo>
                  <a:lnTo>
                    <a:pt x="378287" y="1854381"/>
                  </a:lnTo>
                  <a:lnTo>
                    <a:pt x="378191" y="1854199"/>
                  </a:lnTo>
                  <a:lnTo>
                    <a:pt x="378673" y="1854199"/>
                  </a:lnTo>
                  <a:lnTo>
                    <a:pt x="379487" y="1854975"/>
                  </a:lnTo>
                  <a:lnTo>
                    <a:pt x="379971" y="1855975"/>
                  </a:lnTo>
                  <a:close/>
                </a:path>
                <a:path w="1256665" h="2692400">
                  <a:moveTo>
                    <a:pt x="379485" y="1854971"/>
                  </a:moveTo>
                  <a:lnTo>
                    <a:pt x="378673" y="1854199"/>
                  </a:lnTo>
                  <a:lnTo>
                    <a:pt x="379106" y="1854199"/>
                  </a:lnTo>
                  <a:lnTo>
                    <a:pt x="379485" y="1854971"/>
                  </a:lnTo>
                  <a:close/>
                </a:path>
                <a:path w="1256665" h="2692400">
                  <a:moveTo>
                    <a:pt x="379526" y="1854420"/>
                  </a:moveTo>
                  <a:lnTo>
                    <a:pt x="379295" y="1854199"/>
                  </a:lnTo>
                  <a:lnTo>
                    <a:pt x="379526" y="1854420"/>
                  </a:lnTo>
                  <a:close/>
                </a:path>
                <a:path w="1256665" h="2692400">
                  <a:moveTo>
                    <a:pt x="379490" y="1854332"/>
                  </a:moveTo>
                  <a:lnTo>
                    <a:pt x="379409" y="1854199"/>
                  </a:lnTo>
                  <a:lnTo>
                    <a:pt x="379490" y="1854332"/>
                  </a:lnTo>
                  <a:close/>
                </a:path>
                <a:path w="1256665" h="2692400">
                  <a:moveTo>
                    <a:pt x="380512" y="1855302"/>
                  </a:moveTo>
                  <a:lnTo>
                    <a:pt x="379560" y="1854446"/>
                  </a:lnTo>
                  <a:lnTo>
                    <a:pt x="379436" y="1854199"/>
                  </a:lnTo>
                  <a:lnTo>
                    <a:pt x="380391" y="1854971"/>
                  </a:lnTo>
                  <a:lnTo>
                    <a:pt x="380512" y="1855302"/>
                  </a:lnTo>
                  <a:close/>
                </a:path>
                <a:path w="1256665" h="2692400">
                  <a:moveTo>
                    <a:pt x="380502" y="1855072"/>
                  </a:moveTo>
                  <a:lnTo>
                    <a:pt x="379544" y="1854199"/>
                  </a:lnTo>
                  <a:lnTo>
                    <a:pt x="380248" y="1854199"/>
                  </a:lnTo>
                  <a:lnTo>
                    <a:pt x="380371" y="1854332"/>
                  </a:lnTo>
                  <a:lnTo>
                    <a:pt x="380498" y="1854971"/>
                  </a:lnTo>
                  <a:close/>
                </a:path>
                <a:path w="1256665" h="2692400">
                  <a:moveTo>
                    <a:pt x="380475" y="1854444"/>
                  </a:moveTo>
                  <a:lnTo>
                    <a:pt x="380248" y="1854199"/>
                  </a:lnTo>
                  <a:lnTo>
                    <a:pt x="380464" y="1854199"/>
                  </a:lnTo>
                  <a:lnTo>
                    <a:pt x="380475" y="1854444"/>
                  </a:lnTo>
                  <a:close/>
                </a:path>
                <a:path w="1256665" h="2692400">
                  <a:moveTo>
                    <a:pt x="380745" y="1854735"/>
                  </a:moveTo>
                  <a:lnTo>
                    <a:pt x="380569" y="1854546"/>
                  </a:lnTo>
                  <a:lnTo>
                    <a:pt x="380464" y="1854199"/>
                  </a:lnTo>
                  <a:lnTo>
                    <a:pt x="380745" y="1854735"/>
                  </a:lnTo>
                  <a:close/>
                </a:path>
                <a:path w="1256665" h="2692400">
                  <a:moveTo>
                    <a:pt x="382132" y="1856228"/>
                  </a:moveTo>
                  <a:lnTo>
                    <a:pt x="380811" y="1854805"/>
                  </a:lnTo>
                  <a:lnTo>
                    <a:pt x="380704" y="1854603"/>
                  </a:lnTo>
                  <a:lnTo>
                    <a:pt x="380578" y="1854199"/>
                  </a:lnTo>
                  <a:lnTo>
                    <a:pt x="381157" y="1854199"/>
                  </a:lnTo>
                  <a:lnTo>
                    <a:pt x="381485" y="1854621"/>
                  </a:lnTo>
                  <a:lnTo>
                    <a:pt x="382058" y="1855986"/>
                  </a:lnTo>
                  <a:lnTo>
                    <a:pt x="382132" y="1856228"/>
                  </a:lnTo>
                  <a:close/>
                </a:path>
                <a:path w="1256665" h="2692400">
                  <a:moveTo>
                    <a:pt x="381480" y="1854611"/>
                  </a:moveTo>
                  <a:lnTo>
                    <a:pt x="381157" y="1854199"/>
                  </a:lnTo>
                  <a:lnTo>
                    <a:pt x="381480" y="1854611"/>
                  </a:lnTo>
                  <a:close/>
                </a:path>
                <a:path w="1256665" h="2692400">
                  <a:moveTo>
                    <a:pt x="381477" y="1854602"/>
                  </a:moveTo>
                  <a:lnTo>
                    <a:pt x="381179" y="1854199"/>
                  </a:lnTo>
                  <a:lnTo>
                    <a:pt x="381477" y="1854602"/>
                  </a:lnTo>
                  <a:close/>
                </a:path>
                <a:path w="1256665" h="2692400">
                  <a:moveTo>
                    <a:pt x="382156" y="1855144"/>
                  </a:moveTo>
                  <a:lnTo>
                    <a:pt x="381634" y="1854446"/>
                  </a:lnTo>
                  <a:lnTo>
                    <a:pt x="381514" y="1854199"/>
                  </a:lnTo>
                  <a:lnTo>
                    <a:pt x="382156" y="1855144"/>
                  </a:lnTo>
                  <a:close/>
                </a:path>
                <a:path w="1256665" h="2692400">
                  <a:moveTo>
                    <a:pt x="385350" y="1859109"/>
                  </a:moveTo>
                  <a:lnTo>
                    <a:pt x="381698" y="1854199"/>
                  </a:lnTo>
                  <a:lnTo>
                    <a:pt x="382516" y="1854199"/>
                  </a:lnTo>
                  <a:lnTo>
                    <a:pt x="384713" y="1857352"/>
                  </a:lnTo>
                  <a:lnTo>
                    <a:pt x="385350" y="1859109"/>
                  </a:lnTo>
                  <a:close/>
                </a:path>
                <a:path w="1256665" h="2692400">
                  <a:moveTo>
                    <a:pt x="384702" y="1857322"/>
                  </a:moveTo>
                  <a:lnTo>
                    <a:pt x="382516" y="1854199"/>
                  </a:lnTo>
                  <a:lnTo>
                    <a:pt x="382976" y="1854199"/>
                  </a:lnTo>
                  <a:lnTo>
                    <a:pt x="384398" y="1856483"/>
                  </a:lnTo>
                  <a:lnTo>
                    <a:pt x="384702" y="1857322"/>
                  </a:lnTo>
                  <a:close/>
                </a:path>
                <a:path w="1256665" h="2692400">
                  <a:moveTo>
                    <a:pt x="384382" y="1856438"/>
                  </a:moveTo>
                  <a:lnTo>
                    <a:pt x="382976" y="1854199"/>
                  </a:lnTo>
                  <a:lnTo>
                    <a:pt x="383571" y="1854199"/>
                  </a:lnTo>
                  <a:lnTo>
                    <a:pt x="384382" y="1856438"/>
                  </a:lnTo>
                  <a:close/>
                </a:path>
                <a:path w="1256665" h="2692400">
                  <a:moveTo>
                    <a:pt x="385511" y="1858235"/>
                  </a:moveTo>
                  <a:lnTo>
                    <a:pt x="384477" y="1856589"/>
                  </a:lnTo>
                  <a:lnTo>
                    <a:pt x="384357" y="1856368"/>
                  </a:lnTo>
                  <a:lnTo>
                    <a:pt x="383571" y="1854199"/>
                  </a:lnTo>
                  <a:lnTo>
                    <a:pt x="383706" y="1854199"/>
                  </a:lnTo>
                  <a:lnTo>
                    <a:pt x="383954" y="1854667"/>
                  </a:lnTo>
                  <a:lnTo>
                    <a:pt x="385511" y="1858235"/>
                  </a:lnTo>
                  <a:close/>
                </a:path>
                <a:path w="1256665" h="2692400">
                  <a:moveTo>
                    <a:pt x="383923" y="1854596"/>
                  </a:moveTo>
                  <a:lnTo>
                    <a:pt x="383706" y="1854199"/>
                  </a:lnTo>
                  <a:lnTo>
                    <a:pt x="383923" y="1854596"/>
                  </a:lnTo>
                  <a:close/>
                </a:path>
                <a:path w="1256665" h="2692400">
                  <a:moveTo>
                    <a:pt x="388344" y="1862215"/>
                  </a:moveTo>
                  <a:lnTo>
                    <a:pt x="387818" y="1861736"/>
                  </a:lnTo>
                  <a:lnTo>
                    <a:pt x="383970" y="1854683"/>
                  </a:lnTo>
                  <a:lnTo>
                    <a:pt x="383750" y="1854199"/>
                  </a:lnTo>
                  <a:lnTo>
                    <a:pt x="383999" y="1854199"/>
                  </a:lnTo>
                  <a:lnTo>
                    <a:pt x="386547" y="1858505"/>
                  </a:lnTo>
                  <a:lnTo>
                    <a:pt x="388344" y="1862215"/>
                  </a:lnTo>
                  <a:close/>
                </a:path>
                <a:path w="1256665" h="2692400">
                  <a:moveTo>
                    <a:pt x="386592" y="1858580"/>
                  </a:moveTo>
                  <a:lnTo>
                    <a:pt x="383999" y="1854199"/>
                  </a:lnTo>
                  <a:lnTo>
                    <a:pt x="384275" y="1854199"/>
                  </a:lnTo>
                  <a:lnTo>
                    <a:pt x="385314" y="1855930"/>
                  </a:lnTo>
                  <a:lnTo>
                    <a:pt x="386592" y="1858580"/>
                  </a:lnTo>
                  <a:close/>
                </a:path>
                <a:path w="1256665" h="2692400">
                  <a:moveTo>
                    <a:pt x="385269" y="1855836"/>
                  </a:moveTo>
                  <a:lnTo>
                    <a:pt x="384275" y="1854199"/>
                  </a:lnTo>
                  <a:lnTo>
                    <a:pt x="384480" y="1854199"/>
                  </a:lnTo>
                  <a:lnTo>
                    <a:pt x="385269" y="1855836"/>
                  </a:lnTo>
                  <a:close/>
                </a:path>
                <a:path w="1256665" h="2692400">
                  <a:moveTo>
                    <a:pt x="390233" y="1863936"/>
                  </a:moveTo>
                  <a:lnTo>
                    <a:pt x="390075" y="1863743"/>
                  </a:lnTo>
                  <a:lnTo>
                    <a:pt x="385297" y="1855882"/>
                  </a:lnTo>
                  <a:lnTo>
                    <a:pt x="384480" y="1854199"/>
                  </a:lnTo>
                  <a:lnTo>
                    <a:pt x="387706" y="1854199"/>
                  </a:lnTo>
                  <a:lnTo>
                    <a:pt x="390233" y="1863936"/>
                  </a:lnTo>
                  <a:close/>
                </a:path>
                <a:path w="1256665" h="2692400">
                  <a:moveTo>
                    <a:pt x="851296" y="1866899"/>
                  </a:moveTo>
                  <a:lnTo>
                    <a:pt x="821436" y="1866899"/>
                  </a:lnTo>
                  <a:lnTo>
                    <a:pt x="819774" y="1854199"/>
                  </a:lnTo>
                  <a:lnTo>
                    <a:pt x="849818" y="1854199"/>
                  </a:lnTo>
                  <a:lnTo>
                    <a:pt x="851296" y="1866899"/>
                  </a:lnTo>
                  <a:close/>
                </a:path>
                <a:path w="1256665" h="2692400">
                  <a:moveTo>
                    <a:pt x="356735" y="1858475"/>
                  </a:moveTo>
                  <a:lnTo>
                    <a:pt x="354513" y="1856782"/>
                  </a:lnTo>
                  <a:lnTo>
                    <a:pt x="353250" y="1854208"/>
                  </a:lnTo>
                  <a:lnTo>
                    <a:pt x="355131" y="1855930"/>
                  </a:lnTo>
                  <a:lnTo>
                    <a:pt x="356735" y="1858475"/>
                  </a:lnTo>
                  <a:close/>
                </a:path>
                <a:path w="1256665" h="2692400">
                  <a:moveTo>
                    <a:pt x="376914" y="1855049"/>
                  </a:moveTo>
                  <a:lnTo>
                    <a:pt x="376215" y="1854219"/>
                  </a:lnTo>
                  <a:lnTo>
                    <a:pt x="376776" y="1854738"/>
                  </a:lnTo>
                  <a:lnTo>
                    <a:pt x="376914" y="1855049"/>
                  </a:lnTo>
                  <a:close/>
                </a:path>
                <a:path w="1256665" h="2692400">
                  <a:moveTo>
                    <a:pt x="379740" y="1855214"/>
                  </a:moveTo>
                  <a:lnTo>
                    <a:pt x="379470" y="1854941"/>
                  </a:lnTo>
                  <a:lnTo>
                    <a:pt x="379122" y="1854222"/>
                  </a:lnTo>
                  <a:lnTo>
                    <a:pt x="379584" y="1854858"/>
                  </a:lnTo>
                  <a:lnTo>
                    <a:pt x="379740" y="1855214"/>
                  </a:lnTo>
                  <a:close/>
                </a:path>
                <a:path w="1256665" h="2692400">
                  <a:moveTo>
                    <a:pt x="379860" y="1855238"/>
                  </a:moveTo>
                  <a:lnTo>
                    <a:pt x="379644" y="1854941"/>
                  </a:lnTo>
                  <a:lnTo>
                    <a:pt x="379306" y="1854223"/>
                  </a:lnTo>
                  <a:lnTo>
                    <a:pt x="379753" y="1854975"/>
                  </a:lnTo>
                  <a:lnTo>
                    <a:pt x="379860" y="1855238"/>
                  </a:lnTo>
                  <a:close/>
                </a:path>
                <a:path w="1256665" h="2692400">
                  <a:moveTo>
                    <a:pt x="376974" y="1855273"/>
                  </a:moveTo>
                  <a:lnTo>
                    <a:pt x="376457" y="1854683"/>
                  </a:lnTo>
                  <a:lnTo>
                    <a:pt x="376222" y="1854233"/>
                  </a:lnTo>
                  <a:lnTo>
                    <a:pt x="376822" y="1854941"/>
                  </a:lnTo>
                  <a:lnTo>
                    <a:pt x="376943" y="1855156"/>
                  </a:lnTo>
                  <a:close/>
                </a:path>
                <a:path w="1256665" h="2692400">
                  <a:moveTo>
                    <a:pt x="379622" y="1854654"/>
                  </a:moveTo>
                  <a:lnTo>
                    <a:pt x="379323" y="1854239"/>
                  </a:lnTo>
                  <a:lnTo>
                    <a:pt x="379567" y="1854520"/>
                  </a:lnTo>
                  <a:lnTo>
                    <a:pt x="379622" y="1854654"/>
                  </a:lnTo>
                  <a:close/>
                </a:path>
                <a:path w="1256665" h="2692400">
                  <a:moveTo>
                    <a:pt x="373980" y="1855920"/>
                  </a:moveTo>
                  <a:lnTo>
                    <a:pt x="372663" y="1854303"/>
                  </a:lnTo>
                  <a:lnTo>
                    <a:pt x="372970" y="1854587"/>
                  </a:lnTo>
                  <a:lnTo>
                    <a:pt x="373980" y="1855920"/>
                  </a:lnTo>
                  <a:close/>
                </a:path>
                <a:path w="1256665" h="2692400">
                  <a:moveTo>
                    <a:pt x="378395" y="1854587"/>
                  </a:moveTo>
                  <a:lnTo>
                    <a:pt x="378217" y="1854315"/>
                  </a:lnTo>
                  <a:lnTo>
                    <a:pt x="378326" y="1854456"/>
                  </a:lnTo>
                  <a:lnTo>
                    <a:pt x="378395" y="1854587"/>
                  </a:lnTo>
                  <a:close/>
                </a:path>
                <a:path w="1256665" h="2692400">
                  <a:moveTo>
                    <a:pt x="378383" y="1854576"/>
                  </a:moveTo>
                  <a:lnTo>
                    <a:pt x="378219" y="1854325"/>
                  </a:lnTo>
                  <a:lnTo>
                    <a:pt x="378383" y="1854576"/>
                  </a:lnTo>
                  <a:close/>
                </a:path>
                <a:path w="1256665" h="2692400">
                  <a:moveTo>
                    <a:pt x="382767" y="1856247"/>
                  </a:moveTo>
                  <a:lnTo>
                    <a:pt x="381767" y="1854975"/>
                  </a:lnTo>
                  <a:lnTo>
                    <a:pt x="381562" y="1854355"/>
                  </a:lnTo>
                  <a:lnTo>
                    <a:pt x="382244" y="1855302"/>
                  </a:lnTo>
                  <a:lnTo>
                    <a:pt x="382767" y="1856247"/>
                  </a:lnTo>
                  <a:close/>
                </a:path>
                <a:path w="1256665" h="2692400">
                  <a:moveTo>
                    <a:pt x="380063" y="1856165"/>
                  </a:moveTo>
                  <a:lnTo>
                    <a:pt x="378412" y="1854603"/>
                  </a:lnTo>
                  <a:lnTo>
                    <a:pt x="378287" y="1854381"/>
                  </a:lnTo>
                  <a:lnTo>
                    <a:pt x="379923" y="1855930"/>
                  </a:lnTo>
                  <a:lnTo>
                    <a:pt x="380063" y="1856165"/>
                  </a:lnTo>
                  <a:close/>
                </a:path>
                <a:path w="1256665" h="2692400">
                  <a:moveTo>
                    <a:pt x="380065" y="1855271"/>
                  </a:moveTo>
                  <a:lnTo>
                    <a:pt x="379643" y="1854683"/>
                  </a:lnTo>
                  <a:lnTo>
                    <a:pt x="379526" y="1854420"/>
                  </a:lnTo>
                  <a:lnTo>
                    <a:pt x="380065" y="1855271"/>
                  </a:lnTo>
                  <a:close/>
                </a:path>
                <a:path w="1256665" h="2692400">
                  <a:moveTo>
                    <a:pt x="378579" y="1854936"/>
                  </a:moveTo>
                  <a:lnTo>
                    <a:pt x="378372" y="1854730"/>
                  </a:lnTo>
                  <a:lnTo>
                    <a:pt x="378246" y="1854446"/>
                  </a:lnTo>
                  <a:lnTo>
                    <a:pt x="378579" y="1854936"/>
                  </a:lnTo>
                  <a:close/>
                </a:path>
                <a:path w="1256665" h="2692400">
                  <a:moveTo>
                    <a:pt x="380540" y="1855930"/>
                  </a:moveTo>
                  <a:lnTo>
                    <a:pt x="379566" y="1854456"/>
                  </a:lnTo>
                  <a:lnTo>
                    <a:pt x="380476" y="1855270"/>
                  </a:lnTo>
                  <a:lnTo>
                    <a:pt x="380540" y="1855930"/>
                  </a:lnTo>
                  <a:close/>
                </a:path>
                <a:path w="1256665" h="2692400">
                  <a:moveTo>
                    <a:pt x="375568" y="1857432"/>
                  </a:moveTo>
                  <a:lnTo>
                    <a:pt x="374673" y="1856740"/>
                  </a:lnTo>
                  <a:lnTo>
                    <a:pt x="372919" y="1854520"/>
                  </a:lnTo>
                  <a:lnTo>
                    <a:pt x="375099" y="1856368"/>
                  </a:lnTo>
                  <a:lnTo>
                    <a:pt x="375568" y="1857432"/>
                  </a:lnTo>
                  <a:close/>
                </a:path>
                <a:path w="1256665" h="2692400">
                  <a:moveTo>
                    <a:pt x="377577" y="1857523"/>
                  </a:moveTo>
                  <a:lnTo>
                    <a:pt x="375474" y="1855669"/>
                  </a:lnTo>
                  <a:lnTo>
                    <a:pt x="374610" y="1854541"/>
                  </a:lnTo>
                  <a:lnTo>
                    <a:pt x="377471" y="1857352"/>
                  </a:lnTo>
                  <a:lnTo>
                    <a:pt x="377577" y="1857523"/>
                  </a:lnTo>
                  <a:close/>
                </a:path>
                <a:path w="1256665" h="2692400">
                  <a:moveTo>
                    <a:pt x="380989" y="1855516"/>
                  </a:moveTo>
                  <a:lnTo>
                    <a:pt x="380815" y="1855357"/>
                  </a:lnTo>
                  <a:lnTo>
                    <a:pt x="380569" y="1854546"/>
                  </a:lnTo>
                  <a:lnTo>
                    <a:pt x="380809" y="1854941"/>
                  </a:lnTo>
                  <a:lnTo>
                    <a:pt x="380989" y="1855516"/>
                  </a:lnTo>
                  <a:close/>
                </a:path>
                <a:path w="1256665" h="2692400">
                  <a:moveTo>
                    <a:pt x="380297" y="1856650"/>
                  </a:moveTo>
                  <a:lnTo>
                    <a:pt x="378693" y="1855049"/>
                  </a:lnTo>
                  <a:lnTo>
                    <a:pt x="378395" y="1854587"/>
                  </a:lnTo>
                  <a:lnTo>
                    <a:pt x="380000" y="1856105"/>
                  </a:lnTo>
                  <a:lnTo>
                    <a:pt x="380113" y="1856269"/>
                  </a:lnTo>
                  <a:lnTo>
                    <a:pt x="380297" y="1856650"/>
                  </a:lnTo>
                  <a:close/>
                </a:path>
                <a:path w="1256665" h="2692400">
                  <a:moveTo>
                    <a:pt x="387817" y="1861735"/>
                  </a:moveTo>
                  <a:lnTo>
                    <a:pt x="385535" y="1858274"/>
                  </a:lnTo>
                  <a:lnTo>
                    <a:pt x="383923" y="1854596"/>
                  </a:lnTo>
                  <a:lnTo>
                    <a:pt x="387817" y="1861735"/>
                  </a:lnTo>
                  <a:close/>
                </a:path>
                <a:path w="1256665" h="2692400">
                  <a:moveTo>
                    <a:pt x="350855" y="1856855"/>
                  </a:moveTo>
                  <a:lnTo>
                    <a:pt x="350558" y="1856238"/>
                  </a:lnTo>
                  <a:lnTo>
                    <a:pt x="350074" y="1854603"/>
                  </a:lnTo>
                  <a:lnTo>
                    <a:pt x="350777" y="1856143"/>
                  </a:lnTo>
                  <a:lnTo>
                    <a:pt x="350855" y="1856855"/>
                  </a:lnTo>
                  <a:close/>
                </a:path>
                <a:path w="1256665" h="2692400">
                  <a:moveTo>
                    <a:pt x="382022" y="1855867"/>
                  </a:moveTo>
                  <a:lnTo>
                    <a:pt x="381480" y="1854611"/>
                  </a:lnTo>
                  <a:lnTo>
                    <a:pt x="381666" y="1854858"/>
                  </a:lnTo>
                  <a:lnTo>
                    <a:pt x="381780" y="1855072"/>
                  </a:lnTo>
                  <a:lnTo>
                    <a:pt x="382022" y="1855867"/>
                  </a:lnTo>
                  <a:close/>
                </a:path>
                <a:path w="1256665" h="2692400">
                  <a:moveTo>
                    <a:pt x="378695" y="1855052"/>
                  </a:moveTo>
                  <a:lnTo>
                    <a:pt x="378537" y="1854858"/>
                  </a:lnTo>
                  <a:lnTo>
                    <a:pt x="378413" y="1854621"/>
                  </a:lnTo>
                  <a:lnTo>
                    <a:pt x="378695" y="1855052"/>
                  </a:lnTo>
                  <a:close/>
                </a:path>
                <a:path w="1256665" h="2692400">
                  <a:moveTo>
                    <a:pt x="378700" y="1855736"/>
                  </a:moveTo>
                  <a:lnTo>
                    <a:pt x="378537" y="1855516"/>
                  </a:lnTo>
                  <a:lnTo>
                    <a:pt x="378417" y="1855214"/>
                  </a:lnTo>
                  <a:lnTo>
                    <a:pt x="378291" y="1854650"/>
                  </a:lnTo>
                  <a:lnTo>
                    <a:pt x="378700" y="1855736"/>
                  </a:lnTo>
                  <a:close/>
                </a:path>
                <a:path w="1256665" h="2692400">
                  <a:moveTo>
                    <a:pt x="380435" y="1855873"/>
                  </a:moveTo>
                  <a:lnTo>
                    <a:pt x="380091" y="1855546"/>
                  </a:lnTo>
                  <a:lnTo>
                    <a:pt x="379739" y="1854941"/>
                  </a:lnTo>
                  <a:lnTo>
                    <a:pt x="379622" y="1854654"/>
                  </a:lnTo>
                  <a:lnTo>
                    <a:pt x="380435" y="1855873"/>
                  </a:lnTo>
                  <a:close/>
                </a:path>
                <a:path w="1256665" h="2692400">
                  <a:moveTo>
                    <a:pt x="379659" y="1856990"/>
                  </a:moveTo>
                  <a:lnTo>
                    <a:pt x="378774" y="1855836"/>
                  </a:lnTo>
                  <a:lnTo>
                    <a:pt x="378665" y="1855640"/>
                  </a:lnTo>
                  <a:lnTo>
                    <a:pt x="378308" y="1854667"/>
                  </a:lnTo>
                  <a:lnTo>
                    <a:pt x="378599" y="1854975"/>
                  </a:lnTo>
                  <a:lnTo>
                    <a:pt x="379659" y="1856990"/>
                  </a:lnTo>
                  <a:close/>
                </a:path>
                <a:path w="1256665" h="2692400">
                  <a:moveTo>
                    <a:pt x="377263" y="1858198"/>
                  </a:moveTo>
                  <a:lnTo>
                    <a:pt x="375686" y="1856863"/>
                  </a:lnTo>
                  <a:lnTo>
                    <a:pt x="374945" y="1855975"/>
                  </a:lnTo>
                  <a:lnTo>
                    <a:pt x="374356" y="1854683"/>
                  </a:lnTo>
                  <a:lnTo>
                    <a:pt x="374985" y="1855238"/>
                  </a:lnTo>
                  <a:lnTo>
                    <a:pt x="377263" y="1858198"/>
                  </a:lnTo>
                  <a:close/>
                </a:path>
                <a:path w="1256665" h="2692400">
                  <a:moveTo>
                    <a:pt x="377072" y="1855640"/>
                  </a:moveTo>
                  <a:lnTo>
                    <a:pt x="376853" y="1855385"/>
                  </a:lnTo>
                  <a:lnTo>
                    <a:pt x="376733" y="1855214"/>
                  </a:lnTo>
                  <a:lnTo>
                    <a:pt x="376481" y="1854730"/>
                  </a:lnTo>
                  <a:lnTo>
                    <a:pt x="376868" y="1855156"/>
                  </a:lnTo>
                  <a:lnTo>
                    <a:pt x="376994" y="1855346"/>
                  </a:lnTo>
                  <a:lnTo>
                    <a:pt x="377072" y="1855640"/>
                  </a:lnTo>
                  <a:close/>
                </a:path>
                <a:path w="1256665" h="2692400">
                  <a:moveTo>
                    <a:pt x="382270" y="1856682"/>
                  </a:moveTo>
                  <a:lnTo>
                    <a:pt x="381072" y="1855591"/>
                  </a:lnTo>
                  <a:lnTo>
                    <a:pt x="380957" y="1855413"/>
                  </a:lnTo>
                  <a:lnTo>
                    <a:pt x="380745" y="1854735"/>
                  </a:lnTo>
                  <a:lnTo>
                    <a:pt x="382018" y="1856105"/>
                  </a:lnTo>
                  <a:lnTo>
                    <a:pt x="382144" y="1856269"/>
                  </a:lnTo>
                  <a:lnTo>
                    <a:pt x="382270" y="1856682"/>
                  </a:lnTo>
                  <a:close/>
                </a:path>
                <a:path w="1256665" h="2692400">
                  <a:moveTo>
                    <a:pt x="359480" y="1866899"/>
                  </a:moveTo>
                  <a:lnTo>
                    <a:pt x="351830" y="1854738"/>
                  </a:lnTo>
                  <a:lnTo>
                    <a:pt x="354513" y="1856782"/>
                  </a:lnTo>
                  <a:lnTo>
                    <a:pt x="359480" y="1866899"/>
                  </a:lnTo>
                  <a:close/>
                </a:path>
                <a:path w="1256665" h="2692400">
                  <a:moveTo>
                    <a:pt x="378032" y="1856368"/>
                  </a:moveTo>
                  <a:lnTo>
                    <a:pt x="376934" y="1855072"/>
                  </a:lnTo>
                  <a:lnTo>
                    <a:pt x="376849" y="1854805"/>
                  </a:lnTo>
                  <a:lnTo>
                    <a:pt x="377751" y="1855640"/>
                  </a:lnTo>
                  <a:lnTo>
                    <a:pt x="378032" y="1856368"/>
                  </a:lnTo>
                  <a:close/>
                </a:path>
                <a:path w="1256665" h="2692400">
                  <a:moveTo>
                    <a:pt x="379920" y="1855385"/>
                  </a:moveTo>
                  <a:lnTo>
                    <a:pt x="379710" y="1855144"/>
                  </a:lnTo>
                  <a:lnTo>
                    <a:pt x="379584" y="1854858"/>
                  </a:lnTo>
                  <a:lnTo>
                    <a:pt x="379792" y="1855144"/>
                  </a:lnTo>
                  <a:lnTo>
                    <a:pt x="379920" y="1855385"/>
                  </a:lnTo>
                  <a:close/>
                </a:path>
                <a:path w="1256665" h="2692400">
                  <a:moveTo>
                    <a:pt x="380635" y="1858120"/>
                  </a:moveTo>
                  <a:lnTo>
                    <a:pt x="379694" y="1857031"/>
                  </a:lnTo>
                  <a:lnTo>
                    <a:pt x="378579" y="1854936"/>
                  </a:lnTo>
                  <a:lnTo>
                    <a:pt x="380604" y="1857970"/>
                  </a:lnTo>
                  <a:lnTo>
                    <a:pt x="380635" y="1858120"/>
                  </a:lnTo>
                  <a:close/>
                </a:path>
                <a:path w="1256665" h="2692400">
                  <a:moveTo>
                    <a:pt x="383679" y="1857894"/>
                  </a:moveTo>
                  <a:lnTo>
                    <a:pt x="382232" y="1856336"/>
                  </a:lnTo>
                  <a:lnTo>
                    <a:pt x="381982" y="1855736"/>
                  </a:lnTo>
                  <a:lnTo>
                    <a:pt x="381748" y="1854969"/>
                  </a:lnTo>
                  <a:lnTo>
                    <a:pt x="382961" y="1856606"/>
                  </a:lnTo>
                  <a:lnTo>
                    <a:pt x="383679" y="1857894"/>
                  </a:lnTo>
                  <a:close/>
                </a:path>
                <a:path w="1256665" h="2692400">
                  <a:moveTo>
                    <a:pt x="380148" y="1856143"/>
                  </a:moveTo>
                  <a:lnTo>
                    <a:pt x="379949" y="1855930"/>
                  </a:lnTo>
                  <a:lnTo>
                    <a:pt x="379485" y="1854971"/>
                  </a:lnTo>
                  <a:lnTo>
                    <a:pt x="379680" y="1855156"/>
                  </a:lnTo>
                  <a:lnTo>
                    <a:pt x="379803" y="1855357"/>
                  </a:lnTo>
                  <a:lnTo>
                    <a:pt x="380148" y="1856143"/>
                  </a:lnTo>
                  <a:close/>
                </a:path>
                <a:path w="1256665" h="2692400">
                  <a:moveTo>
                    <a:pt x="380091" y="1855546"/>
                  </a:moveTo>
                  <a:lnTo>
                    <a:pt x="379860" y="1855238"/>
                  </a:lnTo>
                  <a:lnTo>
                    <a:pt x="379753" y="1854975"/>
                  </a:lnTo>
                  <a:lnTo>
                    <a:pt x="380091" y="1855546"/>
                  </a:lnTo>
                  <a:close/>
                </a:path>
                <a:path w="1256665" h="2692400">
                  <a:moveTo>
                    <a:pt x="378073" y="1856483"/>
                  </a:moveTo>
                  <a:lnTo>
                    <a:pt x="377041" y="1855346"/>
                  </a:lnTo>
                  <a:lnTo>
                    <a:pt x="376914" y="1855049"/>
                  </a:lnTo>
                  <a:lnTo>
                    <a:pt x="378005" y="1856336"/>
                  </a:lnTo>
                  <a:lnTo>
                    <a:pt x="378073" y="1856483"/>
                  </a:lnTo>
                  <a:close/>
                </a:path>
                <a:path w="1256665" h="2692400">
                  <a:moveTo>
                    <a:pt x="380630" y="1858010"/>
                  </a:moveTo>
                  <a:lnTo>
                    <a:pt x="378695" y="1855052"/>
                  </a:lnTo>
                  <a:lnTo>
                    <a:pt x="380254" y="1856606"/>
                  </a:lnTo>
                  <a:lnTo>
                    <a:pt x="380482" y="1857031"/>
                  </a:lnTo>
                  <a:lnTo>
                    <a:pt x="380609" y="1857526"/>
                  </a:lnTo>
                  <a:lnTo>
                    <a:pt x="380630" y="1858010"/>
                  </a:lnTo>
                  <a:close/>
                </a:path>
                <a:path w="1256665" h="2692400">
                  <a:moveTo>
                    <a:pt x="380905" y="1855653"/>
                  </a:moveTo>
                  <a:lnTo>
                    <a:pt x="380605" y="1855385"/>
                  </a:lnTo>
                  <a:lnTo>
                    <a:pt x="380502" y="1855072"/>
                  </a:lnTo>
                  <a:lnTo>
                    <a:pt x="380720" y="1855271"/>
                  </a:lnTo>
                  <a:lnTo>
                    <a:pt x="380832" y="1855413"/>
                  </a:lnTo>
                  <a:lnTo>
                    <a:pt x="380905" y="1855653"/>
                  </a:lnTo>
                  <a:close/>
                </a:path>
                <a:path w="1256665" h="2692400">
                  <a:moveTo>
                    <a:pt x="385529" y="1859651"/>
                  </a:moveTo>
                  <a:lnTo>
                    <a:pt x="385190" y="1859328"/>
                  </a:lnTo>
                  <a:lnTo>
                    <a:pt x="382276" y="1855346"/>
                  </a:lnTo>
                  <a:lnTo>
                    <a:pt x="382156" y="1855144"/>
                  </a:lnTo>
                  <a:lnTo>
                    <a:pt x="385529" y="1859651"/>
                  </a:lnTo>
                  <a:close/>
                </a:path>
                <a:path w="1256665" h="2692400">
                  <a:moveTo>
                    <a:pt x="375222" y="1858785"/>
                  </a:moveTo>
                  <a:lnTo>
                    <a:pt x="373863" y="1857160"/>
                  </a:lnTo>
                  <a:lnTo>
                    <a:pt x="372625" y="1855156"/>
                  </a:lnTo>
                  <a:lnTo>
                    <a:pt x="372813" y="1855302"/>
                  </a:lnTo>
                  <a:lnTo>
                    <a:pt x="374620" y="1857756"/>
                  </a:lnTo>
                  <a:lnTo>
                    <a:pt x="375222" y="1858785"/>
                  </a:lnTo>
                  <a:close/>
                </a:path>
                <a:path w="1256665" h="2692400">
                  <a:moveTo>
                    <a:pt x="380282" y="1856269"/>
                  </a:moveTo>
                  <a:lnTo>
                    <a:pt x="379740" y="1855214"/>
                  </a:lnTo>
                  <a:lnTo>
                    <a:pt x="379932" y="1855413"/>
                  </a:lnTo>
                  <a:lnTo>
                    <a:pt x="380282" y="1856269"/>
                  </a:lnTo>
                  <a:close/>
                </a:path>
                <a:path w="1256665" h="2692400">
                  <a:moveTo>
                    <a:pt x="380071" y="1855528"/>
                  </a:moveTo>
                  <a:lnTo>
                    <a:pt x="379860" y="1855238"/>
                  </a:lnTo>
                  <a:lnTo>
                    <a:pt x="380071" y="1855528"/>
                  </a:lnTo>
                  <a:close/>
                </a:path>
                <a:path w="1256665" h="2692400">
                  <a:moveTo>
                    <a:pt x="377500" y="1858399"/>
                  </a:moveTo>
                  <a:lnTo>
                    <a:pt x="377263" y="1858198"/>
                  </a:lnTo>
                  <a:lnTo>
                    <a:pt x="375021" y="1855270"/>
                  </a:lnTo>
                  <a:lnTo>
                    <a:pt x="375417" y="1855618"/>
                  </a:lnTo>
                  <a:lnTo>
                    <a:pt x="377500" y="1858399"/>
                  </a:lnTo>
                  <a:close/>
                </a:path>
                <a:path w="1256665" h="2692400">
                  <a:moveTo>
                    <a:pt x="378271" y="1857031"/>
                  </a:moveTo>
                  <a:lnTo>
                    <a:pt x="377098" y="1855669"/>
                  </a:lnTo>
                  <a:lnTo>
                    <a:pt x="376974" y="1855273"/>
                  </a:lnTo>
                  <a:lnTo>
                    <a:pt x="377969" y="1856368"/>
                  </a:lnTo>
                  <a:lnTo>
                    <a:pt x="378093" y="1856538"/>
                  </a:lnTo>
                  <a:lnTo>
                    <a:pt x="378271" y="1857031"/>
                  </a:lnTo>
                  <a:close/>
                </a:path>
                <a:path w="1256665" h="2692400">
                  <a:moveTo>
                    <a:pt x="377164" y="1855982"/>
                  </a:moveTo>
                  <a:lnTo>
                    <a:pt x="376775" y="1855295"/>
                  </a:lnTo>
                  <a:lnTo>
                    <a:pt x="376992" y="1855546"/>
                  </a:lnTo>
                  <a:lnTo>
                    <a:pt x="377118" y="1855810"/>
                  </a:lnTo>
                  <a:lnTo>
                    <a:pt x="377164" y="1855982"/>
                  </a:lnTo>
                  <a:close/>
                </a:path>
                <a:path w="1256665" h="2692400">
                  <a:moveTo>
                    <a:pt x="374608" y="1857736"/>
                  </a:moveTo>
                  <a:lnTo>
                    <a:pt x="372871" y="1855346"/>
                  </a:lnTo>
                  <a:lnTo>
                    <a:pt x="373497" y="1855836"/>
                  </a:lnTo>
                  <a:lnTo>
                    <a:pt x="374608" y="1857736"/>
                  </a:lnTo>
                  <a:close/>
                </a:path>
                <a:path w="1256665" h="2692400">
                  <a:moveTo>
                    <a:pt x="381081" y="1855810"/>
                  </a:moveTo>
                  <a:lnTo>
                    <a:pt x="380923" y="1855669"/>
                  </a:lnTo>
                  <a:lnTo>
                    <a:pt x="380815" y="1855357"/>
                  </a:lnTo>
                  <a:lnTo>
                    <a:pt x="380999" y="1855546"/>
                  </a:lnTo>
                  <a:lnTo>
                    <a:pt x="381081" y="1855810"/>
                  </a:lnTo>
                  <a:close/>
                </a:path>
                <a:path w="1256665" h="2692400">
                  <a:moveTo>
                    <a:pt x="380566" y="1856538"/>
                  </a:moveTo>
                  <a:lnTo>
                    <a:pt x="380282" y="1856269"/>
                  </a:lnTo>
                  <a:lnTo>
                    <a:pt x="379920" y="1855385"/>
                  </a:lnTo>
                  <a:lnTo>
                    <a:pt x="380071" y="1855528"/>
                  </a:lnTo>
                  <a:lnTo>
                    <a:pt x="380518" y="1856269"/>
                  </a:lnTo>
                  <a:lnTo>
                    <a:pt x="380566" y="1856538"/>
                  </a:lnTo>
                  <a:close/>
                </a:path>
                <a:path w="1256665" h="2692400">
                  <a:moveTo>
                    <a:pt x="378792" y="1855986"/>
                  </a:moveTo>
                  <a:lnTo>
                    <a:pt x="378576" y="1855736"/>
                  </a:lnTo>
                  <a:lnTo>
                    <a:pt x="378461" y="1855413"/>
                  </a:lnTo>
                  <a:lnTo>
                    <a:pt x="378650" y="1855669"/>
                  </a:lnTo>
                  <a:lnTo>
                    <a:pt x="378792" y="1855986"/>
                  </a:lnTo>
                  <a:close/>
                </a:path>
                <a:path w="1256665" h="2692400">
                  <a:moveTo>
                    <a:pt x="382349" y="1856944"/>
                  </a:moveTo>
                  <a:lnTo>
                    <a:pt x="381110" y="1855836"/>
                  </a:lnTo>
                  <a:lnTo>
                    <a:pt x="380989" y="1855516"/>
                  </a:lnTo>
                  <a:lnTo>
                    <a:pt x="382168" y="1856589"/>
                  </a:lnTo>
                  <a:lnTo>
                    <a:pt x="382287" y="1856740"/>
                  </a:lnTo>
                  <a:lnTo>
                    <a:pt x="382349" y="1856944"/>
                  </a:lnTo>
                  <a:close/>
                </a:path>
                <a:path w="1256665" h="2692400">
                  <a:moveTo>
                    <a:pt x="380551" y="1856188"/>
                  </a:moveTo>
                  <a:lnTo>
                    <a:pt x="380091" y="1855546"/>
                  </a:lnTo>
                  <a:lnTo>
                    <a:pt x="380395" y="1855836"/>
                  </a:lnTo>
                  <a:lnTo>
                    <a:pt x="380504" y="1855986"/>
                  </a:lnTo>
                  <a:lnTo>
                    <a:pt x="380551" y="1856188"/>
                  </a:lnTo>
                  <a:close/>
                </a:path>
                <a:path w="1256665" h="2692400">
                  <a:moveTo>
                    <a:pt x="380557" y="1856336"/>
                  </a:moveTo>
                  <a:lnTo>
                    <a:pt x="380117" y="1855591"/>
                  </a:lnTo>
                  <a:lnTo>
                    <a:pt x="380453" y="1856053"/>
                  </a:lnTo>
                  <a:lnTo>
                    <a:pt x="380557" y="1856336"/>
                  </a:lnTo>
                  <a:close/>
                </a:path>
                <a:path w="1256665" h="2692400">
                  <a:moveTo>
                    <a:pt x="377904" y="1858741"/>
                  </a:moveTo>
                  <a:lnTo>
                    <a:pt x="377475" y="1858366"/>
                  </a:lnTo>
                  <a:lnTo>
                    <a:pt x="375417" y="1855618"/>
                  </a:lnTo>
                  <a:lnTo>
                    <a:pt x="377492" y="1857448"/>
                  </a:lnTo>
                  <a:lnTo>
                    <a:pt x="377599" y="1857606"/>
                  </a:lnTo>
                  <a:lnTo>
                    <a:pt x="377904" y="1858741"/>
                  </a:lnTo>
                  <a:close/>
                </a:path>
                <a:path w="1256665" h="2692400">
                  <a:moveTo>
                    <a:pt x="378450" y="1857526"/>
                  </a:moveTo>
                  <a:lnTo>
                    <a:pt x="377167" y="1855986"/>
                  </a:lnTo>
                  <a:lnTo>
                    <a:pt x="377072" y="1855640"/>
                  </a:lnTo>
                  <a:lnTo>
                    <a:pt x="378271" y="1857031"/>
                  </a:lnTo>
                  <a:lnTo>
                    <a:pt x="378450" y="1857526"/>
                  </a:lnTo>
                  <a:close/>
                </a:path>
                <a:path w="1256665" h="2692400">
                  <a:moveTo>
                    <a:pt x="381382" y="1856773"/>
                  </a:moveTo>
                  <a:lnTo>
                    <a:pt x="381252" y="1856650"/>
                  </a:lnTo>
                  <a:lnTo>
                    <a:pt x="381156" y="1856483"/>
                  </a:lnTo>
                  <a:lnTo>
                    <a:pt x="380905" y="1855653"/>
                  </a:lnTo>
                  <a:lnTo>
                    <a:pt x="381118" y="1855930"/>
                  </a:lnTo>
                  <a:lnTo>
                    <a:pt x="381382" y="1856773"/>
                  </a:lnTo>
                  <a:close/>
                </a:path>
                <a:path w="1256665" h="2692400">
                  <a:moveTo>
                    <a:pt x="378902" y="1857394"/>
                  </a:moveTo>
                  <a:lnTo>
                    <a:pt x="378021" y="1856336"/>
                  </a:lnTo>
                  <a:lnTo>
                    <a:pt x="377779" y="1855666"/>
                  </a:lnTo>
                  <a:lnTo>
                    <a:pt x="378661" y="1856483"/>
                  </a:lnTo>
                  <a:lnTo>
                    <a:pt x="378784" y="1856863"/>
                  </a:lnTo>
                  <a:lnTo>
                    <a:pt x="378902" y="1857394"/>
                  </a:lnTo>
                  <a:close/>
                </a:path>
                <a:path w="1256665" h="2692400">
                  <a:moveTo>
                    <a:pt x="379134" y="1856920"/>
                  </a:moveTo>
                  <a:lnTo>
                    <a:pt x="378721" y="1856538"/>
                  </a:lnTo>
                  <a:lnTo>
                    <a:pt x="378518" y="1855669"/>
                  </a:lnTo>
                  <a:lnTo>
                    <a:pt x="378743" y="1855930"/>
                  </a:lnTo>
                  <a:lnTo>
                    <a:pt x="378866" y="1856188"/>
                  </a:lnTo>
                  <a:lnTo>
                    <a:pt x="379134" y="1856920"/>
                  </a:lnTo>
                  <a:close/>
                </a:path>
                <a:path w="1256665" h="2692400">
                  <a:moveTo>
                    <a:pt x="379443" y="1856740"/>
                  </a:moveTo>
                  <a:lnTo>
                    <a:pt x="378792" y="1855986"/>
                  </a:lnTo>
                  <a:lnTo>
                    <a:pt x="378700" y="1855736"/>
                  </a:lnTo>
                  <a:lnTo>
                    <a:pt x="379443" y="1856740"/>
                  </a:lnTo>
                  <a:close/>
                </a:path>
                <a:path w="1256665" h="2692400">
                  <a:moveTo>
                    <a:pt x="382670" y="1857996"/>
                  </a:moveTo>
                  <a:lnTo>
                    <a:pt x="381449" y="1856837"/>
                  </a:lnTo>
                  <a:lnTo>
                    <a:pt x="381324" y="1856589"/>
                  </a:lnTo>
                  <a:lnTo>
                    <a:pt x="381081" y="1855810"/>
                  </a:lnTo>
                  <a:lnTo>
                    <a:pt x="382349" y="1856944"/>
                  </a:lnTo>
                  <a:lnTo>
                    <a:pt x="382670" y="1857996"/>
                  </a:lnTo>
                  <a:close/>
                </a:path>
                <a:path w="1256665" h="2692400">
                  <a:moveTo>
                    <a:pt x="377219" y="1861173"/>
                  </a:moveTo>
                  <a:lnTo>
                    <a:pt x="374621" y="1857753"/>
                  </a:lnTo>
                  <a:lnTo>
                    <a:pt x="373492" y="1855826"/>
                  </a:lnTo>
                  <a:lnTo>
                    <a:pt x="374522" y="1856635"/>
                  </a:lnTo>
                  <a:lnTo>
                    <a:pt x="376169" y="1858807"/>
                  </a:lnTo>
                  <a:lnTo>
                    <a:pt x="377219" y="1861173"/>
                  </a:lnTo>
                  <a:close/>
                </a:path>
                <a:path w="1256665" h="2692400">
                  <a:moveTo>
                    <a:pt x="382217" y="1856320"/>
                  </a:moveTo>
                  <a:lnTo>
                    <a:pt x="382022" y="1855867"/>
                  </a:lnTo>
                  <a:lnTo>
                    <a:pt x="382217" y="1856320"/>
                  </a:lnTo>
                  <a:close/>
                </a:path>
                <a:path w="1256665" h="2692400">
                  <a:moveTo>
                    <a:pt x="374606" y="1856688"/>
                  </a:moveTo>
                  <a:lnTo>
                    <a:pt x="374440" y="1856526"/>
                  </a:lnTo>
                  <a:lnTo>
                    <a:pt x="373980" y="1855920"/>
                  </a:lnTo>
                  <a:lnTo>
                    <a:pt x="374606" y="1856688"/>
                  </a:lnTo>
                  <a:close/>
                </a:path>
                <a:path w="1256665" h="2692400">
                  <a:moveTo>
                    <a:pt x="375683" y="1856861"/>
                  </a:moveTo>
                  <a:lnTo>
                    <a:pt x="375101" y="1856368"/>
                  </a:lnTo>
                  <a:lnTo>
                    <a:pt x="374904" y="1855925"/>
                  </a:lnTo>
                  <a:lnTo>
                    <a:pt x="375683" y="1856861"/>
                  </a:lnTo>
                  <a:close/>
                </a:path>
                <a:path w="1256665" h="2692400">
                  <a:moveTo>
                    <a:pt x="380226" y="1856319"/>
                  </a:moveTo>
                  <a:lnTo>
                    <a:pt x="380087" y="1856188"/>
                  </a:lnTo>
                  <a:lnTo>
                    <a:pt x="379971" y="1855975"/>
                  </a:lnTo>
                  <a:lnTo>
                    <a:pt x="380226" y="1856319"/>
                  </a:lnTo>
                  <a:close/>
                </a:path>
                <a:path w="1256665" h="2692400">
                  <a:moveTo>
                    <a:pt x="361086" y="1861790"/>
                  </a:moveTo>
                  <a:lnTo>
                    <a:pt x="356735" y="1858475"/>
                  </a:lnTo>
                  <a:lnTo>
                    <a:pt x="355184" y="1855978"/>
                  </a:lnTo>
                  <a:lnTo>
                    <a:pt x="359246" y="1859694"/>
                  </a:lnTo>
                  <a:lnTo>
                    <a:pt x="361086" y="1861790"/>
                  </a:lnTo>
                  <a:close/>
                </a:path>
                <a:path w="1256665" h="2692400">
                  <a:moveTo>
                    <a:pt x="378610" y="1857970"/>
                  </a:moveTo>
                  <a:lnTo>
                    <a:pt x="377845" y="1857292"/>
                  </a:lnTo>
                  <a:lnTo>
                    <a:pt x="377746" y="1857160"/>
                  </a:lnTo>
                  <a:lnTo>
                    <a:pt x="377283" y="1856269"/>
                  </a:lnTo>
                  <a:lnTo>
                    <a:pt x="377164" y="1855982"/>
                  </a:lnTo>
                  <a:lnTo>
                    <a:pt x="378372" y="1857432"/>
                  </a:lnTo>
                  <a:lnTo>
                    <a:pt x="378479" y="1857606"/>
                  </a:lnTo>
                  <a:lnTo>
                    <a:pt x="378610" y="1857970"/>
                  </a:lnTo>
                  <a:close/>
                </a:path>
                <a:path w="1256665" h="2692400">
                  <a:moveTo>
                    <a:pt x="380084" y="1857799"/>
                  </a:moveTo>
                  <a:lnTo>
                    <a:pt x="379160" y="1856944"/>
                  </a:lnTo>
                  <a:lnTo>
                    <a:pt x="378792" y="1855986"/>
                  </a:lnTo>
                  <a:lnTo>
                    <a:pt x="379443" y="1856740"/>
                  </a:lnTo>
                  <a:lnTo>
                    <a:pt x="379748" y="1857160"/>
                  </a:lnTo>
                  <a:lnTo>
                    <a:pt x="380084" y="1857799"/>
                  </a:lnTo>
                  <a:close/>
                </a:path>
                <a:path w="1256665" h="2692400">
                  <a:moveTo>
                    <a:pt x="381041" y="1856863"/>
                  </a:moveTo>
                  <a:lnTo>
                    <a:pt x="380658" y="1856336"/>
                  </a:lnTo>
                  <a:lnTo>
                    <a:pt x="380545" y="1856053"/>
                  </a:lnTo>
                  <a:lnTo>
                    <a:pt x="381041" y="1856863"/>
                  </a:lnTo>
                  <a:close/>
                </a:path>
                <a:path w="1256665" h="2692400">
                  <a:moveTo>
                    <a:pt x="381315" y="1857008"/>
                  </a:moveTo>
                  <a:lnTo>
                    <a:pt x="380638" y="1856066"/>
                  </a:lnTo>
                  <a:lnTo>
                    <a:pt x="381076" y="1856483"/>
                  </a:lnTo>
                  <a:lnTo>
                    <a:pt x="381202" y="1856635"/>
                  </a:lnTo>
                  <a:lnTo>
                    <a:pt x="381315" y="1857008"/>
                  </a:lnTo>
                  <a:close/>
                </a:path>
                <a:path w="1256665" h="2692400">
                  <a:moveTo>
                    <a:pt x="377790" y="1857243"/>
                  </a:moveTo>
                  <a:lnTo>
                    <a:pt x="377425" y="1856920"/>
                  </a:lnTo>
                  <a:lnTo>
                    <a:pt x="377197" y="1856105"/>
                  </a:lnTo>
                  <a:lnTo>
                    <a:pt x="377790" y="1857243"/>
                  </a:lnTo>
                  <a:close/>
                </a:path>
                <a:path w="1256665" h="2692400">
                  <a:moveTo>
                    <a:pt x="380351" y="1856437"/>
                  </a:moveTo>
                  <a:lnTo>
                    <a:pt x="380148" y="1856143"/>
                  </a:lnTo>
                  <a:lnTo>
                    <a:pt x="380351" y="1856437"/>
                  </a:lnTo>
                  <a:close/>
                </a:path>
                <a:path w="1256665" h="2692400">
                  <a:moveTo>
                    <a:pt x="380428" y="1856780"/>
                  </a:moveTo>
                  <a:lnTo>
                    <a:pt x="380276" y="1856606"/>
                  </a:lnTo>
                  <a:lnTo>
                    <a:pt x="380063" y="1856165"/>
                  </a:lnTo>
                  <a:lnTo>
                    <a:pt x="380297" y="1856483"/>
                  </a:lnTo>
                  <a:lnTo>
                    <a:pt x="380428" y="1856780"/>
                  </a:lnTo>
                  <a:close/>
                </a:path>
                <a:path w="1256665" h="2692400">
                  <a:moveTo>
                    <a:pt x="381223" y="1857160"/>
                  </a:moveTo>
                  <a:lnTo>
                    <a:pt x="380796" y="1856740"/>
                  </a:lnTo>
                  <a:lnTo>
                    <a:pt x="380676" y="1856538"/>
                  </a:lnTo>
                  <a:lnTo>
                    <a:pt x="380551" y="1856188"/>
                  </a:lnTo>
                  <a:lnTo>
                    <a:pt x="381091" y="1856944"/>
                  </a:lnTo>
                  <a:lnTo>
                    <a:pt x="381223" y="1857160"/>
                  </a:lnTo>
                  <a:close/>
                </a:path>
                <a:path w="1256665" h="2692400">
                  <a:moveTo>
                    <a:pt x="382440" y="1856837"/>
                  </a:moveTo>
                  <a:lnTo>
                    <a:pt x="382255" y="1856635"/>
                  </a:lnTo>
                  <a:lnTo>
                    <a:pt x="382132" y="1856228"/>
                  </a:lnTo>
                  <a:lnTo>
                    <a:pt x="382238" y="1856368"/>
                  </a:lnTo>
                  <a:lnTo>
                    <a:pt x="382440" y="1856837"/>
                  </a:lnTo>
                  <a:close/>
                </a:path>
                <a:path w="1256665" h="2692400">
                  <a:moveTo>
                    <a:pt x="350869" y="1857292"/>
                  </a:moveTo>
                  <a:lnTo>
                    <a:pt x="350558" y="1856238"/>
                  </a:lnTo>
                  <a:lnTo>
                    <a:pt x="350799" y="1856740"/>
                  </a:lnTo>
                  <a:lnTo>
                    <a:pt x="350869" y="1857292"/>
                  </a:lnTo>
                  <a:close/>
                </a:path>
                <a:path w="1256665" h="2692400">
                  <a:moveTo>
                    <a:pt x="385090" y="1859251"/>
                  </a:moveTo>
                  <a:lnTo>
                    <a:pt x="384603" y="1858807"/>
                  </a:lnTo>
                  <a:lnTo>
                    <a:pt x="382993" y="1856650"/>
                  </a:lnTo>
                  <a:lnTo>
                    <a:pt x="382767" y="1856247"/>
                  </a:lnTo>
                  <a:lnTo>
                    <a:pt x="385090" y="1859251"/>
                  </a:lnTo>
                  <a:close/>
                </a:path>
                <a:path w="1256665" h="2692400">
                  <a:moveTo>
                    <a:pt x="380571" y="1856645"/>
                  </a:moveTo>
                  <a:lnTo>
                    <a:pt x="380398" y="1856483"/>
                  </a:lnTo>
                  <a:lnTo>
                    <a:pt x="380282" y="1856269"/>
                  </a:lnTo>
                  <a:lnTo>
                    <a:pt x="380507" y="1856483"/>
                  </a:lnTo>
                  <a:lnTo>
                    <a:pt x="380571" y="1856645"/>
                  </a:lnTo>
                  <a:close/>
                </a:path>
                <a:path w="1256665" h="2692400">
                  <a:moveTo>
                    <a:pt x="352200" y="1859256"/>
                  </a:moveTo>
                  <a:lnTo>
                    <a:pt x="351649" y="1858505"/>
                  </a:lnTo>
                  <a:lnTo>
                    <a:pt x="350939" y="1857031"/>
                  </a:lnTo>
                  <a:lnTo>
                    <a:pt x="350835" y="1856269"/>
                  </a:lnTo>
                  <a:lnTo>
                    <a:pt x="352200" y="1859256"/>
                  </a:lnTo>
                  <a:close/>
                </a:path>
                <a:path w="1256665" h="2692400">
                  <a:moveTo>
                    <a:pt x="380534" y="1856885"/>
                  </a:moveTo>
                  <a:lnTo>
                    <a:pt x="380226" y="1856319"/>
                  </a:lnTo>
                  <a:lnTo>
                    <a:pt x="380534" y="1856885"/>
                  </a:lnTo>
                  <a:close/>
                </a:path>
                <a:path w="1256665" h="2692400">
                  <a:moveTo>
                    <a:pt x="380817" y="1856775"/>
                  </a:moveTo>
                  <a:lnTo>
                    <a:pt x="380684" y="1856650"/>
                  </a:lnTo>
                  <a:lnTo>
                    <a:pt x="380557" y="1856336"/>
                  </a:lnTo>
                  <a:lnTo>
                    <a:pt x="380817" y="1856775"/>
                  </a:lnTo>
                  <a:close/>
                </a:path>
                <a:path w="1256665" h="2692400">
                  <a:moveTo>
                    <a:pt x="377228" y="1858715"/>
                  </a:moveTo>
                  <a:lnTo>
                    <a:pt x="375569" y="1857432"/>
                  </a:lnTo>
                  <a:lnTo>
                    <a:pt x="375098" y="1856365"/>
                  </a:lnTo>
                  <a:lnTo>
                    <a:pt x="375655" y="1856837"/>
                  </a:lnTo>
                  <a:lnTo>
                    <a:pt x="377228" y="1858715"/>
                  </a:lnTo>
                  <a:close/>
                </a:path>
                <a:path w="1256665" h="2692400">
                  <a:moveTo>
                    <a:pt x="378902" y="1857394"/>
                  </a:moveTo>
                  <a:lnTo>
                    <a:pt x="378124" y="1856538"/>
                  </a:lnTo>
                  <a:lnTo>
                    <a:pt x="378032" y="1856368"/>
                  </a:lnTo>
                  <a:lnTo>
                    <a:pt x="378902" y="1857394"/>
                  </a:lnTo>
                  <a:close/>
                </a:path>
                <a:path w="1256665" h="2692400">
                  <a:moveTo>
                    <a:pt x="380583" y="1856935"/>
                  </a:moveTo>
                  <a:lnTo>
                    <a:pt x="380474" y="1856740"/>
                  </a:lnTo>
                  <a:lnTo>
                    <a:pt x="380351" y="1856437"/>
                  </a:lnTo>
                  <a:lnTo>
                    <a:pt x="380583" y="1856935"/>
                  </a:lnTo>
                  <a:close/>
                </a:path>
                <a:path w="1256665" h="2692400">
                  <a:moveTo>
                    <a:pt x="385791" y="1858877"/>
                  </a:moveTo>
                  <a:lnTo>
                    <a:pt x="384755" y="1857398"/>
                  </a:lnTo>
                  <a:lnTo>
                    <a:pt x="384633" y="1857130"/>
                  </a:lnTo>
                  <a:lnTo>
                    <a:pt x="384382" y="1856438"/>
                  </a:lnTo>
                  <a:lnTo>
                    <a:pt x="385546" y="1858316"/>
                  </a:lnTo>
                  <a:lnTo>
                    <a:pt x="385791" y="1858877"/>
                  </a:lnTo>
                  <a:close/>
                </a:path>
                <a:path w="1256665" h="2692400">
                  <a:moveTo>
                    <a:pt x="379012" y="1857891"/>
                  </a:moveTo>
                  <a:lnTo>
                    <a:pt x="378271" y="1857031"/>
                  </a:lnTo>
                  <a:lnTo>
                    <a:pt x="378073" y="1856483"/>
                  </a:lnTo>
                  <a:lnTo>
                    <a:pt x="378809" y="1857292"/>
                  </a:lnTo>
                  <a:lnTo>
                    <a:pt x="378935" y="1857542"/>
                  </a:lnTo>
                  <a:lnTo>
                    <a:pt x="379012" y="1857891"/>
                  </a:lnTo>
                  <a:close/>
                </a:path>
                <a:path w="1256665" h="2692400">
                  <a:moveTo>
                    <a:pt x="379582" y="1858143"/>
                  </a:moveTo>
                  <a:lnTo>
                    <a:pt x="378936" y="1857432"/>
                  </a:lnTo>
                  <a:lnTo>
                    <a:pt x="378821" y="1857031"/>
                  </a:lnTo>
                  <a:lnTo>
                    <a:pt x="378709" y="1856526"/>
                  </a:lnTo>
                  <a:lnTo>
                    <a:pt x="379064" y="1856855"/>
                  </a:lnTo>
                  <a:lnTo>
                    <a:pt x="379175" y="1857031"/>
                  </a:lnTo>
                  <a:lnTo>
                    <a:pt x="379582" y="1858143"/>
                  </a:lnTo>
                  <a:close/>
                </a:path>
                <a:path w="1256665" h="2692400">
                  <a:moveTo>
                    <a:pt x="380955" y="1857009"/>
                  </a:moveTo>
                  <a:lnTo>
                    <a:pt x="380670" y="1856740"/>
                  </a:lnTo>
                  <a:lnTo>
                    <a:pt x="380566" y="1856538"/>
                  </a:lnTo>
                  <a:lnTo>
                    <a:pt x="380779" y="1856740"/>
                  </a:lnTo>
                  <a:lnTo>
                    <a:pt x="380955" y="1857009"/>
                  </a:lnTo>
                  <a:close/>
                </a:path>
                <a:path w="1256665" h="2692400">
                  <a:moveTo>
                    <a:pt x="381563" y="1857352"/>
                  </a:moveTo>
                  <a:lnTo>
                    <a:pt x="381315" y="1857008"/>
                  </a:lnTo>
                  <a:lnTo>
                    <a:pt x="381188" y="1856589"/>
                  </a:lnTo>
                  <a:lnTo>
                    <a:pt x="381417" y="1856885"/>
                  </a:lnTo>
                  <a:lnTo>
                    <a:pt x="381563" y="1857352"/>
                  </a:lnTo>
                  <a:close/>
                </a:path>
                <a:path w="1256665" h="2692400">
                  <a:moveTo>
                    <a:pt x="376183" y="1858825"/>
                  </a:moveTo>
                  <a:lnTo>
                    <a:pt x="374501" y="1856606"/>
                  </a:lnTo>
                  <a:lnTo>
                    <a:pt x="375995" y="1858399"/>
                  </a:lnTo>
                  <a:lnTo>
                    <a:pt x="376183" y="1858825"/>
                  </a:lnTo>
                  <a:close/>
                </a:path>
                <a:path w="1256665" h="2692400">
                  <a:moveTo>
                    <a:pt x="384563" y="1858771"/>
                  </a:moveTo>
                  <a:lnTo>
                    <a:pt x="383749" y="1857970"/>
                  </a:lnTo>
                  <a:lnTo>
                    <a:pt x="383626" y="1857799"/>
                  </a:lnTo>
                  <a:lnTo>
                    <a:pt x="382982" y="1856635"/>
                  </a:lnTo>
                  <a:lnTo>
                    <a:pt x="384563" y="1858771"/>
                  </a:lnTo>
                  <a:close/>
                </a:path>
                <a:path w="1256665" h="2692400">
                  <a:moveTo>
                    <a:pt x="381380" y="1857729"/>
                  </a:moveTo>
                  <a:lnTo>
                    <a:pt x="380680" y="1857031"/>
                  </a:lnTo>
                  <a:lnTo>
                    <a:pt x="380571" y="1856645"/>
                  </a:lnTo>
                  <a:lnTo>
                    <a:pt x="380968" y="1857031"/>
                  </a:lnTo>
                  <a:lnTo>
                    <a:pt x="381380" y="1857729"/>
                  </a:lnTo>
                  <a:close/>
                </a:path>
                <a:path w="1256665" h="2692400">
                  <a:moveTo>
                    <a:pt x="380598" y="1857270"/>
                  </a:moveTo>
                  <a:lnTo>
                    <a:pt x="380297" y="1856650"/>
                  </a:lnTo>
                  <a:lnTo>
                    <a:pt x="380538" y="1857031"/>
                  </a:lnTo>
                  <a:lnTo>
                    <a:pt x="380598" y="1857270"/>
                  </a:lnTo>
                  <a:close/>
                </a:path>
                <a:path w="1256665" h="2692400">
                  <a:moveTo>
                    <a:pt x="382571" y="1857142"/>
                  </a:moveTo>
                  <a:lnTo>
                    <a:pt x="382349" y="1856944"/>
                  </a:lnTo>
                  <a:lnTo>
                    <a:pt x="382270" y="1856682"/>
                  </a:lnTo>
                  <a:lnTo>
                    <a:pt x="382506" y="1856990"/>
                  </a:lnTo>
                  <a:lnTo>
                    <a:pt x="382571" y="1857142"/>
                  </a:lnTo>
                  <a:close/>
                </a:path>
                <a:path w="1256665" h="2692400">
                  <a:moveTo>
                    <a:pt x="375989" y="1858385"/>
                  </a:moveTo>
                  <a:lnTo>
                    <a:pt x="374606" y="1856688"/>
                  </a:lnTo>
                  <a:lnTo>
                    <a:pt x="375535" y="1857406"/>
                  </a:lnTo>
                  <a:lnTo>
                    <a:pt x="375989" y="1858385"/>
                  </a:lnTo>
                  <a:close/>
                </a:path>
                <a:path w="1256665" h="2692400">
                  <a:moveTo>
                    <a:pt x="379735" y="1857134"/>
                  </a:moveTo>
                  <a:lnTo>
                    <a:pt x="379443" y="1856740"/>
                  </a:lnTo>
                  <a:lnTo>
                    <a:pt x="379680" y="1857031"/>
                  </a:lnTo>
                  <a:close/>
                </a:path>
                <a:path w="1256665" h="2692400">
                  <a:moveTo>
                    <a:pt x="382897" y="1858744"/>
                  </a:moveTo>
                  <a:lnTo>
                    <a:pt x="381854" y="1857756"/>
                  </a:lnTo>
                  <a:lnTo>
                    <a:pt x="381620" y="1857432"/>
                  </a:lnTo>
                  <a:lnTo>
                    <a:pt x="381503" y="1857160"/>
                  </a:lnTo>
                  <a:lnTo>
                    <a:pt x="381382" y="1856773"/>
                  </a:lnTo>
                  <a:lnTo>
                    <a:pt x="382562" y="1857894"/>
                  </a:lnTo>
                  <a:lnTo>
                    <a:pt x="382682" y="1858038"/>
                  </a:lnTo>
                  <a:lnTo>
                    <a:pt x="382897" y="1858744"/>
                  </a:lnTo>
                  <a:close/>
                </a:path>
                <a:path w="1256665" h="2692400">
                  <a:moveTo>
                    <a:pt x="381373" y="1857405"/>
                  </a:moveTo>
                  <a:lnTo>
                    <a:pt x="380943" y="1856990"/>
                  </a:lnTo>
                  <a:lnTo>
                    <a:pt x="380817" y="1856775"/>
                  </a:lnTo>
                  <a:lnTo>
                    <a:pt x="381205" y="1857142"/>
                  </a:lnTo>
                  <a:lnTo>
                    <a:pt x="381373" y="1857405"/>
                  </a:lnTo>
                  <a:close/>
                </a:path>
                <a:path w="1256665" h="2692400">
                  <a:moveTo>
                    <a:pt x="380593" y="1857155"/>
                  </a:moveTo>
                  <a:lnTo>
                    <a:pt x="380428" y="1856780"/>
                  </a:lnTo>
                  <a:lnTo>
                    <a:pt x="380554" y="1856935"/>
                  </a:lnTo>
                  <a:lnTo>
                    <a:pt x="380593" y="1857155"/>
                  </a:lnTo>
                  <a:close/>
                </a:path>
                <a:path w="1256665" h="2692400">
                  <a:moveTo>
                    <a:pt x="361970" y="1866899"/>
                  </a:moveTo>
                  <a:lnTo>
                    <a:pt x="359480" y="1866899"/>
                  </a:lnTo>
                  <a:lnTo>
                    <a:pt x="354513" y="1856782"/>
                  </a:lnTo>
                  <a:lnTo>
                    <a:pt x="356692" y="1858442"/>
                  </a:lnTo>
                  <a:lnTo>
                    <a:pt x="361970" y="1866899"/>
                  </a:lnTo>
                  <a:close/>
                </a:path>
                <a:path w="1256665" h="2692400">
                  <a:moveTo>
                    <a:pt x="383940" y="1858366"/>
                  </a:moveTo>
                  <a:lnTo>
                    <a:pt x="382566" y="1857130"/>
                  </a:lnTo>
                  <a:lnTo>
                    <a:pt x="382440" y="1856837"/>
                  </a:lnTo>
                  <a:lnTo>
                    <a:pt x="383713" y="1857996"/>
                  </a:lnTo>
                  <a:lnTo>
                    <a:pt x="383940" y="1858366"/>
                  </a:lnTo>
                  <a:close/>
                </a:path>
                <a:path w="1256665" h="2692400">
                  <a:moveTo>
                    <a:pt x="351649" y="1858504"/>
                  </a:moveTo>
                  <a:lnTo>
                    <a:pt x="350980" y="1857592"/>
                  </a:lnTo>
                  <a:lnTo>
                    <a:pt x="350855" y="1856855"/>
                  </a:lnTo>
                  <a:lnTo>
                    <a:pt x="351649" y="1858504"/>
                  </a:lnTo>
                  <a:close/>
                </a:path>
                <a:path w="1256665" h="2692400">
                  <a:moveTo>
                    <a:pt x="378072" y="1859367"/>
                  </a:moveTo>
                  <a:lnTo>
                    <a:pt x="377300" y="1858771"/>
                  </a:lnTo>
                  <a:lnTo>
                    <a:pt x="375683" y="1856861"/>
                  </a:lnTo>
                  <a:lnTo>
                    <a:pt x="377222" y="1858164"/>
                  </a:lnTo>
                  <a:lnTo>
                    <a:pt x="377919" y="1859055"/>
                  </a:lnTo>
                  <a:lnTo>
                    <a:pt x="378042" y="1859256"/>
                  </a:lnTo>
                  <a:close/>
                </a:path>
                <a:path w="1256665" h="2692400">
                  <a:moveTo>
                    <a:pt x="381331" y="1857262"/>
                  </a:moveTo>
                  <a:lnTo>
                    <a:pt x="381041" y="1856863"/>
                  </a:lnTo>
                  <a:lnTo>
                    <a:pt x="381331" y="1857262"/>
                  </a:lnTo>
                  <a:close/>
                </a:path>
                <a:path w="1256665" h="2692400">
                  <a:moveTo>
                    <a:pt x="378239" y="1858106"/>
                  </a:moveTo>
                  <a:lnTo>
                    <a:pt x="377658" y="1857535"/>
                  </a:lnTo>
                  <a:lnTo>
                    <a:pt x="377531" y="1857352"/>
                  </a:lnTo>
                  <a:lnTo>
                    <a:pt x="377413" y="1856909"/>
                  </a:lnTo>
                  <a:lnTo>
                    <a:pt x="377800" y="1857262"/>
                  </a:lnTo>
                  <a:lnTo>
                    <a:pt x="378239" y="1858106"/>
                  </a:lnTo>
                  <a:close/>
                </a:path>
                <a:path w="1256665" h="2692400">
                  <a:moveTo>
                    <a:pt x="380689" y="1859361"/>
                  </a:moveTo>
                  <a:lnTo>
                    <a:pt x="379632" y="1858198"/>
                  </a:lnTo>
                  <a:lnTo>
                    <a:pt x="379511" y="1857948"/>
                  </a:lnTo>
                  <a:lnTo>
                    <a:pt x="379134" y="1856920"/>
                  </a:lnTo>
                  <a:lnTo>
                    <a:pt x="380084" y="1857799"/>
                  </a:lnTo>
                  <a:lnTo>
                    <a:pt x="380582" y="1858746"/>
                  </a:lnTo>
                  <a:lnTo>
                    <a:pt x="380689" y="1859361"/>
                  </a:lnTo>
                  <a:close/>
                </a:path>
                <a:path w="1256665" h="2692400">
                  <a:moveTo>
                    <a:pt x="382128" y="1859690"/>
                  </a:moveTo>
                  <a:lnTo>
                    <a:pt x="380583" y="1856935"/>
                  </a:lnTo>
                  <a:lnTo>
                    <a:pt x="381380" y="1857729"/>
                  </a:lnTo>
                  <a:lnTo>
                    <a:pt x="381604" y="1858108"/>
                  </a:lnTo>
                  <a:lnTo>
                    <a:pt x="381727" y="1858366"/>
                  </a:lnTo>
                  <a:lnTo>
                    <a:pt x="382128" y="1859690"/>
                  </a:lnTo>
                  <a:close/>
                </a:path>
                <a:path w="1256665" h="2692400">
                  <a:moveTo>
                    <a:pt x="383126" y="1858430"/>
                  </a:moveTo>
                  <a:lnTo>
                    <a:pt x="382714" y="1858038"/>
                  </a:lnTo>
                  <a:lnTo>
                    <a:pt x="382597" y="1857756"/>
                  </a:lnTo>
                  <a:lnTo>
                    <a:pt x="382349" y="1856944"/>
                  </a:lnTo>
                  <a:lnTo>
                    <a:pt x="382571" y="1857142"/>
                  </a:lnTo>
                  <a:lnTo>
                    <a:pt x="383126" y="1858430"/>
                  </a:lnTo>
                  <a:close/>
                </a:path>
                <a:path w="1256665" h="2692400">
                  <a:moveTo>
                    <a:pt x="381620" y="1857535"/>
                  </a:moveTo>
                  <a:lnTo>
                    <a:pt x="381426" y="1857352"/>
                  </a:lnTo>
                  <a:lnTo>
                    <a:pt x="381315" y="1857008"/>
                  </a:lnTo>
                  <a:lnTo>
                    <a:pt x="381541" y="1857322"/>
                  </a:lnTo>
                  <a:lnTo>
                    <a:pt x="381620" y="1857535"/>
                  </a:lnTo>
                  <a:close/>
                </a:path>
                <a:path w="1256665" h="2692400">
                  <a:moveTo>
                    <a:pt x="381600" y="1857948"/>
                  </a:moveTo>
                  <a:lnTo>
                    <a:pt x="381387" y="1857736"/>
                  </a:lnTo>
                  <a:lnTo>
                    <a:pt x="380955" y="1857009"/>
                  </a:lnTo>
                  <a:lnTo>
                    <a:pt x="381317" y="1857352"/>
                  </a:lnTo>
                  <a:lnTo>
                    <a:pt x="381424" y="1857488"/>
                  </a:lnTo>
                  <a:lnTo>
                    <a:pt x="381542" y="1857756"/>
                  </a:lnTo>
                  <a:lnTo>
                    <a:pt x="381600" y="1857948"/>
                  </a:lnTo>
                  <a:close/>
                </a:path>
                <a:path w="1256665" h="2692400">
                  <a:moveTo>
                    <a:pt x="381196" y="1858505"/>
                  </a:moveTo>
                  <a:lnTo>
                    <a:pt x="380703" y="1857406"/>
                  </a:lnTo>
                  <a:lnTo>
                    <a:pt x="380587" y="1857015"/>
                  </a:lnTo>
                  <a:lnTo>
                    <a:pt x="381196" y="1858505"/>
                  </a:lnTo>
                  <a:close/>
                </a:path>
                <a:path w="1256665" h="2692400">
                  <a:moveTo>
                    <a:pt x="379107" y="1858315"/>
                  </a:moveTo>
                  <a:lnTo>
                    <a:pt x="378505" y="1857592"/>
                  </a:lnTo>
                  <a:lnTo>
                    <a:pt x="378387" y="1857352"/>
                  </a:lnTo>
                  <a:lnTo>
                    <a:pt x="378271" y="1857031"/>
                  </a:lnTo>
                  <a:lnTo>
                    <a:pt x="378933" y="1857799"/>
                  </a:lnTo>
                  <a:lnTo>
                    <a:pt x="379057" y="1858090"/>
                  </a:lnTo>
                  <a:lnTo>
                    <a:pt x="379107" y="1858315"/>
                  </a:lnTo>
                  <a:close/>
                </a:path>
                <a:path w="1256665" h="2692400">
                  <a:moveTo>
                    <a:pt x="378169" y="1863826"/>
                  </a:moveTo>
                  <a:lnTo>
                    <a:pt x="377588" y="1863231"/>
                  </a:lnTo>
                  <a:lnTo>
                    <a:pt x="373838" y="1857130"/>
                  </a:lnTo>
                  <a:lnTo>
                    <a:pt x="375235" y="1858807"/>
                  </a:lnTo>
                  <a:lnTo>
                    <a:pt x="378169" y="1863826"/>
                  </a:lnTo>
                  <a:close/>
                </a:path>
                <a:path w="1256665" h="2692400">
                  <a:moveTo>
                    <a:pt x="380535" y="1858216"/>
                  </a:moveTo>
                  <a:lnTo>
                    <a:pt x="380084" y="1857799"/>
                  </a:lnTo>
                  <a:lnTo>
                    <a:pt x="379735" y="1857134"/>
                  </a:lnTo>
                  <a:lnTo>
                    <a:pt x="380535" y="1858216"/>
                  </a:lnTo>
                  <a:close/>
                </a:path>
                <a:path w="1256665" h="2692400">
                  <a:moveTo>
                    <a:pt x="378856" y="1858650"/>
                  </a:moveTo>
                  <a:lnTo>
                    <a:pt x="378255" y="1858120"/>
                  </a:lnTo>
                  <a:lnTo>
                    <a:pt x="377790" y="1857243"/>
                  </a:lnTo>
                  <a:lnTo>
                    <a:pt x="378525" y="1857894"/>
                  </a:lnTo>
                  <a:lnTo>
                    <a:pt x="378650" y="1858079"/>
                  </a:lnTo>
                  <a:lnTo>
                    <a:pt x="378856" y="1858650"/>
                  </a:lnTo>
                  <a:close/>
                </a:path>
                <a:path w="1256665" h="2692400">
                  <a:moveTo>
                    <a:pt x="381401" y="1859008"/>
                  </a:moveTo>
                  <a:lnTo>
                    <a:pt x="380941" y="1858475"/>
                  </a:lnTo>
                  <a:lnTo>
                    <a:pt x="380717" y="1858143"/>
                  </a:lnTo>
                  <a:lnTo>
                    <a:pt x="380598" y="1857270"/>
                  </a:lnTo>
                  <a:lnTo>
                    <a:pt x="381401" y="1859008"/>
                  </a:lnTo>
                  <a:close/>
                </a:path>
                <a:path w="1256665" h="2692400">
                  <a:moveTo>
                    <a:pt x="381854" y="1857756"/>
                  </a:moveTo>
                  <a:lnTo>
                    <a:pt x="381680" y="1857592"/>
                  </a:lnTo>
                  <a:lnTo>
                    <a:pt x="381563" y="1857352"/>
                  </a:lnTo>
                  <a:lnTo>
                    <a:pt x="381854" y="1857756"/>
                  </a:lnTo>
                  <a:close/>
                </a:path>
                <a:path w="1256665" h="2692400">
                  <a:moveTo>
                    <a:pt x="379843" y="1858855"/>
                  </a:moveTo>
                  <a:lnTo>
                    <a:pt x="379015" y="1857894"/>
                  </a:lnTo>
                  <a:lnTo>
                    <a:pt x="378902" y="1857394"/>
                  </a:lnTo>
                  <a:lnTo>
                    <a:pt x="379617" y="1858238"/>
                  </a:lnTo>
                  <a:lnTo>
                    <a:pt x="379843" y="1858855"/>
                  </a:lnTo>
                  <a:close/>
                </a:path>
                <a:path w="1256665" h="2692400">
                  <a:moveTo>
                    <a:pt x="379617" y="1858238"/>
                  </a:moveTo>
                  <a:lnTo>
                    <a:pt x="378905" y="1857398"/>
                  </a:lnTo>
                  <a:lnTo>
                    <a:pt x="379582" y="1858143"/>
                  </a:lnTo>
                  <a:close/>
                </a:path>
                <a:path w="1256665" h="2692400">
                  <a:moveTo>
                    <a:pt x="381571" y="1857592"/>
                  </a:moveTo>
                  <a:lnTo>
                    <a:pt x="381436" y="1857406"/>
                  </a:lnTo>
                  <a:lnTo>
                    <a:pt x="381571" y="1857592"/>
                  </a:lnTo>
                  <a:close/>
                </a:path>
                <a:path w="1256665" h="2692400">
                  <a:moveTo>
                    <a:pt x="378700" y="1861713"/>
                  </a:moveTo>
                  <a:lnTo>
                    <a:pt x="376035" y="1858442"/>
                  </a:lnTo>
                  <a:lnTo>
                    <a:pt x="375568" y="1857432"/>
                  </a:lnTo>
                  <a:lnTo>
                    <a:pt x="377178" y="1858677"/>
                  </a:lnTo>
                  <a:lnTo>
                    <a:pt x="378193" y="1859873"/>
                  </a:lnTo>
                  <a:lnTo>
                    <a:pt x="378700" y="1861713"/>
                  </a:lnTo>
                  <a:close/>
                </a:path>
                <a:path w="1256665" h="2692400">
                  <a:moveTo>
                    <a:pt x="378239" y="1858107"/>
                  </a:moveTo>
                  <a:lnTo>
                    <a:pt x="377671" y="1857606"/>
                  </a:lnTo>
                  <a:lnTo>
                    <a:pt x="377553" y="1857432"/>
                  </a:lnTo>
                  <a:lnTo>
                    <a:pt x="378239" y="1858107"/>
                  </a:lnTo>
                  <a:close/>
                </a:path>
                <a:path w="1256665" h="2692400">
                  <a:moveTo>
                    <a:pt x="351932" y="1860885"/>
                  </a:moveTo>
                  <a:lnTo>
                    <a:pt x="350998" y="1859956"/>
                  </a:lnTo>
                  <a:lnTo>
                    <a:pt x="350874" y="1857448"/>
                  </a:lnTo>
                  <a:lnTo>
                    <a:pt x="351001" y="1857736"/>
                  </a:lnTo>
                  <a:lnTo>
                    <a:pt x="351932" y="1860885"/>
                  </a:lnTo>
                  <a:close/>
                </a:path>
                <a:path w="1256665" h="2692400">
                  <a:moveTo>
                    <a:pt x="381793" y="1858090"/>
                  </a:moveTo>
                  <a:lnTo>
                    <a:pt x="381587" y="1857753"/>
                  </a:lnTo>
                  <a:lnTo>
                    <a:pt x="381461" y="1857488"/>
                  </a:lnTo>
                  <a:lnTo>
                    <a:pt x="381702" y="1857799"/>
                  </a:lnTo>
                  <a:lnTo>
                    <a:pt x="381793" y="1858090"/>
                  </a:lnTo>
                  <a:close/>
                </a:path>
                <a:path w="1256665" h="2692400">
                  <a:moveTo>
                    <a:pt x="379095" y="1859750"/>
                  </a:moveTo>
                  <a:lnTo>
                    <a:pt x="377948" y="1858779"/>
                  </a:lnTo>
                  <a:lnTo>
                    <a:pt x="377824" y="1858442"/>
                  </a:lnTo>
                  <a:lnTo>
                    <a:pt x="377577" y="1857523"/>
                  </a:lnTo>
                  <a:lnTo>
                    <a:pt x="378240" y="1858108"/>
                  </a:lnTo>
                  <a:lnTo>
                    <a:pt x="379095" y="1859750"/>
                  </a:lnTo>
                  <a:close/>
                </a:path>
                <a:path w="1256665" h="2692400">
                  <a:moveTo>
                    <a:pt x="379133" y="1858433"/>
                  </a:moveTo>
                  <a:lnTo>
                    <a:pt x="378656" y="1858010"/>
                  </a:lnTo>
                  <a:lnTo>
                    <a:pt x="378549" y="1857799"/>
                  </a:lnTo>
                  <a:lnTo>
                    <a:pt x="378450" y="1857526"/>
                  </a:lnTo>
                  <a:lnTo>
                    <a:pt x="379107" y="1858316"/>
                  </a:lnTo>
                  <a:close/>
                </a:path>
                <a:path w="1256665" h="2692400">
                  <a:moveTo>
                    <a:pt x="382086" y="1858079"/>
                  </a:moveTo>
                  <a:lnTo>
                    <a:pt x="381745" y="1857756"/>
                  </a:lnTo>
                  <a:lnTo>
                    <a:pt x="381620" y="1857535"/>
                  </a:lnTo>
                  <a:lnTo>
                    <a:pt x="381884" y="1857799"/>
                  </a:lnTo>
                  <a:lnTo>
                    <a:pt x="382086" y="1858079"/>
                  </a:lnTo>
                  <a:close/>
                </a:path>
                <a:path w="1256665" h="2692400">
                  <a:moveTo>
                    <a:pt x="353590" y="1862535"/>
                  </a:moveTo>
                  <a:lnTo>
                    <a:pt x="351944" y="1860897"/>
                  </a:lnTo>
                  <a:lnTo>
                    <a:pt x="350943" y="1857542"/>
                  </a:lnTo>
                  <a:lnTo>
                    <a:pt x="351603" y="1858442"/>
                  </a:lnTo>
                  <a:lnTo>
                    <a:pt x="353590" y="1862535"/>
                  </a:lnTo>
                  <a:close/>
                </a:path>
                <a:path w="1256665" h="2692400">
                  <a:moveTo>
                    <a:pt x="381816" y="1858164"/>
                  </a:moveTo>
                  <a:lnTo>
                    <a:pt x="381622" y="1857970"/>
                  </a:lnTo>
                  <a:lnTo>
                    <a:pt x="381496" y="1857606"/>
                  </a:lnTo>
                  <a:lnTo>
                    <a:pt x="381736" y="1857996"/>
                  </a:lnTo>
                  <a:lnTo>
                    <a:pt x="381816" y="1858164"/>
                  </a:lnTo>
                  <a:close/>
                </a:path>
                <a:path w="1256665" h="2692400">
                  <a:moveTo>
                    <a:pt x="382984" y="1859328"/>
                  </a:moveTo>
                  <a:lnTo>
                    <a:pt x="382480" y="1858825"/>
                  </a:lnTo>
                  <a:lnTo>
                    <a:pt x="381791" y="1857894"/>
                  </a:lnTo>
                  <a:lnTo>
                    <a:pt x="381666" y="1857682"/>
                  </a:lnTo>
                  <a:lnTo>
                    <a:pt x="382132" y="1858143"/>
                  </a:lnTo>
                  <a:lnTo>
                    <a:pt x="382984" y="1859328"/>
                  </a:lnTo>
                  <a:close/>
                </a:path>
                <a:path w="1256665" h="2692400">
                  <a:moveTo>
                    <a:pt x="381695" y="1858262"/>
                  </a:moveTo>
                  <a:lnTo>
                    <a:pt x="381380" y="1857729"/>
                  </a:lnTo>
                  <a:lnTo>
                    <a:pt x="381546" y="1857894"/>
                  </a:lnTo>
                  <a:lnTo>
                    <a:pt x="381695" y="1858262"/>
                  </a:lnTo>
                  <a:close/>
                </a:path>
                <a:path w="1256665" h="2692400">
                  <a:moveTo>
                    <a:pt x="376365" y="1860153"/>
                  </a:moveTo>
                  <a:lnTo>
                    <a:pt x="375222" y="1858785"/>
                  </a:lnTo>
                  <a:lnTo>
                    <a:pt x="374608" y="1857736"/>
                  </a:lnTo>
                  <a:lnTo>
                    <a:pt x="376365" y="1860153"/>
                  </a:lnTo>
                  <a:close/>
                </a:path>
                <a:path w="1256665" h="2692400">
                  <a:moveTo>
                    <a:pt x="382433" y="1858779"/>
                  </a:moveTo>
                  <a:lnTo>
                    <a:pt x="381926" y="1858274"/>
                  </a:lnTo>
                  <a:lnTo>
                    <a:pt x="381812" y="1858120"/>
                  </a:lnTo>
                  <a:lnTo>
                    <a:pt x="381688" y="1857753"/>
                  </a:lnTo>
                  <a:lnTo>
                    <a:pt x="382433" y="1858779"/>
                  </a:lnTo>
                  <a:close/>
                </a:path>
                <a:path w="1256665" h="2692400">
                  <a:moveTo>
                    <a:pt x="382941" y="1858888"/>
                  </a:moveTo>
                  <a:lnTo>
                    <a:pt x="382057" y="1858038"/>
                  </a:lnTo>
                  <a:lnTo>
                    <a:pt x="381854" y="1857756"/>
                  </a:lnTo>
                  <a:lnTo>
                    <a:pt x="382826" y="1858677"/>
                  </a:lnTo>
                  <a:lnTo>
                    <a:pt x="382941" y="1858888"/>
                  </a:lnTo>
                  <a:close/>
                </a:path>
                <a:path w="1256665" h="2692400">
                  <a:moveTo>
                    <a:pt x="380669" y="1858911"/>
                  </a:moveTo>
                  <a:lnTo>
                    <a:pt x="380084" y="1857799"/>
                  </a:lnTo>
                  <a:lnTo>
                    <a:pt x="380551" y="1858238"/>
                  </a:lnTo>
                  <a:lnTo>
                    <a:pt x="380669" y="1858911"/>
                  </a:lnTo>
                  <a:close/>
                </a:path>
                <a:path w="1256665" h="2692400">
                  <a:moveTo>
                    <a:pt x="379956" y="1859162"/>
                  </a:moveTo>
                  <a:lnTo>
                    <a:pt x="379452" y="1858715"/>
                  </a:lnTo>
                  <a:lnTo>
                    <a:pt x="379108" y="1858316"/>
                  </a:lnTo>
                  <a:lnTo>
                    <a:pt x="379012" y="1857891"/>
                  </a:lnTo>
                  <a:lnTo>
                    <a:pt x="379783" y="1858785"/>
                  </a:lnTo>
                  <a:lnTo>
                    <a:pt x="379956" y="1859162"/>
                  </a:lnTo>
                  <a:close/>
                </a:path>
                <a:path w="1256665" h="2692400">
                  <a:moveTo>
                    <a:pt x="384109" y="1858358"/>
                  </a:moveTo>
                  <a:lnTo>
                    <a:pt x="383803" y="1858079"/>
                  </a:lnTo>
                  <a:lnTo>
                    <a:pt x="383679" y="1857894"/>
                  </a:lnTo>
                  <a:lnTo>
                    <a:pt x="384109" y="1858358"/>
                  </a:lnTo>
                  <a:close/>
                </a:path>
                <a:path w="1256665" h="2692400">
                  <a:moveTo>
                    <a:pt x="382017" y="1858807"/>
                  </a:moveTo>
                  <a:lnTo>
                    <a:pt x="381727" y="1858316"/>
                  </a:lnTo>
                  <a:lnTo>
                    <a:pt x="381600" y="1857948"/>
                  </a:lnTo>
                  <a:lnTo>
                    <a:pt x="381816" y="1858164"/>
                  </a:lnTo>
                  <a:lnTo>
                    <a:pt x="382017" y="1858807"/>
                  </a:lnTo>
                  <a:close/>
                </a:path>
                <a:path w="1256665" h="2692400">
                  <a:moveTo>
                    <a:pt x="379260" y="1859007"/>
                  </a:moveTo>
                  <a:lnTo>
                    <a:pt x="378861" y="1858654"/>
                  </a:lnTo>
                  <a:lnTo>
                    <a:pt x="378610" y="1857970"/>
                  </a:lnTo>
                  <a:lnTo>
                    <a:pt x="379078" y="1858385"/>
                  </a:lnTo>
                  <a:lnTo>
                    <a:pt x="379204" y="1858754"/>
                  </a:lnTo>
                  <a:lnTo>
                    <a:pt x="379260" y="1859007"/>
                  </a:lnTo>
                  <a:close/>
                </a:path>
                <a:path w="1256665" h="2692400">
                  <a:moveTo>
                    <a:pt x="383512" y="1859325"/>
                  </a:moveTo>
                  <a:lnTo>
                    <a:pt x="382908" y="1858754"/>
                  </a:lnTo>
                  <a:lnTo>
                    <a:pt x="382670" y="1857996"/>
                  </a:lnTo>
                  <a:lnTo>
                    <a:pt x="383131" y="1858442"/>
                  </a:lnTo>
                  <a:lnTo>
                    <a:pt x="383512" y="1859325"/>
                  </a:lnTo>
                  <a:close/>
                </a:path>
                <a:path w="1256665" h="2692400">
                  <a:moveTo>
                    <a:pt x="384895" y="1859219"/>
                  </a:moveTo>
                  <a:lnTo>
                    <a:pt x="383978" y="1858399"/>
                  </a:lnTo>
                  <a:lnTo>
                    <a:pt x="383759" y="1858038"/>
                  </a:lnTo>
                  <a:lnTo>
                    <a:pt x="384895" y="1859219"/>
                  </a:lnTo>
                  <a:close/>
                </a:path>
                <a:path w="1256665" h="2692400">
                  <a:moveTo>
                    <a:pt x="383114" y="1859458"/>
                  </a:moveTo>
                  <a:lnTo>
                    <a:pt x="382984" y="1859328"/>
                  </a:lnTo>
                  <a:lnTo>
                    <a:pt x="382086" y="1858079"/>
                  </a:lnTo>
                  <a:lnTo>
                    <a:pt x="382948" y="1858911"/>
                  </a:lnTo>
                  <a:lnTo>
                    <a:pt x="383114" y="1859458"/>
                  </a:lnTo>
                  <a:close/>
                </a:path>
                <a:path w="1256665" h="2692400">
                  <a:moveTo>
                    <a:pt x="379322" y="1859942"/>
                  </a:moveTo>
                  <a:lnTo>
                    <a:pt x="379095" y="1859750"/>
                  </a:lnTo>
                  <a:lnTo>
                    <a:pt x="378239" y="1858107"/>
                  </a:lnTo>
                  <a:lnTo>
                    <a:pt x="378820" y="1858677"/>
                  </a:lnTo>
                  <a:lnTo>
                    <a:pt x="378942" y="1858888"/>
                  </a:lnTo>
                  <a:lnTo>
                    <a:pt x="379322" y="1859942"/>
                  </a:lnTo>
                  <a:close/>
                </a:path>
                <a:path w="1256665" h="2692400">
                  <a:moveTo>
                    <a:pt x="378890" y="1858746"/>
                  </a:moveTo>
                  <a:lnTo>
                    <a:pt x="378241" y="1858108"/>
                  </a:lnTo>
                  <a:lnTo>
                    <a:pt x="378777" y="1858580"/>
                  </a:lnTo>
                  <a:lnTo>
                    <a:pt x="378890" y="1858746"/>
                  </a:lnTo>
                  <a:close/>
                </a:path>
                <a:path w="1256665" h="2692400">
                  <a:moveTo>
                    <a:pt x="381117" y="1858754"/>
                  </a:moveTo>
                  <a:lnTo>
                    <a:pt x="380733" y="1858399"/>
                  </a:lnTo>
                  <a:lnTo>
                    <a:pt x="380635" y="1858120"/>
                  </a:lnTo>
                  <a:lnTo>
                    <a:pt x="380953" y="1858505"/>
                  </a:lnTo>
                  <a:lnTo>
                    <a:pt x="381117" y="1858754"/>
                  </a:lnTo>
                  <a:close/>
                </a:path>
                <a:path w="1256665" h="2692400">
                  <a:moveTo>
                    <a:pt x="380695" y="1859510"/>
                  </a:moveTo>
                  <a:lnTo>
                    <a:pt x="379684" y="1858316"/>
                  </a:lnTo>
                  <a:lnTo>
                    <a:pt x="379582" y="1858143"/>
                  </a:lnTo>
                  <a:lnTo>
                    <a:pt x="380630" y="1859296"/>
                  </a:lnTo>
                  <a:lnTo>
                    <a:pt x="380695" y="1859510"/>
                  </a:lnTo>
                  <a:close/>
                </a:path>
                <a:path w="1256665" h="2692400">
                  <a:moveTo>
                    <a:pt x="383599" y="1861051"/>
                  </a:moveTo>
                  <a:lnTo>
                    <a:pt x="383009" y="1860486"/>
                  </a:lnTo>
                  <a:lnTo>
                    <a:pt x="382046" y="1858855"/>
                  </a:lnTo>
                  <a:lnTo>
                    <a:pt x="381816" y="1858164"/>
                  </a:lnTo>
                  <a:lnTo>
                    <a:pt x="383599" y="1861051"/>
                  </a:lnTo>
                  <a:close/>
                </a:path>
                <a:path w="1256665" h="2692400">
                  <a:moveTo>
                    <a:pt x="378025" y="1859195"/>
                  </a:moveTo>
                  <a:lnTo>
                    <a:pt x="377263" y="1858198"/>
                  </a:lnTo>
                  <a:lnTo>
                    <a:pt x="377461" y="1858366"/>
                  </a:lnTo>
                  <a:lnTo>
                    <a:pt x="377884" y="1858911"/>
                  </a:lnTo>
                  <a:lnTo>
                    <a:pt x="378025" y="1859195"/>
                  </a:lnTo>
                  <a:close/>
                </a:path>
                <a:path w="1256665" h="2692400">
                  <a:moveTo>
                    <a:pt x="383591" y="1861023"/>
                  </a:moveTo>
                  <a:lnTo>
                    <a:pt x="381873" y="1858220"/>
                  </a:lnTo>
                  <a:lnTo>
                    <a:pt x="382454" y="1858807"/>
                  </a:lnTo>
                  <a:lnTo>
                    <a:pt x="383220" y="1859862"/>
                  </a:lnTo>
                  <a:lnTo>
                    <a:pt x="383591" y="1861023"/>
                  </a:lnTo>
                  <a:close/>
                </a:path>
                <a:path w="1256665" h="2692400">
                  <a:moveTo>
                    <a:pt x="380709" y="1859829"/>
                  </a:moveTo>
                  <a:lnTo>
                    <a:pt x="379862" y="1858877"/>
                  </a:lnTo>
                  <a:lnTo>
                    <a:pt x="379617" y="1858238"/>
                  </a:lnTo>
                  <a:lnTo>
                    <a:pt x="380666" y="1859475"/>
                  </a:lnTo>
                  <a:lnTo>
                    <a:pt x="380709" y="1859829"/>
                  </a:lnTo>
                  <a:close/>
                </a:path>
                <a:path w="1256665" h="2692400">
                  <a:moveTo>
                    <a:pt x="382360" y="1859905"/>
                  </a:moveTo>
                  <a:lnTo>
                    <a:pt x="382193" y="1859750"/>
                  </a:lnTo>
                  <a:lnTo>
                    <a:pt x="382070" y="1859499"/>
                  </a:lnTo>
                  <a:lnTo>
                    <a:pt x="381695" y="1858262"/>
                  </a:lnTo>
                  <a:lnTo>
                    <a:pt x="381940" y="1858677"/>
                  </a:lnTo>
                  <a:lnTo>
                    <a:pt x="382050" y="1858911"/>
                  </a:lnTo>
                  <a:lnTo>
                    <a:pt x="382360" y="1859905"/>
                  </a:lnTo>
                  <a:close/>
                </a:path>
                <a:path w="1256665" h="2692400">
                  <a:moveTo>
                    <a:pt x="379408" y="1858677"/>
                  </a:moveTo>
                  <a:lnTo>
                    <a:pt x="379214" y="1858505"/>
                  </a:lnTo>
                  <a:lnTo>
                    <a:pt x="379107" y="1858315"/>
                  </a:lnTo>
                  <a:lnTo>
                    <a:pt x="379408" y="1858677"/>
                  </a:lnTo>
                  <a:close/>
                </a:path>
                <a:path w="1256665" h="2692400">
                  <a:moveTo>
                    <a:pt x="384837" y="1859142"/>
                  </a:moveTo>
                  <a:lnTo>
                    <a:pt x="384109" y="1858358"/>
                  </a:lnTo>
                  <a:lnTo>
                    <a:pt x="384573" y="1858785"/>
                  </a:lnTo>
                  <a:lnTo>
                    <a:pt x="384837" y="1859142"/>
                  </a:lnTo>
                  <a:close/>
                </a:path>
                <a:path w="1256665" h="2692400">
                  <a:moveTo>
                    <a:pt x="382246" y="1861075"/>
                  </a:moveTo>
                  <a:lnTo>
                    <a:pt x="381229" y="1859956"/>
                  </a:lnTo>
                  <a:lnTo>
                    <a:pt x="380762" y="1859089"/>
                  </a:lnTo>
                  <a:lnTo>
                    <a:pt x="380645" y="1858365"/>
                  </a:lnTo>
                  <a:lnTo>
                    <a:pt x="381755" y="1859873"/>
                  </a:lnTo>
                  <a:lnTo>
                    <a:pt x="382246" y="1861075"/>
                  </a:lnTo>
                  <a:close/>
                </a:path>
                <a:path w="1256665" h="2692400">
                  <a:moveTo>
                    <a:pt x="386141" y="1861294"/>
                  </a:moveTo>
                  <a:lnTo>
                    <a:pt x="384918" y="1860132"/>
                  </a:lnTo>
                  <a:lnTo>
                    <a:pt x="383940" y="1858366"/>
                  </a:lnTo>
                  <a:lnTo>
                    <a:pt x="384895" y="1859219"/>
                  </a:lnTo>
                  <a:lnTo>
                    <a:pt x="385794" y="1860434"/>
                  </a:lnTo>
                  <a:lnTo>
                    <a:pt x="385908" y="1860650"/>
                  </a:lnTo>
                  <a:lnTo>
                    <a:pt x="386141" y="1861294"/>
                  </a:lnTo>
                  <a:close/>
                </a:path>
                <a:path w="1256665" h="2692400">
                  <a:moveTo>
                    <a:pt x="378880" y="1862383"/>
                  </a:moveTo>
                  <a:lnTo>
                    <a:pt x="376231" y="1858888"/>
                  </a:lnTo>
                  <a:lnTo>
                    <a:pt x="375989" y="1858385"/>
                  </a:lnTo>
                  <a:lnTo>
                    <a:pt x="378616" y="1861609"/>
                  </a:lnTo>
                  <a:lnTo>
                    <a:pt x="378737" y="1861849"/>
                  </a:lnTo>
                  <a:lnTo>
                    <a:pt x="378880" y="1862383"/>
                  </a:lnTo>
                  <a:close/>
                </a:path>
                <a:path w="1256665" h="2692400">
                  <a:moveTo>
                    <a:pt x="377986" y="1859048"/>
                  </a:moveTo>
                  <a:lnTo>
                    <a:pt x="377500" y="1858399"/>
                  </a:lnTo>
                  <a:lnTo>
                    <a:pt x="377828" y="1858677"/>
                  </a:lnTo>
                  <a:lnTo>
                    <a:pt x="377949" y="1858911"/>
                  </a:lnTo>
                  <a:lnTo>
                    <a:pt x="377986" y="1859048"/>
                  </a:lnTo>
                  <a:close/>
                </a:path>
                <a:path w="1256665" h="2692400">
                  <a:moveTo>
                    <a:pt x="385526" y="1861232"/>
                  </a:moveTo>
                  <a:lnTo>
                    <a:pt x="383499" y="1859296"/>
                  </a:lnTo>
                  <a:lnTo>
                    <a:pt x="383126" y="1858430"/>
                  </a:lnTo>
                  <a:lnTo>
                    <a:pt x="384879" y="1860095"/>
                  </a:lnTo>
                  <a:lnTo>
                    <a:pt x="385526" y="1861232"/>
                  </a:lnTo>
                  <a:close/>
                </a:path>
                <a:path w="1256665" h="2692400">
                  <a:moveTo>
                    <a:pt x="380203" y="1859838"/>
                  </a:moveTo>
                  <a:lnTo>
                    <a:pt x="379354" y="1859089"/>
                  </a:lnTo>
                  <a:lnTo>
                    <a:pt x="379239" y="1858911"/>
                  </a:lnTo>
                  <a:lnTo>
                    <a:pt x="379133" y="1858433"/>
                  </a:lnTo>
                  <a:lnTo>
                    <a:pt x="379408" y="1858677"/>
                  </a:lnTo>
                  <a:lnTo>
                    <a:pt x="380076" y="1859491"/>
                  </a:lnTo>
                  <a:lnTo>
                    <a:pt x="380203" y="1859838"/>
                  </a:lnTo>
                  <a:close/>
                </a:path>
                <a:path w="1256665" h="2692400">
                  <a:moveTo>
                    <a:pt x="365575" y="1866899"/>
                  </a:moveTo>
                  <a:lnTo>
                    <a:pt x="361970" y="1866899"/>
                  </a:lnTo>
                  <a:lnTo>
                    <a:pt x="356735" y="1858475"/>
                  </a:lnTo>
                  <a:lnTo>
                    <a:pt x="361016" y="1861736"/>
                  </a:lnTo>
                  <a:lnTo>
                    <a:pt x="365575" y="1866899"/>
                  </a:lnTo>
                  <a:close/>
                </a:path>
                <a:path w="1256665" h="2692400">
                  <a:moveTo>
                    <a:pt x="353788" y="1862732"/>
                  </a:moveTo>
                  <a:lnTo>
                    <a:pt x="353658" y="1862603"/>
                  </a:lnTo>
                  <a:lnTo>
                    <a:pt x="353548" y="1862448"/>
                  </a:lnTo>
                  <a:lnTo>
                    <a:pt x="351649" y="1858504"/>
                  </a:lnTo>
                  <a:lnTo>
                    <a:pt x="352173" y="1859219"/>
                  </a:lnTo>
                  <a:lnTo>
                    <a:pt x="353788" y="1862732"/>
                  </a:lnTo>
                  <a:close/>
                </a:path>
                <a:path w="1256665" h="2692400">
                  <a:moveTo>
                    <a:pt x="381478" y="1859089"/>
                  </a:moveTo>
                  <a:lnTo>
                    <a:pt x="381196" y="1858505"/>
                  </a:lnTo>
                  <a:lnTo>
                    <a:pt x="381478" y="1859089"/>
                  </a:lnTo>
                  <a:close/>
                </a:path>
                <a:path w="1256665" h="2692400">
                  <a:moveTo>
                    <a:pt x="389211" y="1863005"/>
                  </a:moveTo>
                  <a:lnTo>
                    <a:pt x="388344" y="1862215"/>
                  </a:lnTo>
                  <a:lnTo>
                    <a:pt x="386592" y="1858580"/>
                  </a:lnTo>
                  <a:lnTo>
                    <a:pt x="389211" y="1863005"/>
                  </a:lnTo>
                  <a:close/>
                </a:path>
                <a:path w="1256665" h="2692400">
                  <a:moveTo>
                    <a:pt x="379290" y="1859138"/>
                  </a:moveTo>
                  <a:lnTo>
                    <a:pt x="378971" y="1858825"/>
                  </a:lnTo>
                  <a:lnTo>
                    <a:pt x="378856" y="1858650"/>
                  </a:lnTo>
                  <a:lnTo>
                    <a:pt x="379153" y="1858911"/>
                  </a:lnTo>
                  <a:lnTo>
                    <a:pt x="379279" y="1859089"/>
                  </a:lnTo>
                  <a:close/>
                </a:path>
                <a:path w="1256665" h="2692400">
                  <a:moveTo>
                    <a:pt x="385228" y="1859377"/>
                  </a:moveTo>
                  <a:lnTo>
                    <a:pt x="385067" y="1859219"/>
                  </a:lnTo>
                  <a:lnTo>
                    <a:pt x="384660" y="1858654"/>
                  </a:lnTo>
                  <a:lnTo>
                    <a:pt x="385228" y="1859377"/>
                  </a:lnTo>
                  <a:close/>
                </a:path>
                <a:path w="1256665" h="2692400">
                  <a:moveTo>
                    <a:pt x="380069" y="1859470"/>
                  </a:moveTo>
                  <a:lnTo>
                    <a:pt x="379408" y="1858677"/>
                  </a:lnTo>
                  <a:lnTo>
                    <a:pt x="379896" y="1859109"/>
                  </a:lnTo>
                  <a:lnTo>
                    <a:pt x="380017" y="1859328"/>
                  </a:lnTo>
                  <a:lnTo>
                    <a:pt x="380069" y="1859470"/>
                  </a:lnTo>
                  <a:close/>
                </a:path>
                <a:path w="1256665" h="2692400">
                  <a:moveTo>
                    <a:pt x="378214" y="1859898"/>
                  </a:moveTo>
                  <a:lnTo>
                    <a:pt x="377228" y="1858715"/>
                  </a:lnTo>
                  <a:lnTo>
                    <a:pt x="378021" y="1859328"/>
                  </a:lnTo>
                  <a:lnTo>
                    <a:pt x="378148" y="1859651"/>
                  </a:lnTo>
                  <a:lnTo>
                    <a:pt x="378214" y="1859898"/>
                  </a:lnTo>
                  <a:close/>
                </a:path>
                <a:path w="1256665" h="2692400">
                  <a:moveTo>
                    <a:pt x="379452" y="1860434"/>
                  </a:moveTo>
                  <a:lnTo>
                    <a:pt x="378468" y="1859674"/>
                  </a:lnTo>
                  <a:lnTo>
                    <a:pt x="378017" y="1859089"/>
                  </a:lnTo>
                  <a:lnTo>
                    <a:pt x="377904" y="1858741"/>
                  </a:lnTo>
                  <a:lnTo>
                    <a:pt x="379095" y="1859750"/>
                  </a:lnTo>
                  <a:lnTo>
                    <a:pt x="379452" y="1860434"/>
                  </a:lnTo>
                  <a:close/>
                </a:path>
                <a:path w="1256665" h="2692400">
                  <a:moveTo>
                    <a:pt x="383587" y="1859499"/>
                  </a:moveTo>
                  <a:lnTo>
                    <a:pt x="382966" y="1858911"/>
                  </a:lnTo>
                  <a:lnTo>
                    <a:pt x="382897" y="1858744"/>
                  </a:lnTo>
                  <a:lnTo>
                    <a:pt x="383438" y="1859256"/>
                  </a:lnTo>
                  <a:lnTo>
                    <a:pt x="383587" y="1859499"/>
                  </a:lnTo>
                  <a:close/>
                </a:path>
                <a:path w="1256665" h="2692400">
                  <a:moveTo>
                    <a:pt x="379503" y="1860095"/>
                  </a:moveTo>
                  <a:lnTo>
                    <a:pt x="379338" y="1859956"/>
                  </a:lnTo>
                  <a:lnTo>
                    <a:pt x="378890" y="1858746"/>
                  </a:lnTo>
                  <a:lnTo>
                    <a:pt x="379181" y="1859032"/>
                  </a:lnTo>
                  <a:lnTo>
                    <a:pt x="379308" y="1859219"/>
                  </a:lnTo>
                  <a:lnTo>
                    <a:pt x="379503" y="1860095"/>
                  </a:lnTo>
                  <a:close/>
                </a:path>
                <a:path w="1256665" h="2692400">
                  <a:moveTo>
                    <a:pt x="381599" y="1859491"/>
                  </a:moveTo>
                  <a:lnTo>
                    <a:pt x="381117" y="1858754"/>
                  </a:lnTo>
                  <a:lnTo>
                    <a:pt x="381411" y="1859032"/>
                  </a:lnTo>
                  <a:lnTo>
                    <a:pt x="381599" y="1859491"/>
                  </a:lnTo>
                  <a:close/>
                </a:path>
                <a:path w="1256665" h="2692400">
                  <a:moveTo>
                    <a:pt x="385379" y="1859652"/>
                  </a:moveTo>
                  <a:lnTo>
                    <a:pt x="384887" y="1859195"/>
                  </a:lnTo>
                  <a:lnTo>
                    <a:pt x="384563" y="1858771"/>
                  </a:lnTo>
                  <a:lnTo>
                    <a:pt x="385090" y="1859251"/>
                  </a:lnTo>
                  <a:lnTo>
                    <a:pt x="385379" y="1859652"/>
                  </a:lnTo>
                  <a:close/>
                </a:path>
                <a:path w="1256665" h="2692400">
                  <a:moveTo>
                    <a:pt x="383250" y="1859902"/>
                  </a:moveTo>
                  <a:lnTo>
                    <a:pt x="382433" y="1858779"/>
                  </a:lnTo>
                  <a:lnTo>
                    <a:pt x="382984" y="1859328"/>
                  </a:lnTo>
                  <a:lnTo>
                    <a:pt x="383107" y="1859499"/>
                  </a:lnTo>
                  <a:lnTo>
                    <a:pt x="383250" y="1859902"/>
                  </a:lnTo>
                  <a:close/>
                </a:path>
                <a:path w="1256665" h="2692400">
                  <a:moveTo>
                    <a:pt x="378562" y="1864218"/>
                  </a:moveTo>
                  <a:lnTo>
                    <a:pt x="378195" y="1863852"/>
                  </a:lnTo>
                  <a:lnTo>
                    <a:pt x="375222" y="1858785"/>
                  </a:lnTo>
                  <a:lnTo>
                    <a:pt x="377400" y="1861585"/>
                  </a:lnTo>
                  <a:lnTo>
                    <a:pt x="378562" y="1864218"/>
                  </a:lnTo>
                  <a:close/>
                </a:path>
                <a:path w="1256665" h="2692400">
                  <a:moveTo>
                    <a:pt x="383035" y="1860529"/>
                  </a:moveTo>
                  <a:lnTo>
                    <a:pt x="382386" y="1859929"/>
                  </a:lnTo>
                  <a:lnTo>
                    <a:pt x="382017" y="1858807"/>
                  </a:lnTo>
                  <a:lnTo>
                    <a:pt x="383035" y="1860529"/>
                  </a:lnTo>
                  <a:close/>
                </a:path>
                <a:path w="1256665" h="2692400">
                  <a:moveTo>
                    <a:pt x="379187" y="1863527"/>
                  </a:moveTo>
                  <a:lnTo>
                    <a:pt x="377267" y="1861232"/>
                  </a:lnTo>
                  <a:lnTo>
                    <a:pt x="376183" y="1858825"/>
                  </a:lnTo>
                  <a:lnTo>
                    <a:pt x="378772" y="1862240"/>
                  </a:lnTo>
                  <a:lnTo>
                    <a:pt x="378898" y="1862448"/>
                  </a:lnTo>
                  <a:lnTo>
                    <a:pt x="379187" y="1863527"/>
                  </a:lnTo>
                  <a:close/>
                </a:path>
                <a:path w="1256665" h="2692400">
                  <a:moveTo>
                    <a:pt x="380597" y="1859730"/>
                  </a:moveTo>
                  <a:lnTo>
                    <a:pt x="379956" y="1859162"/>
                  </a:lnTo>
                  <a:lnTo>
                    <a:pt x="379843" y="1858855"/>
                  </a:lnTo>
                  <a:lnTo>
                    <a:pt x="380597" y="1859730"/>
                  </a:lnTo>
                  <a:close/>
                </a:path>
                <a:path w="1256665" h="2692400">
                  <a:moveTo>
                    <a:pt x="387566" y="1861506"/>
                  </a:moveTo>
                  <a:lnTo>
                    <a:pt x="386557" y="1860588"/>
                  </a:lnTo>
                  <a:lnTo>
                    <a:pt x="385791" y="1858877"/>
                  </a:lnTo>
                  <a:lnTo>
                    <a:pt x="387566" y="1861506"/>
                  </a:lnTo>
                  <a:close/>
                </a:path>
                <a:path w="1256665" h="2692400">
                  <a:moveTo>
                    <a:pt x="383911" y="1860252"/>
                  </a:moveTo>
                  <a:lnTo>
                    <a:pt x="383187" y="1859530"/>
                  </a:lnTo>
                  <a:lnTo>
                    <a:pt x="383065" y="1859296"/>
                  </a:lnTo>
                  <a:lnTo>
                    <a:pt x="382941" y="1858888"/>
                  </a:lnTo>
                  <a:lnTo>
                    <a:pt x="383578" y="1859491"/>
                  </a:lnTo>
                  <a:lnTo>
                    <a:pt x="383911" y="1860252"/>
                  </a:lnTo>
                  <a:close/>
                </a:path>
                <a:path w="1256665" h="2692400">
                  <a:moveTo>
                    <a:pt x="381203" y="1859927"/>
                  </a:moveTo>
                  <a:lnTo>
                    <a:pt x="380792" y="1859475"/>
                  </a:lnTo>
                  <a:lnTo>
                    <a:pt x="380669" y="1858911"/>
                  </a:lnTo>
                  <a:lnTo>
                    <a:pt x="381203" y="1859927"/>
                  </a:lnTo>
                  <a:close/>
                </a:path>
                <a:path w="1256665" h="2692400">
                  <a:moveTo>
                    <a:pt x="380317" y="1860147"/>
                  </a:moveTo>
                  <a:lnTo>
                    <a:pt x="379373" y="1859219"/>
                  </a:lnTo>
                  <a:lnTo>
                    <a:pt x="379260" y="1859007"/>
                  </a:lnTo>
                  <a:lnTo>
                    <a:pt x="380104" y="1859750"/>
                  </a:lnTo>
                  <a:lnTo>
                    <a:pt x="380228" y="1859905"/>
                  </a:lnTo>
                  <a:lnTo>
                    <a:pt x="380317" y="1860147"/>
                  </a:lnTo>
                  <a:close/>
                </a:path>
                <a:path w="1256665" h="2692400">
                  <a:moveTo>
                    <a:pt x="381885" y="1859929"/>
                  </a:moveTo>
                  <a:lnTo>
                    <a:pt x="381658" y="1859581"/>
                  </a:lnTo>
                  <a:lnTo>
                    <a:pt x="381416" y="1859032"/>
                  </a:lnTo>
                  <a:lnTo>
                    <a:pt x="381542" y="1859219"/>
                  </a:lnTo>
                  <a:lnTo>
                    <a:pt x="381885" y="1859929"/>
                  </a:lnTo>
                  <a:close/>
                </a:path>
                <a:path w="1256665" h="2692400">
                  <a:moveTo>
                    <a:pt x="378437" y="1859650"/>
                  </a:moveTo>
                  <a:lnTo>
                    <a:pt x="378227" y="1859458"/>
                  </a:lnTo>
                  <a:lnTo>
                    <a:pt x="378103" y="1859296"/>
                  </a:lnTo>
                  <a:lnTo>
                    <a:pt x="377986" y="1859048"/>
                  </a:lnTo>
                  <a:lnTo>
                    <a:pt x="378437" y="1859650"/>
                  </a:lnTo>
                  <a:close/>
                </a:path>
                <a:path w="1256665" h="2692400">
                  <a:moveTo>
                    <a:pt x="382203" y="1859936"/>
                  </a:moveTo>
                  <a:lnTo>
                    <a:pt x="381478" y="1859089"/>
                  </a:lnTo>
                  <a:lnTo>
                    <a:pt x="382129" y="1859694"/>
                  </a:lnTo>
                  <a:lnTo>
                    <a:pt x="382203" y="1859936"/>
                  </a:lnTo>
                  <a:close/>
                </a:path>
                <a:path w="1256665" h="2692400">
                  <a:moveTo>
                    <a:pt x="382472" y="1860827"/>
                  </a:moveTo>
                  <a:lnTo>
                    <a:pt x="381841" y="1859838"/>
                  </a:lnTo>
                  <a:lnTo>
                    <a:pt x="381488" y="1859108"/>
                  </a:lnTo>
                  <a:lnTo>
                    <a:pt x="382165" y="1859892"/>
                  </a:lnTo>
                  <a:lnTo>
                    <a:pt x="382472" y="1860827"/>
                  </a:lnTo>
                  <a:close/>
                </a:path>
                <a:path w="1256665" h="2692400">
                  <a:moveTo>
                    <a:pt x="386222" y="1860282"/>
                  </a:moveTo>
                  <a:lnTo>
                    <a:pt x="385577" y="1859694"/>
                  </a:lnTo>
                  <a:lnTo>
                    <a:pt x="385350" y="1859109"/>
                  </a:lnTo>
                  <a:lnTo>
                    <a:pt x="386222" y="1860282"/>
                  </a:lnTo>
                  <a:close/>
                </a:path>
                <a:path w="1256665" h="2692400">
                  <a:moveTo>
                    <a:pt x="380656" y="1861071"/>
                  </a:moveTo>
                  <a:lnTo>
                    <a:pt x="379531" y="1860119"/>
                  </a:lnTo>
                  <a:lnTo>
                    <a:pt x="379290" y="1859138"/>
                  </a:lnTo>
                  <a:lnTo>
                    <a:pt x="380264" y="1860095"/>
                  </a:lnTo>
                  <a:lnTo>
                    <a:pt x="380373" y="1860301"/>
                  </a:lnTo>
                  <a:lnTo>
                    <a:pt x="380656" y="1861071"/>
                  </a:lnTo>
                  <a:close/>
                </a:path>
                <a:path w="1256665" h="2692400">
                  <a:moveTo>
                    <a:pt x="380728" y="1860261"/>
                  </a:moveTo>
                  <a:lnTo>
                    <a:pt x="380073" y="1859475"/>
                  </a:lnTo>
                  <a:lnTo>
                    <a:pt x="379956" y="1859162"/>
                  </a:lnTo>
                  <a:lnTo>
                    <a:pt x="380615" y="1859750"/>
                  </a:lnTo>
                  <a:lnTo>
                    <a:pt x="380728" y="1860261"/>
                  </a:lnTo>
                  <a:close/>
                </a:path>
                <a:path w="1256665" h="2692400">
                  <a:moveTo>
                    <a:pt x="378282" y="1859530"/>
                  </a:moveTo>
                  <a:lnTo>
                    <a:pt x="378084" y="1859377"/>
                  </a:lnTo>
                  <a:lnTo>
                    <a:pt x="378025" y="1859195"/>
                  </a:lnTo>
                  <a:lnTo>
                    <a:pt x="378282" y="1859530"/>
                  </a:lnTo>
                  <a:close/>
                </a:path>
                <a:path w="1256665" h="2692400">
                  <a:moveTo>
                    <a:pt x="385599" y="1859849"/>
                  </a:moveTo>
                  <a:lnTo>
                    <a:pt x="385426" y="1859694"/>
                  </a:lnTo>
                  <a:lnTo>
                    <a:pt x="385090" y="1859251"/>
                  </a:lnTo>
                  <a:lnTo>
                    <a:pt x="385599" y="1859849"/>
                  </a:lnTo>
                  <a:close/>
                </a:path>
                <a:path w="1256665" h="2692400">
                  <a:moveTo>
                    <a:pt x="353800" y="1862744"/>
                  </a:moveTo>
                  <a:lnTo>
                    <a:pt x="352200" y="1859256"/>
                  </a:lnTo>
                  <a:lnTo>
                    <a:pt x="352853" y="1860147"/>
                  </a:lnTo>
                  <a:lnTo>
                    <a:pt x="352970" y="1860407"/>
                  </a:lnTo>
                  <a:lnTo>
                    <a:pt x="353800" y="1862744"/>
                  </a:lnTo>
                  <a:close/>
                </a:path>
                <a:path w="1256665" h="2692400">
                  <a:moveTo>
                    <a:pt x="385613" y="1859977"/>
                  </a:moveTo>
                  <a:lnTo>
                    <a:pt x="384981" y="1859296"/>
                  </a:lnTo>
                  <a:lnTo>
                    <a:pt x="385409" y="1859694"/>
                  </a:lnTo>
                  <a:lnTo>
                    <a:pt x="385613" y="1859977"/>
                  </a:lnTo>
                  <a:close/>
                </a:path>
                <a:path w="1256665" h="2692400">
                  <a:moveTo>
                    <a:pt x="381455" y="1860407"/>
                  </a:moveTo>
                  <a:lnTo>
                    <a:pt x="380815" y="1859651"/>
                  </a:lnTo>
                  <a:lnTo>
                    <a:pt x="380689" y="1859361"/>
                  </a:lnTo>
                  <a:lnTo>
                    <a:pt x="381230" y="1859977"/>
                  </a:lnTo>
                  <a:lnTo>
                    <a:pt x="381455" y="1860407"/>
                  </a:lnTo>
                  <a:close/>
                </a:path>
                <a:path w="1256665" h="2692400">
                  <a:moveTo>
                    <a:pt x="379912" y="1861937"/>
                  </a:moveTo>
                  <a:lnTo>
                    <a:pt x="378280" y="1859977"/>
                  </a:lnTo>
                  <a:lnTo>
                    <a:pt x="378198" y="1859838"/>
                  </a:lnTo>
                  <a:lnTo>
                    <a:pt x="378072" y="1859367"/>
                  </a:lnTo>
                  <a:lnTo>
                    <a:pt x="378294" y="1859546"/>
                  </a:lnTo>
                  <a:lnTo>
                    <a:pt x="379760" y="1861461"/>
                  </a:lnTo>
                  <a:lnTo>
                    <a:pt x="379912" y="1861937"/>
                  </a:lnTo>
                  <a:close/>
                </a:path>
                <a:path w="1256665" h="2692400">
                  <a:moveTo>
                    <a:pt x="385626" y="1859873"/>
                  </a:moveTo>
                  <a:lnTo>
                    <a:pt x="385228" y="1859377"/>
                  </a:lnTo>
                  <a:lnTo>
                    <a:pt x="385453" y="1859581"/>
                  </a:lnTo>
                  <a:lnTo>
                    <a:pt x="385574" y="1859730"/>
                  </a:lnTo>
                  <a:lnTo>
                    <a:pt x="385626" y="1859873"/>
                  </a:lnTo>
                  <a:close/>
                </a:path>
                <a:path w="1256665" h="2692400">
                  <a:moveTo>
                    <a:pt x="384302" y="1861160"/>
                  </a:moveTo>
                  <a:lnTo>
                    <a:pt x="383233" y="1859674"/>
                  </a:lnTo>
                  <a:lnTo>
                    <a:pt x="383114" y="1859458"/>
                  </a:lnTo>
                  <a:lnTo>
                    <a:pt x="383872" y="1860213"/>
                  </a:lnTo>
                  <a:lnTo>
                    <a:pt x="384302" y="1861160"/>
                  </a:lnTo>
                  <a:close/>
                </a:path>
                <a:path w="1256665" h="2692400">
                  <a:moveTo>
                    <a:pt x="380730" y="1860301"/>
                  </a:moveTo>
                  <a:lnTo>
                    <a:pt x="380291" y="1859914"/>
                  </a:lnTo>
                  <a:lnTo>
                    <a:pt x="380171" y="1859750"/>
                  </a:lnTo>
                  <a:lnTo>
                    <a:pt x="380069" y="1859470"/>
                  </a:lnTo>
                  <a:lnTo>
                    <a:pt x="380609" y="1860119"/>
                  </a:lnTo>
                  <a:lnTo>
                    <a:pt x="380730" y="1860301"/>
                  </a:lnTo>
                  <a:close/>
                </a:path>
                <a:path w="1256665" h="2692400">
                  <a:moveTo>
                    <a:pt x="381822" y="1859956"/>
                  </a:moveTo>
                  <a:lnTo>
                    <a:pt x="381705" y="1859750"/>
                  </a:lnTo>
                  <a:lnTo>
                    <a:pt x="381599" y="1859491"/>
                  </a:lnTo>
                  <a:lnTo>
                    <a:pt x="381822" y="1859956"/>
                  </a:lnTo>
                  <a:close/>
                </a:path>
                <a:path w="1256665" h="2692400">
                  <a:moveTo>
                    <a:pt x="386305" y="1862638"/>
                  </a:moveTo>
                  <a:lnTo>
                    <a:pt x="383913" y="1860253"/>
                  </a:lnTo>
                  <a:lnTo>
                    <a:pt x="383587" y="1859499"/>
                  </a:lnTo>
                  <a:lnTo>
                    <a:pt x="385555" y="1861361"/>
                  </a:lnTo>
                  <a:lnTo>
                    <a:pt x="385678" y="1861506"/>
                  </a:lnTo>
                  <a:lnTo>
                    <a:pt x="386305" y="1862638"/>
                  </a:lnTo>
                  <a:close/>
                </a:path>
                <a:path w="1256665" h="2692400">
                  <a:moveTo>
                    <a:pt x="381538" y="1860563"/>
                  </a:moveTo>
                  <a:lnTo>
                    <a:pt x="380822" y="1859929"/>
                  </a:lnTo>
                  <a:lnTo>
                    <a:pt x="380695" y="1859510"/>
                  </a:lnTo>
                  <a:lnTo>
                    <a:pt x="381455" y="1860407"/>
                  </a:lnTo>
                  <a:lnTo>
                    <a:pt x="381538" y="1860563"/>
                  </a:lnTo>
                  <a:close/>
                </a:path>
                <a:path w="1256665" h="2692400">
                  <a:moveTo>
                    <a:pt x="379826" y="1861547"/>
                  </a:moveTo>
                  <a:lnTo>
                    <a:pt x="378282" y="1859530"/>
                  </a:lnTo>
                  <a:lnTo>
                    <a:pt x="378470" y="1859694"/>
                  </a:lnTo>
                  <a:lnTo>
                    <a:pt x="379720" y="1861361"/>
                  </a:lnTo>
                  <a:lnTo>
                    <a:pt x="379826" y="1861547"/>
                  </a:lnTo>
                  <a:close/>
                </a:path>
                <a:path w="1256665" h="2692400">
                  <a:moveTo>
                    <a:pt x="382042" y="1860253"/>
                  </a:moveTo>
                  <a:lnTo>
                    <a:pt x="381781" y="1859862"/>
                  </a:lnTo>
                  <a:lnTo>
                    <a:pt x="381658" y="1859581"/>
                  </a:lnTo>
                  <a:lnTo>
                    <a:pt x="381891" y="1859942"/>
                  </a:lnTo>
                  <a:lnTo>
                    <a:pt x="382042" y="1860253"/>
                  </a:lnTo>
                  <a:close/>
                </a:path>
                <a:path w="1256665" h="2692400">
                  <a:moveTo>
                    <a:pt x="379812" y="1861485"/>
                  </a:moveTo>
                  <a:lnTo>
                    <a:pt x="378437" y="1859650"/>
                  </a:lnTo>
                  <a:lnTo>
                    <a:pt x="379415" y="1860406"/>
                  </a:lnTo>
                  <a:lnTo>
                    <a:pt x="379532" y="1860588"/>
                  </a:lnTo>
                  <a:lnTo>
                    <a:pt x="379655" y="1860865"/>
                  </a:lnTo>
                  <a:lnTo>
                    <a:pt x="379812" y="1861485"/>
                  </a:lnTo>
                  <a:close/>
                </a:path>
                <a:path w="1256665" h="2692400">
                  <a:moveTo>
                    <a:pt x="385697" y="1860067"/>
                  </a:moveTo>
                  <a:lnTo>
                    <a:pt x="385379" y="1859652"/>
                  </a:lnTo>
                  <a:lnTo>
                    <a:pt x="385609" y="1859862"/>
                  </a:lnTo>
                  <a:lnTo>
                    <a:pt x="385697" y="1860067"/>
                  </a:lnTo>
                  <a:close/>
                </a:path>
                <a:path w="1256665" h="2692400">
                  <a:moveTo>
                    <a:pt x="382465" y="1860240"/>
                  </a:moveTo>
                  <a:lnTo>
                    <a:pt x="382238" y="1859977"/>
                  </a:lnTo>
                  <a:lnTo>
                    <a:pt x="382128" y="1859690"/>
                  </a:lnTo>
                  <a:lnTo>
                    <a:pt x="382313" y="1859862"/>
                  </a:lnTo>
                  <a:lnTo>
                    <a:pt x="382465" y="1860240"/>
                  </a:lnTo>
                  <a:close/>
                </a:path>
                <a:path w="1256665" h="2692400">
                  <a:moveTo>
                    <a:pt x="363780" y="1863842"/>
                  </a:moveTo>
                  <a:lnTo>
                    <a:pt x="361086" y="1861790"/>
                  </a:lnTo>
                  <a:lnTo>
                    <a:pt x="359245" y="1859693"/>
                  </a:lnTo>
                  <a:lnTo>
                    <a:pt x="363780" y="1863842"/>
                  </a:lnTo>
                  <a:close/>
                </a:path>
                <a:path w="1256665" h="2692400">
                  <a:moveTo>
                    <a:pt x="385835" y="1860060"/>
                  </a:moveTo>
                  <a:lnTo>
                    <a:pt x="385687" y="1859927"/>
                  </a:lnTo>
                  <a:lnTo>
                    <a:pt x="385562" y="1859694"/>
                  </a:lnTo>
                  <a:lnTo>
                    <a:pt x="385835" y="1860060"/>
                  </a:lnTo>
                  <a:close/>
                </a:path>
                <a:path w="1256665" h="2692400">
                  <a:moveTo>
                    <a:pt x="379518" y="1860486"/>
                  </a:moveTo>
                  <a:lnTo>
                    <a:pt x="379095" y="1859750"/>
                  </a:lnTo>
                  <a:lnTo>
                    <a:pt x="379335" y="1859977"/>
                  </a:lnTo>
                  <a:lnTo>
                    <a:pt x="379518" y="1860486"/>
                  </a:lnTo>
                  <a:close/>
                </a:path>
                <a:path w="1256665" h="2692400">
                  <a:moveTo>
                    <a:pt x="381887" y="1861226"/>
                  </a:moveTo>
                  <a:lnTo>
                    <a:pt x="380810" y="1859977"/>
                  </a:lnTo>
                  <a:lnTo>
                    <a:pt x="380709" y="1859829"/>
                  </a:lnTo>
                  <a:lnTo>
                    <a:pt x="381551" y="1860588"/>
                  </a:lnTo>
                  <a:lnTo>
                    <a:pt x="381887" y="1861226"/>
                  </a:lnTo>
                  <a:close/>
                </a:path>
                <a:path w="1256665" h="2692400">
                  <a:moveTo>
                    <a:pt x="380741" y="1860563"/>
                  </a:moveTo>
                  <a:lnTo>
                    <a:pt x="380323" y="1860153"/>
                  </a:lnTo>
                  <a:lnTo>
                    <a:pt x="380203" y="1859838"/>
                  </a:lnTo>
                  <a:lnTo>
                    <a:pt x="380684" y="1860261"/>
                  </a:lnTo>
                  <a:lnTo>
                    <a:pt x="380741" y="1860563"/>
                  </a:lnTo>
                  <a:close/>
                </a:path>
                <a:path w="1256665" h="2692400">
                  <a:moveTo>
                    <a:pt x="382376" y="1861218"/>
                  </a:moveTo>
                  <a:lnTo>
                    <a:pt x="382236" y="1861051"/>
                  </a:lnTo>
                  <a:lnTo>
                    <a:pt x="381747" y="1859855"/>
                  </a:lnTo>
                  <a:lnTo>
                    <a:pt x="381871" y="1860067"/>
                  </a:lnTo>
                  <a:lnTo>
                    <a:pt x="382376" y="1861218"/>
                  </a:lnTo>
                  <a:close/>
                </a:path>
                <a:path w="1256665" h="2692400">
                  <a:moveTo>
                    <a:pt x="381980" y="1861403"/>
                  </a:moveTo>
                  <a:lnTo>
                    <a:pt x="380880" y="1860434"/>
                  </a:lnTo>
                  <a:lnTo>
                    <a:pt x="380761" y="1860301"/>
                  </a:lnTo>
                  <a:lnTo>
                    <a:pt x="380710" y="1859862"/>
                  </a:lnTo>
                  <a:lnTo>
                    <a:pt x="381834" y="1861166"/>
                  </a:lnTo>
                  <a:lnTo>
                    <a:pt x="381980" y="1861403"/>
                  </a:lnTo>
                  <a:close/>
                </a:path>
                <a:path w="1256665" h="2692400">
                  <a:moveTo>
                    <a:pt x="386180" y="1860587"/>
                  </a:moveTo>
                  <a:lnTo>
                    <a:pt x="385757" y="1860132"/>
                  </a:lnTo>
                  <a:lnTo>
                    <a:pt x="385633" y="1859892"/>
                  </a:lnTo>
                  <a:lnTo>
                    <a:pt x="386180" y="1860587"/>
                  </a:lnTo>
                  <a:close/>
                </a:path>
                <a:path w="1256665" h="2692400">
                  <a:moveTo>
                    <a:pt x="380299" y="1863674"/>
                  </a:moveTo>
                  <a:lnTo>
                    <a:pt x="378811" y="1861849"/>
                  </a:lnTo>
                  <a:lnTo>
                    <a:pt x="378690" y="1861672"/>
                  </a:lnTo>
                  <a:lnTo>
                    <a:pt x="378214" y="1859898"/>
                  </a:lnTo>
                  <a:lnTo>
                    <a:pt x="379865" y="1861879"/>
                  </a:lnTo>
                  <a:lnTo>
                    <a:pt x="379991" y="1862292"/>
                  </a:lnTo>
                  <a:lnTo>
                    <a:pt x="380299" y="1863674"/>
                  </a:lnTo>
                  <a:close/>
                </a:path>
                <a:path w="1256665" h="2692400">
                  <a:moveTo>
                    <a:pt x="384691" y="1862061"/>
                  </a:moveTo>
                  <a:lnTo>
                    <a:pt x="383717" y="1861160"/>
                  </a:lnTo>
                  <a:lnTo>
                    <a:pt x="383591" y="1861023"/>
                  </a:lnTo>
                  <a:lnTo>
                    <a:pt x="383250" y="1859902"/>
                  </a:lnTo>
                  <a:lnTo>
                    <a:pt x="384467" y="1861578"/>
                  </a:lnTo>
                  <a:lnTo>
                    <a:pt x="384691" y="1862061"/>
                  </a:lnTo>
                  <a:close/>
                </a:path>
                <a:path w="1256665" h="2692400">
                  <a:moveTo>
                    <a:pt x="383729" y="1861704"/>
                  </a:moveTo>
                  <a:lnTo>
                    <a:pt x="382483" y="1860261"/>
                  </a:lnTo>
                  <a:lnTo>
                    <a:pt x="382360" y="1859905"/>
                  </a:lnTo>
                  <a:lnTo>
                    <a:pt x="382988" y="1860486"/>
                  </a:lnTo>
                  <a:lnTo>
                    <a:pt x="383729" y="1861704"/>
                  </a:lnTo>
                  <a:close/>
                </a:path>
                <a:path w="1256665" h="2692400">
                  <a:moveTo>
                    <a:pt x="353711" y="1866899"/>
                  </a:moveTo>
                  <a:lnTo>
                    <a:pt x="351188" y="1866899"/>
                  </a:lnTo>
                  <a:lnTo>
                    <a:pt x="350956" y="1859914"/>
                  </a:lnTo>
                  <a:lnTo>
                    <a:pt x="351922" y="1860876"/>
                  </a:lnTo>
                  <a:lnTo>
                    <a:pt x="353711" y="1866899"/>
                  </a:lnTo>
                  <a:close/>
                </a:path>
                <a:path w="1256665" h="2692400">
                  <a:moveTo>
                    <a:pt x="382320" y="1861256"/>
                  </a:moveTo>
                  <a:lnTo>
                    <a:pt x="381734" y="1860736"/>
                  </a:lnTo>
                  <a:lnTo>
                    <a:pt x="381523" y="1860486"/>
                  </a:lnTo>
                  <a:lnTo>
                    <a:pt x="381203" y="1859927"/>
                  </a:lnTo>
                  <a:lnTo>
                    <a:pt x="382199" y="1861023"/>
                  </a:lnTo>
                  <a:lnTo>
                    <a:pt x="382320" y="1861256"/>
                  </a:lnTo>
                  <a:close/>
                </a:path>
                <a:path w="1256665" h="2692400">
                  <a:moveTo>
                    <a:pt x="382477" y="1860841"/>
                  </a:moveTo>
                  <a:lnTo>
                    <a:pt x="382078" y="1860301"/>
                  </a:lnTo>
                  <a:lnTo>
                    <a:pt x="381885" y="1859929"/>
                  </a:lnTo>
                  <a:lnTo>
                    <a:pt x="382477" y="1860841"/>
                  </a:lnTo>
                  <a:close/>
                </a:path>
                <a:path w="1256665" h="2692400">
                  <a:moveTo>
                    <a:pt x="382781" y="1861252"/>
                  </a:moveTo>
                  <a:lnTo>
                    <a:pt x="382518" y="1860897"/>
                  </a:lnTo>
                  <a:lnTo>
                    <a:pt x="382419" y="1860650"/>
                  </a:lnTo>
                  <a:lnTo>
                    <a:pt x="382203" y="1859936"/>
                  </a:lnTo>
                  <a:lnTo>
                    <a:pt x="382441" y="1860213"/>
                  </a:lnTo>
                  <a:lnTo>
                    <a:pt x="382781" y="1861252"/>
                  </a:lnTo>
                  <a:close/>
                </a:path>
                <a:path w="1256665" h="2692400">
                  <a:moveTo>
                    <a:pt x="379604" y="1860552"/>
                  </a:moveTo>
                  <a:lnTo>
                    <a:pt x="379322" y="1859942"/>
                  </a:lnTo>
                  <a:lnTo>
                    <a:pt x="379469" y="1860067"/>
                  </a:lnTo>
                  <a:lnTo>
                    <a:pt x="379604" y="1860552"/>
                  </a:lnTo>
                  <a:close/>
                </a:path>
                <a:path w="1256665" h="2692400">
                  <a:moveTo>
                    <a:pt x="382661" y="1861531"/>
                  </a:moveTo>
                  <a:lnTo>
                    <a:pt x="382411" y="1861256"/>
                  </a:lnTo>
                  <a:lnTo>
                    <a:pt x="381822" y="1859956"/>
                  </a:lnTo>
                  <a:lnTo>
                    <a:pt x="382065" y="1860301"/>
                  </a:lnTo>
                  <a:lnTo>
                    <a:pt x="382661" y="1861531"/>
                  </a:lnTo>
                  <a:close/>
                </a:path>
                <a:path w="1256665" h="2692400">
                  <a:moveTo>
                    <a:pt x="386854" y="1861314"/>
                  </a:moveTo>
                  <a:lnTo>
                    <a:pt x="386353" y="1860752"/>
                  </a:lnTo>
                  <a:lnTo>
                    <a:pt x="385835" y="1860060"/>
                  </a:lnTo>
                  <a:lnTo>
                    <a:pt x="386496" y="1860650"/>
                  </a:lnTo>
                  <a:lnTo>
                    <a:pt x="386673" y="1860897"/>
                  </a:lnTo>
                  <a:lnTo>
                    <a:pt x="386854" y="1861314"/>
                  </a:lnTo>
                  <a:close/>
                </a:path>
                <a:path w="1256665" h="2692400">
                  <a:moveTo>
                    <a:pt x="380780" y="1861461"/>
                  </a:moveTo>
                  <a:lnTo>
                    <a:pt x="379619" y="1860563"/>
                  </a:lnTo>
                  <a:lnTo>
                    <a:pt x="379503" y="1860095"/>
                  </a:lnTo>
                  <a:lnTo>
                    <a:pt x="380570" y="1860999"/>
                  </a:lnTo>
                  <a:lnTo>
                    <a:pt x="380693" y="1861173"/>
                  </a:lnTo>
                  <a:lnTo>
                    <a:pt x="380780" y="1861461"/>
                  </a:lnTo>
                  <a:close/>
                </a:path>
                <a:path w="1256665" h="2692400">
                  <a:moveTo>
                    <a:pt x="387345" y="1862438"/>
                  </a:moveTo>
                  <a:lnTo>
                    <a:pt x="387137" y="1862240"/>
                  </a:lnTo>
                  <a:lnTo>
                    <a:pt x="385954" y="1860650"/>
                  </a:lnTo>
                  <a:lnTo>
                    <a:pt x="385830" y="1860434"/>
                  </a:lnTo>
                  <a:lnTo>
                    <a:pt x="385715" y="1860119"/>
                  </a:lnTo>
                  <a:lnTo>
                    <a:pt x="387233" y="1862224"/>
                  </a:lnTo>
                  <a:lnTo>
                    <a:pt x="387345" y="1862438"/>
                  </a:lnTo>
                  <a:close/>
                </a:path>
                <a:path w="1256665" h="2692400">
                  <a:moveTo>
                    <a:pt x="386427" y="1862084"/>
                  </a:moveTo>
                  <a:lnTo>
                    <a:pt x="385552" y="1861256"/>
                  </a:lnTo>
                  <a:lnTo>
                    <a:pt x="384918" y="1860132"/>
                  </a:lnTo>
                  <a:lnTo>
                    <a:pt x="386101" y="1861256"/>
                  </a:lnTo>
                  <a:lnTo>
                    <a:pt x="386227" y="1861531"/>
                  </a:lnTo>
                  <a:lnTo>
                    <a:pt x="386427" y="1862084"/>
                  </a:lnTo>
                  <a:close/>
                </a:path>
                <a:path w="1256665" h="2692400">
                  <a:moveTo>
                    <a:pt x="380767" y="1861166"/>
                  </a:moveTo>
                  <a:lnTo>
                    <a:pt x="380317" y="1860147"/>
                  </a:lnTo>
                  <a:lnTo>
                    <a:pt x="380706" y="1860529"/>
                  </a:lnTo>
                  <a:lnTo>
                    <a:pt x="380767" y="1861166"/>
                  </a:lnTo>
                  <a:close/>
                </a:path>
                <a:path w="1256665" h="2692400">
                  <a:moveTo>
                    <a:pt x="357336" y="1866263"/>
                  </a:moveTo>
                  <a:lnTo>
                    <a:pt x="353896" y="1862840"/>
                  </a:lnTo>
                  <a:lnTo>
                    <a:pt x="353770" y="1862660"/>
                  </a:lnTo>
                  <a:lnTo>
                    <a:pt x="352901" y="1860213"/>
                  </a:lnTo>
                  <a:lnTo>
                    <a:pt x="357336" y="1866263"/>
                  </a:lnTo>
                  <a:close/>
                </a:path>
                <a:path w="1256665" h="2692400">
                  <a:moveTo>
                    <a:pt x="384157" y="1862883"/>
                  </a:moveTo>
                  <a:lnTo>
                    <a:pt x="383625" y="1862393"/>
                  </a:lnTo>
                  <a:lnTo>
                    <a:pt x="382784" y="1861256"/>
                  </a:lnTo>
                  <a:lnTo>
                    <a:pt x="382465" y="1860240"/>
                  </a:lnTo>
                  <a:lnTo>
                    <a:pt x="383702" y="1861672"/>
                  </a:lnTo>
                  <a:lnTo>
                    <a:pt x="383814" y="1861849"/>
                  </a:lnTo>
                  <a:lnTo>
                    <a:pt x="383939" y="1862168"/>
                  </a:lnTo>
                  <a:lnTo>
                    <a:pt x="384157" y="1862883"/>
                  </a:lnTo>
                  <a:close/>
                </a:path>
                <a:path w="1256665" h="2692400">
                  <a:moveTo>
                    <a:pt x="382699" y="1861573"/>
                  </a:moveTo>
                  <a:lnTo>
                    <a:pt x="382042" y="1860253"/>
                  </a:lnTo>
                  <a:lnTo>
                    <a:pt x="382411" y="1860752"/>
                  </a:lnTo>
                  <a:lnTo>
                    <a:pt x="382532" y="1861023"/>
                  </a:lnTo>
                  <a:lnTo>
                    <a:pt x="382699" y="1861573"/>
                  </a:lnTo>
                  <a:close/>
                </a:path>
                <a:path w="1256665" h="2692400">
                  <a:moveTo>
                    <a:pt x="386609" y="1860752"/>
                  </a:moveTo>
                  <a:lnTo>
                    <a:pt x="386449" y="1860588"/>
                  </a:lnTo>
                  <a:lnTo>
                    <a:pt x="386222" y="1860282"/>
                  </a:lnTo>
                  <a:lnTo>
                    <a:pt x="386446" y="1860486"/>
                  </a:lnTo>
                  <a:lnTo>
                    <a:pt x="386565" y="1860650"/>
                  </a:lnTo>
                  <a:close/>
                </a:path>
                <a:path w="1256665" h="2692400">
                  <a:moveTo>
                    <a:pt x="382049" y="1861849"/>
                  </a:moveTo>
                  <a:lnTo>
                    <a:pt x="380829" y="1860650"/>
                  </a:lnTo>
                  <a:lnTo>
                    <a:pt x="380730" y="1860301"/>
                  </a:lnTo>
                  <a:lnTo>
                    <a:pt x="382049" y="1861849"/>
                  </a:lnTo>
                  <a:close/>
                </a:path>
                <a:path w="1256665" h="2692400">
                  <a:moveTo>
                    <a:pt x="382389" y="1862182"/>
                  </a:moveTo>
                  <a:lnTo>
                    <a:pt x="380848" y="1860406"/>
                  </a:lnTo>
                  <a:lnTo>
                    <a:pt x="381932" y="1861361"/>
                  </a:lnTo>
                  <a:lnTo>
                    <a:pt x="382389" y="1862182"/>
                  </a:lnTo>
                  <a:close/>
                </a:path>
                <a:path w="1256665" h="2692400">
                  <a:moveTo>
                    <a:pt x="381740" y="1860742"/>
                  </a:moveTo>
                  <a:lnTo>
                    <a:pt x="381565" y="1860588"/>
                  </a:lnTo>
                  <a:lnTo>
                    <a:pt x="381455" y="1860407"/>
                  </a:lnTo>
                  <a:lnTo>
                    <a:pt x="381740" y="1860742"/>
                  </a:lnTo>
                  <a:close/>
                </a:path>
                <a:path w="1256665" h="2692400">
                  <a:moveTo>
                    <a:pt x="379672" y="1860858"/>
                  </a:moveTo>
                  <a:lnTo>
                    <a:pt x="379518" y="1860486"/>
                  </a:lnTo>
                  <a:lnTo>
                    <a:pt x="379645" y="1860736"/>
                  </a:lnTo>
                  <a:close/>
                </a:path>
                <a:path w="1256665" h="2692400">
                  <a:moveTo>
                    <a:pt x="383835" y="1861827"/>
                  </a:moveTo>
                  <a:lnTo>
                    <a:pt x="383710" y="1861672"/>
                  </a:lnTo>
                  <a:lnTo>
                    <a:pt x="383035" y="1860529"/>
                  </a:lnTo>
                  <a:lnTo>
                    <a:pt x="383543" y="1860999"/>
                  </a:lnTo>
                  <a:lnTo>
                    <a:pt x="383662" y="1861256"/>
                  </a:lnTo>
                  <a:lnTo>
                    <a:pt x="383835" y="1861827"/>
                  </a:lnTo>
                  <a:close/>
                </a:path>
                <a:path w="1256665" h="2692400">
                  <a:moveTo>
                    <a:pt x="380841" y="1862858"/>
                  </a:moveTo>
                  <a:lnTo>
                    <a:pt x="380487" y="1862386"/>
                  </a:lnTo>
                  <a:lnTo>
                    <a:pt x="379693" y="1860897"/>
                  </a:lnTo>
                  <a:lnTo>
                    <a:pt x="379604" y="1860552"/>
                  </a:lnTo>
                  <a:lnTo>
                    <a:pt x="380706" y="1861404"/>
                  </a:lnTo>
                  <a:lnTo>
                    <a:pt x="380841" y="1862858"/>
                  </a:lnTo>
                  <a:close/>
                </a:path>
                <a:path w="1256665" h="2692400">
                  <a:moveTo>
                    <a:pt x="382606" y="1861955"/>
                  </a:moveTo>
                  <a:lnTo>
                    <a:pt x="382162" y="1861547"/>
                  </a:lnTo>
                  <a:lnTo>
                    <a:pt x="381912" y="1861256"/>
                  </a:lnTo>
                  <a:lnTo>
                    <a:pt x="381538" y="1860563"/>
                  </a:lnTo>
                  <a:lnTo>
                    <a:pt x="381748" y="1860752"/>
                  </a:lnTo>
                  <a:lnTo>
                    <a:pt x="382472" y="1861629"/>
                  </a:lnTo>
                  <a:lnTo>
                    <a:pt x="382606" y="1861955"/>
                  </a:lnTo>
                  <a:close/>
                </a:path>
                <a:path w="1256665" h="2692400">
                  <a:moveTo>
                    <a:pt x="382728" y="1862826"/>
                  </a:moveTo>
                  <a:lnTo>
                    <a:pt x="380845" y="1861232"/>
                  </a:lnTo>
                  <a:lnTo>
                    <a:pt x="380741" y="1860563"/>
                  </a:lnTo>
                  <a:lnTo>
                    <a:pt x="382049" y="1861849"/>
                  </a:lnTo>
                  <a:lnTo>
                    <a:pt x="382500" y="1862393"/>
                  </a:lnTo>
                  <a:lnTo>
                    <a:pt x="382728" y="1862826"/>
                  </a:lnTo>
                  <a:close/>
                </a:path>
                <a:path w="1256665" h="2692400">
                  <a:moveTo>
                    <a:pt x="386983" y="1861609"/>
                  </a:moveTo>
                  <a:lnTo>
                    <a:pt x="386180" y="1860587"/>
                  </a:lnTo>
                  <a:lnTo>
                    <a:pt x="386453" y="1860885"/>
                  </a:lnTo>
                  <a:lnTo>
                    <a:pt x="386983" y="1861609"/>
                  </a:lnTo>
                  <a:close/>
                </a:path>
                <a:path w="1256665" h="2692400">
                  <a:moveTo>
                    <a:pt x="382455" y="1861585"/>
                  </a:moveTo>
                  <a:lnTo>
                    <a:pt x="381740" y="1860742"/>
                  </a:lnTo>
                  <a:lnTo>
                    <a:pt x="382226" y="1861173"/>
                  </a:lnTo>
                  <a:lnTo>
                    <a:pt x="382344" y="1861314"/>
                  </a:lnTo>
                  <a:lnTo>
                    <a:pt x="382455" y="1861585"/>
                  </a:lnTo>
                  <a:close/>
                </a:path>
                <a:path w="1256665" h="2692400">
                  <a:moveTo>
                    <a:pt x="388631" y="1863227"/>
                  </a:moveTo>
                  <a:lnTo>
                    <a:pt x="387466" y="1861955"/>
                  </a:lnTo>
                  <a:lnTo>
                    <a:pt x="386679" y="1860897"/>
                  </a:lnTo>
                  <a:lnTo>
                    <a:pt x="386609" y="1860752"/>
                  </a:lnTo>
                  <a:lnTo>
                    <a:pt x="387639" y="1861672"/>
                  </a:lnTo>
                  <a:lnTo>
                    <a:pt x="388542" y="1863064"/>
                  </a:lnTo>
                  <a:lnTo>
                    <a:pt x="388631" y="1863227"/>
                  </a:lnTo>
                  <a:close/>
                </a:path>
                <a:path w="1256665" h="2692400">
                  <a:moveTo>
                    <a:pt x="382959" y="1861822"/>
                  </a:moveTo>
                  <a:lnTo>
                    <a:pt x="382721" y="1861598"/>
                  </a:lnTo>
                  <a:lnTo>
                    <a:pt x="382477" y="1860841"/>
                  </a:lnTo>
                  <a:lnTo>
                    <a:pt x="382815" y="1861361"/>
                  </a:lnTo>
                  <a:lnTo>
                    <a:pt x="382959" y="1861822"/>
                  </a:lnTo>
                  <a:close/>
                </a:path>
                <a:path w="1256665" h="2692400">
                  <a:moveTo>
                    <a:pt x="380425" y="1862303"/>
                  </a:moveTo>
                  <a:lnTo>
                    <a:pt x="380040" y="1861790"/>
                  </a:lnTo>
                  <a:lnTo>
                    <a:pt x="379920" y="1861598"/>
                  </a:lnTo>
                  <a:lnTo>
                    <a:pt x="379672" y="1860858"/>
                  </a:lnTo>
                  <a:lnTo>
                    <a:pt x="380425" y="1862303"/>
                  </a:lnTo>
                  <a:close/>
                </a:path>
                <a:path w="1256665" h="2692400">
                  <a:moveTo>
                    <a:pt x="386968" y="1861573"/>
                  </a:moveTo>
                  <a:lnTo>
                    <a:pt x="386438" y="1860865"/>
                  </a:lnTo>
                  <a:lnTo>
                    <a:pt x="386836" y="1861294"/>
                  </a:lnTo>
                  <a:lnTo>
                    <a:pt x="386968" y="1861573"/>
                  </a:lnTo>
                  <a:close/>
                </a:path>
                <a:path w="1256665" h="2692400">
                  <a:moveTo>
                    <a:pt x="387530" y="1862042"/>
                  </a:moveTo>
                  <a:lnTo>
                    <a:pt x="386899" y="1861361"/>
                  </a:lnTo>
                  <a:lnTo>
                    <a:pt x="386663" y="1860876"/>
                  </a:lnTo>
                  <a:lnTo>
                    <a:pt x="387530" y="1862042"/>
                  </a:lnTo>
                  <a:close/>
                </a:path>
                <a:path w="1256665" h="2692400">
                  <a:moveTo>
                    <a:pt x="355275" y="1866899"/>
                  </a:moveTo>
                  <a:lnTo>
                    <a:pt x="353711" y="1866899"/>
                  </a:lnTo>
                  <a:lnTo>
                    <a:pt x="351932" y="1860885"/>
                  </a:lnTo>
                  <a:lnTo>
                    <a:pt x="353590" y="1862535"/>
                  </a:lnTo>
                  <a:lnTo>
                    <a:pt x="354089" y="1863571"/>
                  </a:lnTo>
                  <a:lnTo>
                    <a:pt x="355275" y="1866899"/>
                  </a:lnTo>
                  <a:close/>
                </a:path>
                <a:path w="1256665" h="2692400">
                  <a:moveTo>
                    <a:pt x="382809" y="1861341"/>
                  </a:moveTo>
                  <a:lnTo>
                    <a:pt x="382518" y="1860897"/>
                  </a:lnTo>
                  <a:lnTo>
                    <a:pt x="382756" y="1861218"/>
                  </a:lnTo>
                  <a:close/>
                </a:path>
                <a:path w="1256665" h="2692400">
                  <a:moveTo>
                    <a:pt x="379942" y="1861658"/>
                  </a:moveTo>
                  <a:lnTo>
                    <a:pt x="379828" y="1861506"/>
                  </a:lnTo>
                  <a:lnTo>
                    <a:pt x="379704" y="1860999"/>
                  </a:lnTo>
                  <a:lnTo>
                    <a:pt x="379942" y="1861658"/>
                  </a:lnTo>
                  <a:close/>
                </a:path>
                <a:path w="1256665" h="2692400">
                  <a:moveTo>
                    <a:pt x="384690" y="1862818"/>
                  </a:moveTo>
                  <a:lnTo>
                    <a:pt x="383835" y="1861827"/>
                  </a:lnTo>
                  <a:lnTo>
                    <a:pt x="383599" y="1861051"/>
                  </a:lnTo>
                  <a:lnTo>
                    <a:pt x="384690" y="1862818"/>
                  </a:lnTo>
                  <a:close/>
                </a:path>
                <a:path w="1256665" h="2692400">
                  <a:moveTo>
                    <a:pt x="385341" y="1863571"/>
                  </a:moveTo>
                  <a:lnTo>
                    <a:pt x="384698" y="1862826"/>
                  </a:lnTo>
                  <a:lnTo>
                    <a:pt x="383619" y="1861070"/>
                  </a:lnTo>
                  <a:lnTo>
                    <a:pt x="384703" y="1862090"/>
                  </a:lnTo>
                  <a:lnTo>
                    <a:pt x="385341" y="1863571"/>
                  </a:lnTo>
                  <a:close/>
                </a:path>
                <a:path w="1256665" h="2692400">
                  <a:moveTo>
                    <a:pt x="382439" y="1861361"/>
                  </a:moveTo>
                  <a:lnTo>
                    <a:pt x="382246" y="1861075"/>
                  </a:lnTo>
                  <a:lnTo>
                    <a:pt x="382439" y="1861361"/>
                  </a:lnTo>
                  <a:close/>
                </a:path>
                <a:path w="1256665" h="2692400">
                  <a:moveTo>
                    <a:pt x="385468" y="1862781"/>
                  </a:moveTo>
                  <a:lnTo>
                    <a:pt x="385059" y="1862393"/>
                  </a:lnTo>
                  <a:lnTo>
                    <a:pt x="384536" y="1861672"/>
                  </a:lnTo>
                  <a:lnTo>
                    <a:pt x="384302" y="1861160"/>
                  </a:lnTo>
                  <a:lnTo>
                    <a:pt x="385468" y="1862781"/>
                  </a:lnTo>
                  <a:close/>
                </a:path>
                <a:path w="1256665" h="2692400">
                  <a:moveTo>
                    <a:pt x="379402" y="1864329"/>
                  </a:moveTo>
                  <a:lnTo>
                    <a:pt x="377466" y="1861667"/>
                  </a:lnTo>
                  <a:lnTo>
                    <a:pt x="377340" y="1861448"/>
                  </a:lnTo>
                  <a:lnTo>
                    <a:pt x="377219" y="1861173"/>
                  </a:lnTo>
                  <a:lnTo>
                    <a:pt x="379138" y="1863468"/>
                  </a:lnTo>
                  <a:lnTo>
                    <a:pt x="379245" y="1863743"/>
                  </a:lnTo>
                  <a:lnTo>
                    <a:pt x="379402" y="1864329"/>
                  </a:lnTo>
                  <a:close/>
                </a:path>
                <a:path w="1256665" h="2692400">
                  <a:moveTo>
                    <a:pt x="382683" y="1861578"/>
                  </a:moveTo>
                  <a:lnTo>
                    <a:pt x="382487" y="1861404"/>
                  </a:lnTo>
                  <a:lnTo>
                    <a:pt x="382376" y="1861218"/>
                  </a:lnTo>
                  <a:lnTo>
                    <a:pt x="382683" y="1861578"/>
                  </a:lnTo>
                  <a:close/>
                </a:path>
                <a:path w="1256665" h="2692400">
                  <a:moveTo>
                    <a:pt x="382227" y="1861621"/>
                  </a:moveTo>
                  <a:lnTo>
                    <a:pt x="381980" y="1861404"/>
                  </a:lnTo>
                  <a:lnTo>
                    <a:pt x="381887" y="1861226"/>
                  </a:lnTo>
                  <a:lnTo>
                    <a:pt x="382227" y="1861621"/>
                  </a:lnTo>
                  <a:close/>
                </a:path>
                <a:path w="1256665" h="2692400">
                  <a:moveTo>
                    <a:pt x="386484" y="1862240"/>
                  </a:moveTo>
                  <a:lnTo>
                    <a:pt x="385646" y="1861448"/>
                  </a:lnTo>
                  <a:lnTo>
                    <a:pt x="385526" y="1861232"/>
                  </a:lnTo>
                  <a:lnTo>
                    <a:pt x="386403" y="1862061"/>
                  </a:lnTo>
                  <a:lnTo>
                    <a:pt x="386484" y="1862240"/>
                  </a:lnTo>
                  <a:close/>
                </a:path>
                <a:path w="1256665" h="2692400">
                  <a:moveTo>
                    <a:pt x="383666" y="1862448"/>
                  </a:moveTo>
                  <a:lnTo>
                    <a:pt x="383393" y="1862206"/>
                  </a:lnTo>
                  <a:lnTo>
                    <a:pt x="382903" y="1861485"/>
                  </a:lnTo>
                  <a:lnTo>
                    <a:pt x="382781" y="1861252"/>
                  </a:lnTo>
                  <a:lnTo>
                    <a:pt x="383666" y="1862448"/>
                  </a:lnTo>
                  <a:close/>
                </a:path>
                <a:path w="1256665" h="2692400">
                  <a:moveTo>
                    <a:pt x="382626" y="1861788"/>
                  </a:moveTo>
                  <a:lnTo>
                    <a:pt x="382445" y="1861562"/>
                  </a:lnTo>
                  <a:lnTo>
                    <a:pt x="382320" y="1861256"/>
                  </a:lnTo>
                  <a:lnTo>
                    <a:pt x="382626" y="1861788"/>
                  </a:lnTo>
                  <a:close/>
                </a:path>
                <a:path w="1256665" h="2692400">
                  <a:moveTo>
                    <a:pt x="387727" y="1863314"/>
                  </a:moveTo>
                  <a:lnTo>
                    <a:pt x="386504" y="1862156"/>
                  </a:lnTo>
                  <a:lnTo>
                    <a:pt x="386381" y="1861955"/>
                  </a:lnTo>
                  <a:lnTo>
                    <a:pt x="386141" y="1861294"/>
                  </a:lnTo>
                  <a:lnTo>
                    <a:pt x="387061" y="1862168"/>
                  </a:lnTo>
                  <a:lnTo>
                    <a:pt x="387399" y="1862603"/>
                  </a:lnTo>
                  <a:lnTo>
                    <a:pt x="387727" y="1863314"/>
                  </a:lnTo>
                  <a:close/>
                </a:path>
                <a:path w="1256665" h="2692400">
                  <a:moveTo>
                    <a:pt x="388980" y="1863992"/>
                  </a:moveTo>
                  <a:lnTo>
                    <a:pt x="388445" y="1863468"/>
                  </a:lnTo>
                  <a:lnTo>
                    <a:pt x="386977" y="1861585"/>
                  </a:lnTo>
                  <a:lnTo>
                    <a:pt x="386854" y="1861314"/>
                  </a:lnTo>
                  <a:lnTo>
                    <a:pt x="387567" y="1862090"/>
                  </a:lnTo>
                  <a:lnTo>
                    <a:pt x="388980" y="1863992"/>
                  </a:lnTo>
                  <a:close/>
                </a:path>
                <a:path w="1256665" h="2692400">
                  <a:moveTo>
                    <a:pt x="383350" y="1862168"/>
                  </a:moveTo>
                  <a:lnTo>
                    <a:pt x="383055" y="1861907"/>
                  </a:lnTo>
                  <a:lnTo>
                    <a:pt x="382932" y="1861736"/>
                  </a:lnTo>
                  <a:lnTo>
                    <a:pt x="382809" y="1861341"/>
                  </a:lnTo>
                  <a:lnTo>
                    <a:pt x="383350" y="1862168"/>
                  </a:lnTo>
                  <a:close/>
                </a:path>
                <a:path w="1256665" h="2692400">
                  <a:moveTo>
                    <a:pt x="382840" y="1862040"/>
                  </a:moveTo>
                  <a:lnTo>
                    <a:pt x="382678" y="1861849"/>
                  </a:lnTo>
                  <a:lnTo>
                    <a:pt x="382439" y="1861361"/>
                  </a:lnTo>
                  <a:lnTo>
                    <a:pt x="382678" y="1861573"/>
                  </a:lnTo>
                  <a:lnTo>
                    <a:pt x="382840" y="1862040"/>
                  </a:lnTo>
                  <a:close/>
                </a:path>
                <a:path w="1256665" h="2692400">
                  <a:moveTo>
                    <a:pt x="382906" y="1862690"/>
                  </a:moveTo>
                  <a:lnTo>
                    <a:pt x="382448" y="1862240"/>
                  </a:lnTo>
                  <a:lnTo>
                    <a:pt x="382337" y="1862084"/>
                  </a:lnTo>
                  <a:lnTo>
                    <a:pt x="381980" y="1861403"/>
                  </a:lnTo>
                  <a:lnTo>
                    <a:pt x="382213" y="1861609"/>
                  </a:lnTo>
                  <a:lnTo>
                    <a:pt x="382631" y="1862090"/>
                  </a:lnTo>
                  <a:lnTo>
                    <a:pt x="382748" y="1862303"/>
                  </a:lnTo>
                  <a:lnTo>
                    <a:pt x="382906" y="1862690"/>
                  </a:lnTo>
                  <a:close/>
                </a:path>
                <a:path w="1256665" h="2692400">
                  <a:moveTo>
                    <a:pt x="386810" y="1863142"/>
                  </a:moveTo>
                  <a:lnTo>
                    <a:pt x="386357" y="1862690"/>
                  </a:lnTo>
                  <a:lnTo>
                    <a:pt x="385646" y="1861448"/>
                  </a:lnTo>
                  <a:lnTo>
                    <a:pt x="386408" y="1862168"/>
                  </a:lnTo>
                  <a:lnTo>
                    <a:pt x="386530" y="1862369"/>
                  </a:lnTo>
                  <a:lnTo>
                    <a:pt x="386810" y="1863142"/>
                  </a:lnTo>
                  <a:close/>
                </a:path>
                <a:path w="1256665" h="2692400">
                  <a:moveTo>
                    <a:pt x="381752" y="1864064"/>
                  </a:moveTo>
                  <a:lnTo>
                    <a:pt x="380879" y="1862909"/>
                  </a:lnTo>
                  <a:lnTo>
                    <a:pt x="380780" y="1861461"/>
                  </a:lnTo>
                  <a:lnTo>
                    <a:pt x="381752" y="1864064"/>
                  </a:lnTo>
                  <a:close/>
                </a:path>
                <a:path w="1256665" h="2692400">
                  <a:moveTo>
                    <a:pt x="384313" y="1866899"/>
                  </a:moveTo>
                  <a:lnTo>
                    <a:pt x="384047" y="1866899"/>
                  </a:lnTo>
                  <a:lnTo>
                    <a:pt x="381769" y="1864085"/>
                  </a:lnTo>
                  <a:lnTo>
                    <a:pt x="380806" y="1861481"/>
                  </a:lnTo>
                  <a:lnTo>
                    <a:pt x="382853" y="1863064"/>
                  </a:lnTo>
                  <a:lnTo>
                    <a:pt x="383575" y="1864466"/>
                  </a:lnTo>
                  <a:lnTo>
                    <a:pt x="384313" y="1866899"/>
                  </a:lnTo>
                  <a:close/>
                </a:path>
                <a:path w="1256665" h="2692400">
                  <a:moveTo>
                    <a:pt x="379969" y="1861734"/>
                  </a:moveTo>
                  <a:lnTo>
                    <a:pt x="379812" y="1861485"/>
                  </a:lnTo>
                  <a:lnTo>
                    <a:pt x="379920" y="1861629"/>
                  </a:lnTo>
                  <a:close/>
                </a:path>
                <a:path w="1256665" h="2692400">
                  <a:moveTo>
                    <a:pt x="387920" y="1861923"/>
                  </a:moveTo>
                  <a:lnTo>
                    <a:pt x="387690" y="1861704"/>
                  </a:lnTo>
                  <a:lnTo>
                    <a:pt x="387566" y="1861506"/>
                  </a:lnTo>
                  <a:lnTo>
                    <a:pt x="387792" y="1861736"/>
                  </a:lnTo>
                  <a:lnTo>
                    <a:pt x="387920" y="1861923"/>
                  </a:lnTo>
                  <a:close/>
                </a:path>
                <a:path w="1256665" h="2692400">
                  <a:moveTo>
                    <a:pt x="380141" y="1862212"/>
                  </a:moveTo>
                  <a:lnTo>
                    <a:pt x="379928" y="1861955"/>
                  </a:lnTo>
                  <a:lnTo>
                    <a:pt x="379826" y="1861547"/>
                  </a:lnTo>
                  <a:lnTo>
                    <a:pt x="379946" y="1861704"/>
                  </a:lnTo>
                  <a:lnTo>
                    <a:pt x="380141" y="1862212"/>
                  </a:lnTo>
                  <a:close/>
                </a:path>
                <a:path w="1256665" h="2692400">
                  <a:moveTo>
                    <a:pt x="379669" y="1865325"/>
                  </a:moveTo>
                  <a:lnTo>
                    <a:pt x="378669" y="1864326"/>
                  </a:lnTo>
                  <a:lnTo>
                    <a:pt x="378544" y="1864179"/>
                  </a:lnTo>
                  <a:lnTo>
                    <a:pt x="377390" y="1861562"/>
                  </a:lnTo>
                  <a:lnTo>
                    <a:pt x="379292" y="1864179"/>
                  </a:lnTo>
                  <a:lnTo>
                    <a:pt x="379419" y="1864394"/>
                  </a:lnTo>
                  <a:lnTo>
                    <a:pt x="379669" y="1865325"/>
                  </a:lnTo>
                  <a:close/>
                </a:path>
                <a:path w="1256665" h="2692400">
                  <a:moveTo>
                    <a:pt x="382759" y="1862090"/>
                  </a:moveTo>
                  <a:lnTo>
                    <a:pt x="382606" y="1861955"/>
                  </a:lnTo>
                  <a:lnTo>
                    <a:pt x="382455" y="1861585"/>
                  </a:lnTo>
                  <a:lnTo>
                    <a:pt x="382581" y="1861734"/>
                  </a:lnTo>
                  <a:lnTo>
                    <a:pt x="382759" y="1862090"/>
                  </a:lnTo>
                  <a:close/>
                </a:path>
                <a:path w="1256665" h="2692400">
                  <a:moveTo>
                    <a:pt x="383136" y="1862390"/>
                  </a:moveTo>
                  <a:lnTo>
                    <a:pt x="382829" y="1861879"/>
                  </a:lnTo>
                  <a:lnTo>
                    <a:pt x="382706" y="1861598"/>
                  </a:lnTo>
                  <a:lnTo>
                    <a:pt x="382949" y="1861849"/>
                  </a:lnTo>
                  <a:lnTo>
                    <a:pt x="383136" y="1862390"/>
                  </a:lnTo>
                  <a:close/>
                </a:path>
                <a:path w="1256665" h="2692400">
                  <a:moveTo>
                    <a:pt x="388278" y="1863324"/>
                  </a:moveTo>
                  <a:lnTo>
                    <a:pt x="387477" y="1862563"/>
                  </a:lnTo>
                  <a:lnTo>
                    <a:pt x="387233" y="1862182"/>
                  </a:lnTo>
                  <a:lnTo>
                    <a:pt x="386983" y="1861609"/>
                  </a:lnTo>
                  <a:lnTo>
                    <a:pt x="388278" y="1863324"/>
                  </a:lnTo>
                  <a:close/>
                </a:path>
                <a:path w="1256665" h="2692400">
                  <a:moveTo>
                    <a:pt x="382688" y="1862156"/>
                  </a:moveTo>
                  <a:lnTo>
                    <a:pt x="382227" y="1861621"/>
                  </a:lnTo>
                  <a:lnTo>
                    <a:pt x="382581" y="1861933"/>
                  </a:lnTo>
                  <a:lnTo>
                    <a:pt x="382688" y="1862156"/>
                  </a:lnTo>
                  <a:close/>
                </a:path>
                <a:path w="1256665" h="2692400">
                  <a:moveTo>
                    <a:pt x="380468" y="1862386"/>
                  </a:moveTo>
                  <a:lnTo>
                    <a:pt x="380057" y="1861849"/>
                  </a:lnTo>
                  <a:lnTo>
                    <a:pt x="379942" y="1861658"/>
                  </a:lnTo>
                  <a:lnTo>
                    <a:pt x="380468" y="1862386"/>
                  </a:lnTo>
                  <a:close/>
                </a:path>
                <a:path w="1256665" h="2692400">
                  <a:moveTo>
                    <a:pt x="382996" y="1862224"/>
                  </a:moveTo>
                  <a:lnTo>
                    <a:pt x="382842" y="1862042"/>
                  </a:lnTo>
                  <a:lnTo>
                    <a:pt x="382728" y="1861670"/>
                  </a:lnTo>
                  <a:lnTo>
                    <a:pt x="382996" y="1862224"/>
                  </a:lnTo>
                  <a:close/>
                </a:path>
                <a:path w="1256665" h="2692400">
                  <a:moveTo>
                    <a:pt x="383871" y="1861945"/>
                  </a:moveTo>
                  <a:lnTo>
                    <a:pt x="383729" y="1861704"/>
                  </a:lnTo>
                  <a:lnTo>
                    <a:pt x="383851" y="1861879"/>
                  </a:lnTo>
                  <a:close/>
                </a:path>
                <a:path w="1256665" h="2692400">
                  <a:moveTo>
                    <a:pt x="380481" y="1864495"/>
                  </a:moveTo>
                  <a:lnTo>
                    <a:pt x="378930" y="1862448"/>
                  </a:lnTo>
                  <a:lnTo>
                    <a:pt x="378826" y="1862182"/>
                  </a:lnTo>
                  <a:lnTo>
                    <a:pt x="378700" y="1861713"/>
                  </a:lnTo>
                  <a:lnTo>
                    <a:pt x="380262" y="1863629"/>
                  </a:lnTo>
                  <a:lnTo>
                    <a:pt x="380386" y="1864064"/>
                  </a:lnTo>
                  <a:lnTo>
                    <a:pt x="380481" y="1864495"/>
                  </a:lnTo>
                  <a:close/>
                </a:path>
                <a:path w="1256665" h="2692400">
                  <a:moveTo>
                    <a:pt x="380771" y="1862967"/>
                  </a:moveTo>
                  <a:lnTo>
                    <a:pt x="380218" y="1862303"/>
                  </a:lnTo>
                  <a:lnTo>
                    <a:pt x="380095" y="1862084"/>
                  </a:lnTo>
                  <a:lnTo>
                    <a:pt x="379969" y="1861734"/>
                  </a:lnTo>
                  <a:lnTo>
                    <a:pt x="380470" y="1862390"/>
                  </a:lnTo>
                  <a:lnTo>
                    <a:pt x="380771" y="1862967"/>
                  </a:lnTo>
                  <a:close/>
                </a:path>
                <a:path w="1256665" h="2692400">
                  <a:moveTo>
                    <a:pt x="388418" y="1862369"/>
                  </a:moveTo>
                  <a:lnTo>
                    <a:pt x="387944" y="1861945"/>
                  </a:lnTo>
                  <a:lnTo>
                    <a:pt x="387817" y="1861735"/>
                  </a:lnTo>
                  <a:lnTo>
                    <a:pt x="388293" y="1862168"/>
                  </a:lnTo>
                  <a:lnTo>
                    <a:pt x="388418" y="1862369"/>
                  </a:lnTo>
                  <a:close/>
                </a:path>
                <a:path w="1256665" h="2692400">
                  <a:moveTo>
                    <a:pt x="382890" y="1862206"/>
                  </a:moveTo>
                  <a:lnTo>
                    <a:pt x="382746" y="1862061"/>
                  </a:lnTo>
                  <a:lnTo>
                    <a:pt x="382626" y="1861788"/>
                  </a:lnTo>
                  <a:lnTo>
                    <a:pt x="382752" y="1861937"/>
                  </a:lnTo>
                  <a:lnTo>
                    <a:pt x="382890" y="1862206"/>
                  </a:lnTo>
                  <a:close/>
                </a:path>
                <a:path w="1256665" h="2692400">
                  <a:moveTo>
                    <a:pt x="383634" y="1862603"/>
                  </a:moveTo>
                  <a:lnTo>
                    <a:pt x="383046" y="1861955"/>
                  </a:lnTo>
                  <a:lnTo>
                    <a:pt x="382959" y="1861822"/>
                  </a:lnTo>
                  <a:lnTo>
                    <a:pt x="383387" y="1862224"/>
                  </a:lnTo>
                  <a:lnTo>
                    <a:pt x="383634" y="1862603"/>
                  </a:lnTo>
                  <a:close/>
                </a:path>
                <a:path w="1256665" h="2692400">
                  <a:moveTo>
                    <a:pt x="385412" y="1863995"/>
                  </a:moveTo>
                  <a:lnTo>
                    <a:pt x="384721" y="1863382"/>
                  </a:lnTo>
                  <a:lnTo>
                    <a:pt x="383957" y="1862090"/>
                  </a:lnTo>
                  <a:lnTo>
                    <a:pt x="383835" y="1861827"/>
                  </a:lnTo>
                  <a:lnTo>
                    <a:pt x="384658" y="1862781"/>
                  </a:lnTo>
                  <a:lnTo>
                    <a:pt x="385412" y="1863995"/>
                  </a:lnTo>
                  <a:close/>
                </a:path>
                <a:path w="1256665" h="2692400">
                  <a:moveTo>
                    <a:pt x="382495" y="1862384"/>
                  </a:moveTo>
                  <a:lnTo>
                    <a:pt x="382049" y="1861849"/>
                  </a:lnTo>
                  <a:lnTo>
                    <a:pt x="382389" y="1862182"/>
                  </a:lnTo>
                  <a:lnTo>
                    <a:pt x="382495" y="1862384"/>
                  </a:lnTo>
                  <a:close/>
                </a:path>
                <a:path w="1256665" h="2692400">
                  <a:moveTo>
                    <a:pt x="384034" y="1863215"/>
                  </a:moveTo>
                  <a:lnTo>
                    <a:pt x="383186" y="1862448"/>
                  </a:lnTo>
                  <a:lnTo>
                    <a:pt x="383090" y="1862240"/>
                  </a:lnTo>
                  <a:lnTo>
                    <a:pt x="382977" y="1861879"/>
                  </a:lnTo>
                  <a:lnTo>
                    <a:pt x="383657" y="1862638"/>
                  </a:lnTo>
                  <a:lnTo>
                    <a:pt x="384034" y="1863215"/>
                  </a:lnTo>
                  <a:close/>
                </a:path>
                <a:path w="1256665" h="2692400">
                  <a:moveTo>
                    <a:pt x="388491" y="1863526"/>
                  </a:moveTo>
                  <a:lnTo>
                    <a:pt x="388280" y="1863326"/>
                  </a:lnTo>
                  <a:lnTo>
                    <a:pt x="387217" y="1861907"/>
                  </a:lnTo>
                  <a:lnTo>
                    <a:pt x="388491" y="1863526"/>
                  </a:lnTo>
                  <a:close/>
                </a:path>
                <a:path w="1256665" h="2692400">
                  <a:moveTo>
                    <a:pt x="389048" y="1863676"/>
                  </a:moveTo>
                  <a:lnTo>
                    <a:pt x="388723" y="1863326"/>
                  </a:lnTo>
                  <a:lnTo>
                    <a:pt x="387920" y="1861923"/>
                  </a:lnTo>
                  <a:lnTo>
                    <a:pt x="388834" y="1863231"/>
                  </a:lnTo>
                  <a:lnTo>
                    <a:pt x="389048" y="1863676"/>
                  </a:lnTo>
                  <a:close/>
                </a:path>
                <a:path w="1256665" h="2692400">
                  <a:moveTo>
                    <a:pt x="388821" y="1863204"/>
                  </a:moveTo>
                  <a:lnTo>
                    <a:pt x="387931" y="1861933"/>
                  </a:lnTo>
                  <a:lnTo>
                    <a:pt x="388332" y="1862292"/>
                  </a:lnTo>
                  <a:lnTo>
                    <a:pt x="388456" y="1862448"/>
                  </a:lnTo>
                  <a:lnTo>
                    <a:pt x="388821" y="1863204"/>
                  </a:lnTo>
                  <a:close/>
                </a:path>
                <a:path w="1256665" h="2692400">
                  <a:moveTo>
                    <a:pt x="380909" y="1864423"/>
                  </a:moveTo>
                  <a:lnTo>
                    <a:pt x="380355" y="1863743"/>
                  </a:lnTo>
                  <a:lnTo>
                    <a:pt x="379912" y="1861937"/>
                  </a:lnTo>
                  <a:lnTo>
                    <a:pt x="380152" y="1862240"/>
                  </a:lnTo>
                  <a:lnTo>
                    <a:pt x="380874" y="1864242"/>
                  </a:lnTo>
                  <a:lnTo>
                    <a:pt x="380909" y="1864423"/>
                  </a:lnTo>
                  <a:close/>
                </a:path>
                <a:path w="1256665" h="2692400">
                  <a:moveTo>
                    <a:pt x="384721" y="1863382"/>
                  </a:moveTo>
                  <a:lnTo>
                    <a:pt x="384186" y="1862909"/>
                  </a:lnTo>
                  <a:lnTo>
                    <a:pt x="384114" y="1862744"/>
                  </a:lnTo>
                  <a:lnTo>
                    <a:pt x="383871" y="1861945"/>
                  </a:lnTo>
                  <a:lnTo>
                    <a:pt x="384721" y="1863382"/>
                  </a:lnTo>
                  <a:close/>
                </a:path>
                <a:path w="1256665" h="2692400">
                  <a:moveTo>
                    <a:pt x="382892" y="1862393"/>
                  </a:moveTo>
                  <a:lnTo>
                    <a:pt x="382731" y="1862206"/>
                  </a:lnTo>
                  <a:lnTo>
                    <a:pt x="382606" y="1861955"/>
                  </a:lnTo>
                  <a:lnTo>
                    <a:pt x="382892" y="1862393"/>
                  </a:lnTo>
                  <a:close/>
                </a:path>
                <a:path w="1256665" h="2692400">
                  <a:moveTo>
                    <a:pt x="383060" y="1862355"/>
                  </a:moveTo>
                  <a:lnTo>
                    <a:pt x="382929" y="1862240"/>
                  </a:lnTo>
                  <a:lnTo>
                    <a:pt x="382840" y="1862040"/>
                  </a:lnTo>
                  <a:lnTo>
                    <a:pt x="382961" y="1862182"/>
                  </a:lnTo>
                  <a:lnTo>
                    <a:pt x="383060" y="1862355"/>
                  </a:lnTo>
                  <a:close/>
                </a:path>
                <a:path w="1256665" h="2692400">
                  <a:moveTo>
                    <a:pt x="389121" y="1864125"/>
                  </a:moveTo>
                  <a:lnTo>
                    <a:pt x="388915" y="1863904"/>
                  </a:lnTo>
                  <a:lnTo>
                    <a:pt x="387530" y="1862042"/>
                  </a:lnTo>
                  <a:lnTo>
                    <a:pt x="388568" y="1863159"/>
                  </a:lnTo>
                  <a:lnTo>
                    <a:pt x="389121" y="1864125"/>
                  </a:lnTo>
                  <a:close/>
                </a:path>
                <a:path w="1256665" h="2692400">
                  <a:moveTo>
                    <a:pt x="387689" y="1866012"/>
                  </a:moveTo>
                  <a:lnTo>
                    <a:pt x="386683" y="1865121"/>
                  </a:lnTo>
                  <a:lnTo>
                    <a:pt x="385391" y="1863629"/>
                  </a:lnTo>
                  <a:lnTo>
                    <a:pt x="385291" y="1863454"/>
                  </a:lnTo>
                  <a:lnTo>
                    <a:pt x="384691" y="1862061"/>
                  </a:lnTo>
                  <a:lnTo>
                    <a:pt x="385131" y="1862492"/>
                  </a:lnTo>
                  <a:lnTo>
                    <a:pt x="387689" y="1866012"/>
                  </a:lnTo>
                  <a:close/>
                </a:path>
                <a:path w="1256665" h="2692400">
                  <a:moveTo>
                    <a:pt x="382977" y="1862492"/>
                  </a:moveTo>
                  <a:lnTo>
                    <a:pt x="382759" y="1862090"/>
                  </a:lnTo>
                  <a:lnTo>
                    <a:pt x="382977" y="1862492"/>
                  </a:lnTo>
                  <a:close/>
                </a:path>
                <a:path w="1256665" h="2692400">
                  <a:moveTo>
                    <a:pt x="383092" y="1862873"/>
                  </a:moveTo>
                  <a:lnTo>
                    <a:pt x="382906" y="1862690"/>
                  </a:lnTo>
                  <a:lnTo>
                    <a:pt x="382688" y="1862156"/>
                  </a:lnTo>
                  <a:lnTo>
                    <a:pt x="382814" y="1862303"/>
                  </a:lnTo>
                  <a:lnTo>
                    <a:pt x="382935" y="1862492"/>
                  </a:lnTo>
                  <a:lnTo>
                    <a:pt x="383092" y="1862873"/>
                  </a:lnTo>
                  <a:close/>
                </a:path>
                <a:path w="1256665" h="2692400">
                  <a:moveTo>
                    <a:pt x="384291" y="1863326"/>
                  </a:moveTo>
                  <a:lnTo>
                    <a:pt x="383590" y="1862535"/>
                  </a:lnTo>
                  <a:lnTo>
                    <a:pt x="383350" y="1862168"/>
                  </a:lnTo>
                  <a:lnTo>
                    <a:pt x="383604" y="1862393"/>
                  </a:lnTo>
                  <a:lnTo>
                    <a:pt x="384192" y="1863159"/>
                  </a:lnTo>
                  <a:lnTo>
                    <a:pt x="384291" y="1863326"/>
                  </a:lnTo>
                  <a:close/>
                </a:path>
                <a:path w="1256665" h="2692400">
                  <a:moveTo>
                    <a:pt x="383056" y="1863058"/>
                  </a:moveTo>
                  <a:lnTo>
                    <a:pt x="382503" y="1862393"/>
                  </a:lnTo>
                  <a:lnTo>
                    <a:pt x="382389" y="1862182"/>
                  </a:lnTo>
                  <a:lnTo>
                    <a:pt x="382853" y="1862638"/>
                  </a:lnTo>
                  <a:lnTo>
                    <a:pt x="382975" y="1862858"/>
                  </a:lnTo>
                  <a:lnTo>
                    <a:pt x="383056" y="1863058"/>
                  </a:lnTo>
                  <a:close/>
                </a:path>
                <a:path w="1256665" h="2692400">
                  <a:moveTo>
                    <a:pt x="383277" y="1862840"/>
                  </a:moveTo>
                  <a:lnTo>
                    <a:pt x="383014" y="1862535"/>
                  </a:lnTo>
                  <a:lnTo>
                    <a:pt x="382890" y="1862206"/>
                  </a:lnTo>
                  <a:lnTo>
                    <a:pt x="383126" y="1862492"/>
                  </a:lnTo>
                  <a:lnTo>
                    <a:pt x="383277" y="1862840"/>
                  </a:lnTo>
                  <a:close/>
                </a:path>
                <a:path w="1256665" h="2692400">
                  <a:moveTo>
                    <a:pt x="380904" y="1864326"/>
                  </a:moveTo>
                  <a:lnTo>
                    <a:pt x="380141" y="1862212"/>
                  </a:lnTo>
                  <a:lnTo>
                    <a:pt x="380722" y="1862909"/>
                  </a:lnTo>
                  <a:lnTo>
                    <a:pt x="380821" y="1863064"/>
                  </a:lnTo>
                  <a:lnTo>
                    <a:pt x="380904" y="1864326"/>
                  </a:lnTo>
                  <a:close/>
                </a:path>
                <a:path w="1256665" h="2692400">
                  <a:moveTo>
                    <a:pt x="389303" y="1863159"/>
                  </a:moveTo>
                  <a:lnTo>
                    <a:pt x="388445" y="1862393"/>
                  </a:lnTo>
                  <a:lnTo>
                    <a:pt x="388344" y="1862215"/>
                  </a:lnTo>
                  <a:lnTo>
                    <a:pt x="389230" y="1863037"/>
                  </a:lnTo>
                  <a:close/>
                </a:path>
                <a:path w="1256665" h="2692400">
                  <a:moveTo>
                    <a:pt x="383151" y="1862436"/>
                  </a:moveTo>
                  <a:lnTo>
                    <a:pt x="382996" y="1862224"/>
                  </a:lnTo>
                  <a:lnTo>
                    <a:pt x="383119" y="1862369"/>
                  </a:lnTo>
                  <a:close/>
                </a:path>
                <a:path w="1256665" h="2692400">
                  <a:moveTo>
                    <a:pt x="388300" y="1864627"/>
                  </a:moveTo>
                  <a:lnTo>
                    <a:pt x="386828" y="1863159"/>
                  </a:lnTo>
                  <a:lnTo>
                    <a:pt x="386484" y="1862240"/>
                  </a:lnTo>
                  <a:lnTo>
                    <a:pt x="387816" y="1863516"/>
                  </a:lnTo>
                  <a:lnTo>
                    <a:pt x="388300" y="1864627"/>
                  </a:lnTo>
                  <a:close/>
                </a:path>
                <a:path w="1256665" h="2692400">
                  <a:moveTo>
                    <a:pt x="387477" y="1862563"/>
                  </a:moveTo>
                  <a:lnTo>
                    <a:pt x="387281" y="1862292"/>
                  </a:lnTo>
                  <a:lnTo>
                    <a:pt x="387477" y="1862563"/>
                  </a:lnTo>
                  <a:close/>
                </a:path>
                <a:path w="1256665" h="2692400">
                  <a:moveTo>
                    <a:pt x="383246" y="1862740"/>
                  </a:moveTo>
                  <a:lnTo>
                    <a:pt x="383060" y="1862355"/>
                  </a:lnTo>
                  <a:lnTo>
                    <a:pt x="383182" y="1862535"/>
                  </a:lnTo>
                  <a:lnTo>
                    <a:pt x="383246" y="1862740"/>
                  </a:lnTo>
                  <a:close/>
                </a:path>
                <a:path w="1256665" h="2692400">
                  <a:moveTo>
                    <a:pt x="390594" y="1865340"/>
                  </a:moveTo>
                  <a:lnTo>
                    <a:pt x="389438" y="1864085"/>
                  </a:lnTo>
                  <a:lnTo>
                    <a:pt x="388875" y="1863281"/>
                  </a:lnTo>
                  <a:lnTo>
                    <a:pt x="388418" y="1862369"/>
                  </a:lnTo>
                  <a:lnTo>
                    <a:pt x="389303" y="1863159"/>
                  </a:lnTo>
                  <a:lnTo>
                    <a:pt x="390594" y="1865340"/>
                  </a:lnTo>
                  <a:close/>
                </a:path>
                <a:path w="1256665" h="2692400">
                  <a:moveTo>
                    <a:pt x="380657" y="1865286"/>
                  </a:moveTo>
                  <a:lnTo>
                    <a:pt x="379253" y="1863607"/>
                  </a:lnTo>
                  <a:lnTo>
                    <a:pt x="379127" y="1863303"/>
                  </a:lnTo>
                  <a:lnTo>
                    <a:pt x="378880" y="1862383"/>
                  </a:lnTo>
                  <a:lnTo>
                    <a:pt x="380392" y="1864377"/>
                  </a:lnTo>
                  <a:lnTo>
                    <a:pt x="380514" y="1864639"/>
                  </a:lnTo>
                  <a:lnTo>
                    <a:pt x="380657" y="1865286"/>
                  </a:lnTo>
                  <a:close/>
                </a:path>
                <a:path w="1256665" h="2692400">
                  <a:moveTo>
                    <a:pt x="380850" y="1863062"/>
                  </a:moveTo>
                  <a:lnTo>
                    <a:pt x="380705" y="1862840"/>
                  </a:lnTo>
                  <a:lnTo>
                    <a:pt x="380468" y="1862386"/>
                  </a:lnTo>
                  <a:lnTo>
                    <a:pt x="380816" y="1862840"/>
                  </a:lnTo>
                  <a:lnTo>
                    <a:pt x="380850" y="1863062"/>
                  </a:lnTo>
                  <a:close/>
                </a:path>
                <a:path w="1256665" h="2692400">
                  <a:moveTo>
                    <a:pt x="383070" y="1862799"/>
                  </a:moveTo>
                  <a:lnTo>
                    <a:pt x="382892" y="1862393"/>
                  </a:lnTo>
                  <a:lnTo>
                    <a:pt x="383011" y="1862603"/>
                  </a:lnTo>
                  <a:lnTo>
                    <a:pt x="383070" y="1862799"/>
                  </a:lnTo>
                  <a:close/>
                </a:path>
                <a:path w="1256665" h="2692400">
                  <a:moveTo>
                    <a:pt x="384606" y="1864359"/>
                  </a:moveTo>
                  <a:lnTo>
                    <a:pt x="383386" y="1862967"/>
                  </a:lnTo>
                  <a:lnTo>
                    <a:pt x="383274" y="1862799"/>
                  </a:lnTo>
                  <a:lnTo>
                    <a:pt x="383151" y="1862436"/>
                  </a:lnTo>
                  <a:lnTo>
                    <a:pt x="384499" y="1864008"/>
                  </a:lnTo>
                  <a:lnTo>
                    <a:pt x="384606" y="1864359"/>
                  </a:lnTo>
                  <a:close/>
                </a:path>
                <a:path w="1256665" h="2692400">
                  <a:moveTo>
                    <a:pt x="388641" y="1864179"/>
                  </a:moveTo>
                  <a:lnTo>
                    <a:pt x="388363" y="1863904"/>
                  </a:lnTo>
                  <a:lnTo>
                    <a:pt x="387464" y="1862690"/>
                  </a:lnTo>
                  <a:lnTo>
                    <a:pt x="387345" y="1862438"/>
                  </a:lnTo>
                  <a:lnTo>
                    <a:pt x="387568" y="1862690"/>
                  </a:lnTo>
                  <a:lnTo>
                    <a:pt x="388641" y="1864179"/>
                  </a:lnTo>
                  <a:close/>
                </a:path>
                <a:path w="1256665" h="2692400">
                  <a:moveTo>
                    <a:pt x="384275" y="1863271"/>
                  </a:moveTo>
                  <a:lnTo>
                    <a:pt x="383666" y="1862448"/>
                  </a:lnTo>
                  <a:lnTo>
                    <a:pt x="384108" y="1862840"/>
                  </a:lnTo>
                  <a:lnTo>
                    <a:pt x="384275" y="1863271"/>
                  </a:lnTo>
                  <a:close/>
                </a:path>
                <a:path w="1256665" h="2692400">
                  <a:moveTo>
                    <a:pt x="383374" y="1863149"/>
                  </a:moveTo>
                  <a:lnTo>
                    <a:pt x="383103" y="1862874"/>
                  </a:lnTo>
                  <a:lnTo>
                    <a:pt x="382977" y="1862492"/>
                  </a:lnTo>
                  <a:lnTo>
                    <a:pt x="383226" y="1862781"/>
                  </a:lnTo>
                  <a:lnTo>
                    <a:pt x="383374" y="1863149"/>
                  </a:lnTo>
                  <a:close/>
                </a:path>
                <a:path w="1256665" h="2692400">
                  <a:moveTo>
                    <a:pt x="384494" y="1863991"/>
                  </a:moveTo>
                  <a:lnTo>
                    <a:pt x="383248" y="1862522"/>
                  </a:lnTo>
                  <a:lnTo>
                    <a:pt x="383972" y="1863159"/>
                  </a:lnTo>
                  <a:lnTo>
                    <a:pt x="384451" y="1863852"/>
                  </a:lnTo>
                  <a:lnTo>
                    <a:pt x="384494" y="1863991"/>
                  </a:lnTo>
                  <a:close/>
                </a:path>
                <a:path w="1256665" h="2692400">
                  <a:moveTo>
                    <a:pt x="354106" y="1863607"/>
                  </a:moveTo>
                  <a:lnTo>
                    <a:pt x="353590" y="1862535"/>
                  </a:lnTo>
                  <a:lnTo>
                    <a:pt x="353840" y="1862858"/>
                  </a:lnTo>
                  <a:lnTo>
                    <a:pt x="354106" y="1863607"/>
                  </a:lnTo>
                  <a:close/>
                </a:path>
                <a:path w="1256665" h="2692400">
                  <a:moveTo>
                    <a:pt x="384339" y="1863483"/>
                  </a:moveTo>
                  <a:lnTo>
                    <a:pt x="383998" y="1863159"/>
                  </a:lnTo>
                  <a:lnTo>
                    <a:pt x="383634" y="1862603"/>
                  </a:lnTo>
                  <a:lnTo>
                    <a:pt x="384250" y="1863281"/>
                  </a:lnTo>
                  <a:lnTo>
                    <a:pt x="384339" y="1863483"/>
                  </a:lnTo>
                  <a:close/>
                </a:path>
                <a:path w="1256665" h="2692400">
                  <a:moveTo>
                    <a:pt x="387239" y="1864325"/>
                  </a:moveTo>
                  <a:lnTo>
                    <a:pt x="386305" y="1862638"/>
                  </a:lnTo>
                  <a:lnTo>
                    <a:pt x="386732" y="1863064"/>
                  </a:lnTo>
                  <a:lnTo>
                    <a:pt x="386857" y="1863271"/>
                  </a:lnTo>
                  <a:lnTo>
                    <a:pt x="387239" y="1864325"/>
                  </a:lnTo>
                  <a:close/>
                </a:path>
                <a:path w="1256665" h="2692400">
                  <a:moveTo>
                    <a:pt x="383199" y="1863225"/>
                  </a:moveTo>
                  <a:lnTo>
                    <a:pt x="383019" y="1862967"/>
                  </a:lnTo>
                  <a:lnTo>
                    <a:pt x="382906" y="1862690"/>
                  </a:lnTo>
                  <a:lnTo>
                    <a:pt x="383150" y="1863064"/>
                  </a:lnTo>
                  <a:lnTo>
                    <a:pt x="383199" y="1863225"/>
                  </a:lnTo>
                  <a:close/>
                </a:path>
                <a:path w="1256665" h="2692400">
                  <a:moveTo>
                    <a:pt x="357802" y="1866899"/>
                  </a:moveTo>
                  <a:lnTo>
                    <a:pt x="355692" y="1866899"/>
                  </a:lnTo>
                  <a:lnTo>
                    <a:pt x="353800" y="1862744"/>
                  </a:lnTo>
                  <a:lnTo>
                    <a:pt x="357366" y="1866304"/>
                  </a:lnTo>
                  <a:lnTo>
                    <a:pt x="357802" y="1866899"/>
                  </a:lnTo>
                  <a:close/>
                </a:path>
                <a:path w="1256665" h="2692400">
                  <a:moveTo>
                    <a:pt x="387908" y="1866172"/>
                  </a:moveTo>
                  <a:lnTo>
                    <a:pt x="385468" y="1862781"/>
                  </a:lnTo>
                  <a:lnTo>
                    <a:pt x="387175" y="1864359"/>
                  </a:lnTo>
                  <a:lnTo>
                    <a:pt x="387301" y="1864495"/>
                  </a:lnTo>
                  <a:lnTo>
                    <a:pt x="387908" y="1866172"/>
                  </a:lnTo>
                  <a:close/>
                </a:path>
                <a:path w="1256665" h="2692400">
                  <a:moveTo>
                    <a:pt x="355692" y="1866899"/>
                  </a:moveTo>
                  <a:lnTo>
                    <a:pt x="354074" y="1863516"/>
                  </a:lnTo>
                  <a:lnTo>
                    <a:pt x="353822" y="1862808"/>
                  </a:lnTo>
                  <a:lnTo>
                    <a:pt x="355692" y="1866899"/>
                  </a:lnTo>
                  <a:close/>
                </a:path>
                <a:path w="1256665" h="2692400">
                  <a:moveTo>
                    <a:pt x="385593" y="1864155"/>
                  </a:moveTo>
                  <a:lnTo>
                    <a:pt x="385379" y="1863942"/>
                  </a:lnTo>
                  <a:lnTo>
                    <a:pt x="384690" y="1862818"/>
                  </a:lnTo>
                  <a:lnTo>
                    <a:pt x="385303" y="1863527"/>
                  </a:lnTo>
                  <a:lnTo>
                    <a:pt x="385593" y="1864155"/>
                  </a:lnTo>
                  <a:close/>
                </a:path>
                <a:path w="1256665" h="2692400">
                  <a:moveTo>
                    <a:pt x="383154" y="1863297"/>
                  </a:moveTo>
                  <a:lnTo>
                    <a:pt x="382853" y="1863064"/>
                  </a:lnTo>
                  <a:lnTo>
                    <a:pt x="382728" y="1862826"/>
                  </a:lnTo>
                  <a:lnTo>
                    <a:pt x="383008" y="1863064"/>
                  </a:lnTo>
                  <a:lnTo>
                    <a:pt x="383154" y="1863297"/>
                  </a:lnTo>
                  <a:close/>
                </a:path>
                <a:path w="1256665" h="2692400">
                  <a:moveTo>
                    <a:pt x="383508" y="1863281"/>
                  </a:moveTo>
                  <a:lnTo>
                    <a:pt x="383277" y="1862840"/>
                  </a:lnTo>
                  <a:lnTo>
                    <a:pt x="383508" y="1863281"/>
                  </a:lnTo>
                  <a:close/>
                </a:path>
                <a:path w="1256665" h="2692400">
                  <a:moveTo>
                    <a:pt x="383291" y="1863303"/>
                  </a:moveTo>
                  <a:lnTo>
                    <a:pt x="383092" y="1862873"/>
                  </a:lnTo>
                  <a:lnTo>
                    <a:pt x="383291" y="1863303"/>
                  </a:lnTo>
                  <a:close/>
                </a:path>
                <a:path w="1256665" h="2692400">
                  <a:moveTo>
                    <a:pt x="381806" y="1864209"/>
                  </a:moveTo>
                  <a:lnTo>
                    <a:pt x="380968" y="1863204"/>
                  </a:lnTo>
                  <a:lnTo>
                    <a:pt x="380841" y="1862874"/>
                  </a:lnTo>
                  <a:lnTo>
                    <a:pt x="381744" y="1864064"/>
                  </a:lnTo>
                  <a:lnTo>
                    <a:pt x="381806" y="1864209"/>
                  </a:lnTo>
                  <a:close/>
                </a:path>
                <a:path w="1256665" h="2692400">
                  <a:moveTo>
                    <a:pt x="385259" y="1864294"/>
                  </a:moveTo>
                  <a:lnTo>
                    <a:pt x="384474" y="1863527"/>
                  </a:lnTo>
                  <a:lnTo>
                    <a:pt x="384282" y="1863281"/>
                  </a:lnTo>
                  <a:lnTo>
                    <a:pt x="384157" y="1862883"/>
                  </a:lnTo>
                  <a:lnTo>
                    <a:pt x="384721" y="1863382"/>
                  </a:lnTo>
                  <a:lnTo>
                    <a:pt x="385259" y="1864294"/>
                  </a:lnTo>
                  <a:close/>
                </a:path>
                <a:path w="1256665" h="2692400">
                  <a:moveTo>
                    <a:pt x="384479" y="1864235"/>
                  </a:moveTo>
                  <a:lnTo>
                    <a:pt x="383554" y="1863326"/>
                  </a:lnTo>
                  <a:lnTo>
                    <a:pt x="383317" y="1862886"/>
                  </a:lnTo>
                  <a:lnTo>
                    <a:pt x="384479" y="1864235"/>
                  </a:lnTo>
                  <a:close/>
                </a:path>
                <a:path w="1256665" h="2692400">
                  <a:moveTo>
                    <a:pt x="383469" y="1863453"/>
                  </a:moveTo>
                  <a:lnTo>
                    <a:pt x="383318" y="1863326"/>
                  </a:lnTo>
                  <a:lnTo>
                    <a:pt x="383110" y="1862890"/>
                  </a:lnTo>
                  <a:lnTo>
                    <a:pt x="383353" y="1863129"/>
                  </a:lnTo>
                  <a:lnTo>
                    <a:pt x="383469" y="1863453"/>
                  </a:lnTo>
                  <a:close/>
                </a:path>
                <a:path w="1256665" h="2692400">
                  <a:moveTo>
                    <a:pt x="367794" y="1866899"/>
                  </a:moveTo>
                  <a:lnTo>
                    <a:pt x="364757" y="1864572"/>
                  </a:lnTo>
                  <a:lnTo>
                    <a:pt x="363921" y="1862909"/>
                  </a:lnTo>
                  <a:lnTo>
                    <a:pt x="367794" y="1866899"/>
                  </a:lnTo>
                  <a:close/>
                </a:path>
                <a:path w="1256665" h="2692400">
                  <a:moveTo>
                    <a:pt x="390216" y="1863976"/>
                  </a:moveTo>
                  <a:lnTo>
                    <a:pt x="389303" y="1863159"/>
                  </a:lnTo>
                  <a:lnTo>
                    <a:pt x="389211" y="1863005"/>
                  </a:lnTo>
                  <a:lnTo>
                    <a:pt x="390141" y="1863852"/>
                  </a:lnTo>
                  <a:close/>
                </a:path>
                <a:path w="1256665" h="2692400">
                  <a:moveTo>
                    <a:pt x="382681" y="1866598"/>
                  </a:moveTo>
                  <a:lnTo>
                    <a:pt x="380958" y="1863326"/>
                  </a:lnTo>
                  <a:lnTo>
                    <a:pt x="380850" y="1863062"/>
                  </a:lnTo>
                  <a:lnTo>
                    <a:pt x="381738" y="1864127"/>
                  </a:lnTo>
                  <a:lnTo>
                    <a:pt x="381861" y="1864359"/>
                  </a:lnTo>
                  <a:lnTo>
                    <a:pt x="382681" y="1866598"/>
                  </a:lnTo>
                  <a:close/>
                </a:path>
                <a:path w="1256665" h="2692400">
                  <a:moveTo>
                    <a:pt x="382627" y="1866532"/>
                  </a:moveTo>
                  <a:lnTo>
                    <a:pt x="380979" y="1864509"/>
                  </a:lnTo>
                  <a:lnTo>
                    <a:pt x="380852" y="1863123"/>
                  </a:lnTo>
                  <a:lnTo>
                    <a:pt x="382627" y="1866532"/>
                  </a:lnTo>
                  <a:close/>
                </a:path>
                <a:path w="1256665" h="2692400">
                  <a:moveTo>
                    <a:pt x="383677" y="1863629"/>
                  </a:moveTo>
                  <a:lnTo>
                    <a:pt x="383486" y="1863468"/>
                  </a:lnTo>
                  <a:lnTo>
                    <a:pt x="383374" y="1863149"/>
                  </a:lnTo>
                  <a:lnTo>
                    <a:pt x="383677" y="1863629"/>
                  </a:lnTo>
                  <a:close/>
                </a:path>
                <a:path w="1256665" h="2692400">
                  <a:moveTo>
                    <a:pt x="384451" y="1863852"/>
                  </a:moveTo>
                  <a:lnTo>
                    <a:pt x="384034" y="1863215"/>
                  </a:lnTo>
                  <a:lnTo>
                    <a:pt x="384349" y="1863516"/>
                  </a:lnTo>
                  <a:lnTo>
                    <a:pt x="384451" y="1863852"/>
                  </a:lnTo>
                  <a:close/>
                </a:path>
                <a:path w="1256665" h="2692400">
                  <a:moveTo>
                    <a:pt x="389344" y="1864337"/>
                  </a:moveTo>
                  <a:lnTo>
                    <a:pt x="389123" y="1864127"/>
                  </a:lnTo>
                  <a:lnTo>
                    <a:pt x="388631" y="1863227"/>
                  </a:lnTo>
                  <a:lnTo>
                    <a:pt x="389344" y="1864337"/>
                  </a:lnTo>
                  <a:close/>
                </a:path>
                <a:path w="1256665" h="2692400">
                  <a:moveTo>
                    <a:pt x="383358" y="1863454"/>
                  </a:moveTo>
                  <a:lnTo>
                    <a:pt x="383201" y="1863231"/>
                  </a:lnTo>
                  <a:lnTo>
                    <a:pt x="383326" y="1863382"/>
                  </a:lnTo>
                  <a:close/>
                </a:path>
                <a:path w="1256665" h="2692400">
                  <a:moveTo>
                    <a:pt x="379497" y="1866339"/>
                  </a:moveTo>
                  <a:lnTo>
                    <a:pt x="377608" y="1863265"/>
                  </a:lnTo>
                  <a:lnTo>
                    <a:pt x="378184" y="1863852"/>
                  </a:lnTo>
                  <a:lnTo>
                    <a:pt x="379008" y="1865260"/>
                  </a:lnTo>
                  <a:lnTo>
                    <a:pt x="379497" y="1866339"/>
                  </a:lnTo>
                  <a:close/>
                </a:path>
                <a:path w="1256665" h="2692400">
                  <a:moveTo>
                    <a:pt x="384629" y="1864436"/>
                  </a:moveTo>
                  <a:lnTo>
                    <a:pt x="383732" y="1863676"/>
                  </a:lnTo>
                  <a:lnTo>
                    <a:pt x="383627" y="1863527"/>
                  </a:lnTo>
                  <a:lnTo>
                    <a:pt x="383508" y="1863281"/>
                  </a:lnTo>
                  <a:lnTo>
                    <a:pt x="384537" y="1864302"/>
                  </a:lnTo>
                  <a:lnTo>
                    <a:pt x="384629" y="1864436"/>
                  </a:lnTo>
                  <a:close/>
                </a:path>
                <a:path w="1256665" h="2692400">
                  <a:moveTo>
                    <a:pt x="383412" y="1863929"/>
                  </a:moveTo>
                  <a:lnTo>
                    <a:pt x="383154" y="1863297"/>
                  </a:lnTo>
                  <a:lnTo>
                    <a:pt x="383279" y="1863489"/>
                  </a:lnTo>
                  <a:lnTo>
                    <a:pt x="383412" y="1863929"/>
                  </a:lnTo>
                  <a:close/>
                </a:path>
                <a:path w="1256665" h="2692400">
                  <a:moveTo>
                    <a:pt x="383504" y="1863567"/>
                  </a:moveTo>
                  <a:lnTo>
                    <a:pt x="383291" y="1863303"/>
                  </a:lnTo>
                  <a:lnTo>
                    <a:pt x="383504" y="1863567"/>
                  </a:lnTo>
                  <a:close/>
                </a:path>
                <a:path w="1256665" h="2692400">
                  <a:moveTo>
                    <a:pt x="388644" y="1864284"/>
                  </a:moveTo>
                  <a:lnTo>
                    <a:pt x="387844" y="1863527"/>
                  </a:lnTo>
                  <a:lnTo>
                    <a:pt x="387727" y="1863314"/>
                  </a:lnTo>
                  <a:lnTo>
                    <a:pt x="388391" y="1863942"/>
                  </a:lnTo>
                  <a:lnTo>
                    <a:pt x="388644" y="1864284"/>
                  </a:lnTo>
                  <a:close/>
                </a:path>
                <a:path w="1256665" h="2692400">
                  <a:moveTo>
                    <a:pt x="389693" y="1865174"/>
                  </a:moveTo>
                  <a:lnTo>
                    <a:pt x="388278" y="1863324"/>
                  </a:lnTo>
                  <a:lnTo>
                    <a:pt x="389482" y="1864787"/>
                  </a:lnTo>
                  <a:lnTo>
                    <a:pt x="389693" y="1865174"/>
                  </a:lnTo>
                  <a:close/>
                </a:path>
                <a:path w="1256665" h="2692400">
                  <a:moveTo>
                    <a:pt x="384605" y="1863718"/>
                  </a:moveTo>
                  <a:lnTo>
                    <a:pt x="384389" y="1863527"/>
                  </a:lnTo>
                  <a:lnTo>
                    <a:pt x="384291" y="1863326"/>
                  </a:lnTo>
                  <a:lnTo>
                    <a:pt x="384605" y="1863718"/>
                  </a:lnTo>
                  <a:close/>
                </a:path>
                <a:path w="1256665" h="2692400">
                  <a:moveTo>
                    <a:pt x="384070" y="1865378"/>
                  </a:moveTo>
                  <a:lnTo>
                    <a:pt x="383805" y="1864874"/>
                  </a:lnTo>
                  <a:lnTo>
                    <a:pt x="383476" y="1864085"/>
                  </a:lnTo>
                  <a:lnTo>
                    <a:pt x="383241" y="1863364"/>
                  </a:lnTo>
                  <a:lnTo>
                    <a:pt x="383727" y="1864294"/>
                  </a:lnTo>
                  <a:lnTo>
                    <a:pt x="384070" y="1865378"/>
                  </a:lnTo>
                  <a:close/>
                </a:path>
                <a:path w="1256665" h="2692400">
                  <a:moveTo>
                    <a:pt x="385894" y="1864853"/>
                  </a:moveTo>
                  <a:lnTo>
                    <a:pt x="385304" y="1864334"/>
                  </a:lnTo>
                  <a:lnTo>
                    <a:pt x="384721" y="1863382"/>
                  </a:lnTo>
                  <a:lnTo>
                    <a:pt x="385352" y="1863942"/>
                  </a:lnTo>
                  <a:lnTo>
                    <a:pt x="385467" y="1864085"/>
                  </a:lnTo>
                  <a:lnTo>
                    <a:pt x="385801" y="1864639"/>
                  </a:lnTo>
                  <a:lnTo>
                    <a:pt x="385894" y="1864853"/>
                  </a:lnTo>
                  <a:close/>
                </a:path>
                <a:path w="1256665" h="2692400">
                  <a:moveTo>
                    <a:pt x="383732" y="1863743"/>
                  </a:moveTo>
                  <a:lnTo>
                    <a:pt x="383585" y="1863629"/>
                  </a:lnTo>
                  <a:lnTo>
                    <a:pt x="383469" y="1863453"/>
                  </a:lnTo>
                  <a:lnTo>
                    <a:pt x="383677" y="1863629"/>
                  </a:lnTo>
                  <a:close/>
                </a:path>
                <a:path w="1256665" h="2692400">
                  <a:moveTo>
                    <a:pt x="383744" y="1864334"/>
                  </a:moveTo>
                  <a:lnTo>
                    <a:pt x="383358" y="1863454"/>
                  </a:lnTo>
                  <a:lnTo>
                    <a:pt x="383744" y="1864334"/>
                  </a:lnTo>
                  <a:close/>
                </a:path>
                <a:path w="1256665" h="2692400">
                  <a:moveTo>
                    <a:pt x="384817" y="1863904"/>
                  </a:moveTo>
                  <a:lnTo>
                    <a:pt x="384634" y="1863743"/>
                  </a:lnTo>
                  <a:lnTo>
                    <a:pt x="384421" y="1863468"/>
                  </a:lnTo>
                  <a:lnTo>
                    <a:pt x="384817" y="1863904"/>
                  </a:lnTo>
                  <a:close/>
                </a:path>
                <a:path w="1256665" h="2692400">
                  <a:moveTo>
                    <a:pt x="385817" y="1865355"/>
                  </a:moveTo>
                  <a:lnTo>
                    <a:pt x="385333" y="1864982"/>
                  </a:lnTo>
                  <a:lnTo>
                    <a:pt x="384702" y="1864235"/>
                  </a:lnTo>
                  <a:lnTo>
                    <a:pt x="384451" y="1863852"/>
                  </a:lnTo>
                  <a:lnTo>
                    <a:pt x="384339" y="1863483"/>
                  </a:lnTo>
                  <a:lnTo>
                    <a:pt x="384558" y="1863676"/>
                  </a:lnTo>
                  <a:lnTo>
                    <a:pt x="385817" y="1865355"/>
                  </a:lnTo>
                  <a:close/>
                </a:path>
                <a:path w="1256665" h="2692400">
                  <a:moveTo>
                    <a:pt x="389482" y="1864787"/>
                  </a:moveTo>
                  <a:lnTo>
                    <a:pt x="388491" y="1863526"/>
                  </a:lnTo>
                  <a:lnTo>
                    <a:pt x="388928" y="1863942"/>
                  </a:lnTo>
                  <a:lnTo>
                    <a:pt x="389167" y="1864242"/>
                  </a:lnTo>
                  <a:lnTo>
                    <a:pt x="389482" y="1864787"/>
                  </a:lnTo>
                  <a:close/>
                </a:path>
                <a:path w="1256665" h="2692400">
                  <a:moveTo>
                    <a:pt x="383877" y="1864043"/>
                  </a:moveTo>
                  <a:lnTo>
                    <a:pt x="383504" y="1863567"/>
                  </a:lnTo>
                  <a:lnTo>
                    <a:pt x="383699" y="1863718"/>
                  </a:lnTo>
                  <a:lnTo>
                    <a:pt x="383877" y="1864043"/>
                  </a:lnTo>
                  <a:close/>
                </a:path>
                <a:path w="1256665" h="2692400">
                  <a:moveTo>
                    <a:pt x="355692" y="1866899"/>
                  </a:moveTo>
                  <a:lnTo>
                    <a:pt x="355275" y="1866899"/>
                  </a:lnTo>
                  <a:lnTo>
                    <a:pt x="354106" y="1863607"/>
                  </a:lnTo>
                  <a:lnTo>
                    <a:pt x="355692" y="1866899"/>
                  </a:lnTo>
                  <a:close/>
                </a:path>
                <a:path w="1256665" h="2692400">
                  <a:moveTo>
                    <a:pt x="385260" y="1866899"/>
                  </a:moveTo>
                  <a:lnTo>
                    <a:pt x="384870" y="1866899"/>
                  </a:lnTo>
                  <a:lnTo>
                    <a:pt x="383763" y="1864377"/>
                  </a:lnTo>
                  <a:lnTo>
                    <a:pt x="383518" y="1863613"/>
                  </a:lnTo>
                  <a:lnTo>
                    <a:pt x="383837" y="1863995"/>
                  </a:lnTo>
                  <a:lnTo>
                    <a:pt x="385260" y="1866899"/>
                  </a:lnTo>
                  <a:close/>
                </a:path>
                <a:path w="1256665" h="2692400">
                  <a:moveTo>
                    <a:pt x="384630" y="1864437"/>
                  </a:moveTo>
                  <a:lnTo>
                    <a:pt x="383732" y="1863743"/>
                  </a:lnTo>
                  <a:lnTo>
                    <a:pt x="384630" y="1864437"/>
                  </a:lnTo>
                  <a:close/>
                </a:path>
                <a:path w="1256665" h="2692400">
                  <a:moveTo>
                    <a:pt x="380938" y="1865097"/>
                  </a:moveTo>
                  <a:lnTo>
                    <a:pt x="380540" y="1864572"/>
                  </a:lnTo>
                  <a:lnTo>
                    <a:pt x="380425" y="1864242"/>
                  </a:lnTo>
                  <a:lnTo>
                    <a:pt x="380299" y="1863674"/>
                  </a:lnTo>
                  <a:lnTo>
                    <a:pt x="380886" y="1864394"/>
                  </a:lnTo>
                  <a:lnTo>
                    <a:pt x="380938" y="1865097"/>
                  </a:lnTo>
                  <a:close/>
                </a:path>
                <a:path w="1256665" h="2692400">
                  <a:moveTo>
                    <a:pt x="390150" y="1865103"/>
                  </a:moveTo>
                  <a:lnTo>
                    <a:pt x="389409" y="1864398"/>
                  </a:lnTo>
                  <a:lnTo>
                    <a:pt x="389048" y="1863676"/>
                  </a:lnTo>
                  <a:lnTo>
                    <a:pt x="389428" y="1864085"/>
                  </a:lnTo>
                  <a:lnTo>
                    <a:pt x="390150" y="1865103"/>
                  </a:lnTo>
                  <a:close/>
                </a:path>
                <a:path w="1256665" h="2692400">
                  <a:moveTo>
                    <a:pt x="385945" y="1865454"/>
                  </a:moveTo>
                  <a:lnTo>
                    <a:pt x="384605" y="1863718"/>
                  </a:lnTo>
                  <a:lnTo>
                    <a:pt x="385423" y="1864572"/>
                  </a:lnTo>
                  <a:lnTo>
                    <a:pt x="385945" y="1865454"/>
                  </a:lnTo>
                  <a:close/>
                </a:path>
                <a:path w="1256665" h="2692400">
                  <a:moveTo>
                    <a:pt x="384874" y="1865240"/>
                  </a:moveTo>
                  <a:lnTo>
                    <a:pt x="383853" y="1863995"/>
                  </a:lnTo>
                  <a:lnTo>
                    <a:pt x="383732" y="1863743"/>
                  </a:lnTo>
                  <a:lnTo>
                    <a:pt x="384611" y="1864423"/>
                  </a:lnTo>
                  <a:lnTo>
                    <a:pt x="384874" y="1865240"/>
                  </a:lnTo>
                  <a:close/>
                </a:path>
                <a:path w="1256665" h="2692400">
                  <a:moveTo>
                    <a:pt x="379063" y="1865355"/>
                  </a:moveTo>
                  <a:lnTo>
                    <a:pt x="378169" y="1863826"/>
                  </a:lnTo>
                  <a:lnTo>
                    <a:pt x="378522" y="1864179"/>
                  </a:lnTo>
                  <a:lnTo>
                    <a:pt x="379063" y="1865355"/>
                  </a:lnTo>
                  <a:close/>
                </a:path>
                <a:path w="1256665" h="2692400">
                  <a:moveTo>
                    <a:pt x="364909" y="1864874"/>
                  </a:moveTo>
                  <a:lnTo>
                    <a:pt x="363780" y="1863842"/>
                  </a:lnTo>
                  <a:lnTo>
                    <a:pt x="364667" y="1864518"/>
                  </a:lnTo>
                  <a:lnTo>
                    <a:pt x="364909" y="1864874"/>
                  </a:lnTo>
                  <a:close/>
                </a:path>
                <a:path w="1256665" h="2692400">
                  <a:moveTo>
                    <a:pt x="384707" y="1864242"/>
                  </a:moveTo>
                  <a:lnTo>
                    <a:pt x="384574" y="1864085"/>
                  </a:lnTo>
                  <a:lnTo>
                    <a:pt x="384451" y="1863852"/>
                  </a:lnTo>
                  <a:lnTo>
                    <a:pt x="384707" y="1864242"/>
                  </a:lnTo>
                  <a:close/>
                </a:path>
                <a:path w="1256665" h="2692400">
                  <a:moveTo>
                    <a:pt x="385423" y="1864572"/>
                  </a:moveTo>
                  <a:lnTo>
                    <a:pt x="384817" y="1863904"/>
                  </a:lnTo>
                  <a:lnTo>
                    <a:pt x="385248" y="1864284"/>
                  </a:lnTo>
                  <a:lnTo>
                    <a:pt x="385423" y="1864572"/>
                  </a:lnTo>
                  <a:close/>
                </a:path>
                <a:path w="1256665" h="2692400">
                  <a:moveTo>
                    <a:pt x="383777" y="1864821"/>
                  </a:moveTo>
                  <a:lnTo>
                    <a:pt x="383536" y="1864337"/>
                  </a:lnTo>
                  <a:lnTo>
                    <a:pt x="383412" y="1863929"/>
                  </a:lnTo>
                  <a:lnTo>
                    <a:pt x="383777" y="1864821"/>
                  </a:lnTo>
                  <a:close/>
                </a:path>
                <a:path w="1256665" h="2692400">
                  <a:moveTo>
                    <a:pt x="393487" y="1866899"/>
                  </a:moveTo>
                  <a:lnTo>
                    <a:pt x="390338" y="1864085"/>
                  </a:lnTo>
                  <a:lnTo>
                    <a:pt x="390233" y="1863936"/>
                  </a:lnTo>
                  <a:lnTo>
                    <a:pt x="393487" y="1866899"/>
                  </a:lnTo>
                  <a:close/>
                </a:path>
                <a:path w="1256665" h="2692400">
                  <a:moveTo>
                    <a:pt x="388874" y="1864501"/>
                  </a:moveTo>
                  <a:lnTo>
                    <a:pt x="388613" y="1864242"/>
                  </a:lnTo>
                  <a:lnTo>
                    <a:pt x="388391" y="1863942"/>
                  </a:lnTo>
                  <a:lnTo>
                    <a:pt x="388616" y="1864155"/>
                  </a:lnTo>
                  <a:lnTo>
                    <a:pt x="388874" y="1864501"/>
                  </a:lnTo>
                  <a:close/>
                </a:path>
                <a:path w="1256665" h="2692400">
                  <a:moveTo>
                    <a:pt x="385044" y="1864758"/>
                  </a:moveTo>
                  <a:lnTo>
                    <a:pt x="384606" y="1864359"/>
                  </a:lnTo>
                  <a:lnTo>
                    <a:pt x="384494" y="1863991"/>
                  </a:lnTo>
                  <a:lnTo>
                    <a:pt x="384734" y="1864284"/>
                  </a:lnTo>
                  <a:lnTo>
                    <a:pt x="385044" y="1864758"/>
                  </a:lnTo>
                  <a:close/>
                </a:path>
                <a:path w="1256665" h="2692400">
                  <a:moveTo>
                    <a:pt x="389234" y="1864333"/>
                  </a:moveTo>
                  <a:lnTo>
                    <a:pt x="388980" y="1863992"/>
                  </a:lnTo>
                  <a:lnTo>
                    <a:pt x="389234" y="1864333"/>
                  </a:lnTo>
                  <a:close/>
                </a:path>
                <a:path w="1256665" h="2692400">
                  <a:moveTo>
                    <a:pt x="385788" y="1864609"/>
                  </a:moveTo>
                  <a:lnTo>
                    <a:pt x="385412" y="1863995"/>
                  </a:lnTo>
                  <a:lnTo>
                    <a:pt x="385630" y="1864242"/>
                  </a:lnTo>
                  <a:lnTo>
                    <a:pt x="385788" y="1864609"/>
                  </a:lnTo>
                  <a:close/>
                </a:path>
                <a:path w="1256665" h="2692400">
                  <a:moveTo>
                    <a:pt x="385379" y="1866899"/>
                  </a:moveTo>
                  <a:lnTo>
                    <a:pt x="383877" y="1864043"/>
                  </a:lnTo>
                  <a:lnTo>
                    <a:pt x="384775" y="1865121"/>
                  </a:lnTo>
                  <a:lnTo>
                    <a:pt x="384900" y="1865325"/>
                  </a:lnTo>
                  <a:lnTo>
                    <a:pt x="385379" y="1866899"/>
                  </a:lnTo>
                  <a:close/>
                </a:path>
                <a:path w="1256665" h="2692400">
                  <a:moveTo>
                    <a:pt x="391901" y="1866748"/>
                  </a:moveTo>
                  <a:lnTo>
                    <a:pt x="390629" y="1865378"/>
                  </a:lnTo>
                  <a:lnTo>
                    <a:pt x="390264" y="1864055"/>
                  </a:lnTo>
                  <a:lnTo>
                    <a:pt x="391901" y="1866748"/>
                  </a:lnTo>
                  <a:close/>
                </a:path>
                <a:path w="1256665" h="2692400">
                  <a:moveTo>
                    <a:pt x="382275" y="1864773"/>
                  </a:moveTo>
                  <a:lnTo>
                    <a:pt x="381883" y="1864302"/>
                  </a:lnTo>
                  <a:lnTo>
                    <a:pt x="381760" y="1864085"/>
                  </a:lnTo>
                  <a:lnTo>
                    <a:pt x="382275" y="1864773"/>
                  </a:lnTo>
                  <a:close/>
                </a:path>
                <a:path w="1256665" h="2692400">
                  <a:moveTo>
                    <a:pt x="388151" y="1866843"/>
                  </a:moveTo>
                  <a:lnTo>
                    <a:pt x="386039" y="1864982"/>
                  </a:lnTo>
                  <a:lnTo>
                    <a:pt x="385807" y="1864639"/>
                  </a:lnTo>
                  <a:lnTo>
                    <a:pt x="385593" y="1864155"/>
                  </a:lnTo>
                  <a:lnTo>
                    <a:pt x="386725" y="1865174"/>
                  </a:lnTo>
                  <a:lnTo>
                    <a:pt x="388151" y="1866843"/>
                  </a:lnTo>
                  <a:close/>
                </a:path>
                <a:path w="1256665" h="2692400">
                  <a:moveTo>
                    <a:pt x="389809" y="1865386"/>
                  </a:moveTo>
                  <a:lnTo>
                    <a:pt x="388882" y="1864509"/>
                  </a:lnTo>
                  <a:lnTo>
                    <a:pt x="388641" y="1864179"/>
                  </a:lnTo>
                  <a:lnTo>
                    <a:pt x="389611" y="1865106"/>
                  </a:lnTo>
                  <a:lnTo>
                    <a:pt x="389809" y="1865386"/>
                  </a:lnTo>
                  <a:close/>
                </a:path>
                <a:path w="1256665" h="2692400">
                  <a:moveTo>
                    <a:pt x="380091" y="1866899"/>
                  </a:moveTo>
                  <a:lnTo>
                    <a:pt x="379063" y="1865355"/>
                  </a:lnTo>
                  <a:lnTo>
                    <a:pt x="378562" y="1864218"/>
                  </a:lnTo>
                  <a:lnTo>
                    <a:pt x="379629" y="1865286"/>
                  </a:lnTo>
                  <a:lnTo>
                    <a:pt x="379756" y="1865650"/>
                  </a:lnTo>
                  <a:lnTo>
                    <a:pt x="380091" y="1866899"/>
                  </a:lnTo>
                  <a:close/>
                </a:path>
                <a:path w="1256665" h="2692400">
                  <a:moveTo>
                    <a:pt x="384616" y="1864394"/>
                  </a:moveTo>
                  <a:lnTo>
                    <a:pt x="384479" y="1864235"/>
                  </a:lnTo>
                  <a:lnTo>
                    <a:pt x="384616" y="1864394"/>
                  </a:lnTo>
                  <a:close/>
                </a:path>
                <a:path w="1256665" h="2692400">
                  <a:moveTo>
                    <a:pt x="385333" y="1864982"/>
                  </a:moveTo>
                  <a:lnTo>
                    <a:pt x="385063" y="1864773"/>
                  </a:lnTo>
                  <a:lnTo>
                    <a:pt x="384707" y="1864242"/>
                  </a:lnTo>
                  <a:lnTo>
                    <a:pt x="385333" y="1864982"/>
                  </a:lnTo>
                  <a:close/>
                </a:path>
                <a:path w="1256665" h="2692400">
                  <a:moveTo>
                    <a:pt x="390602" y="1866899"/>
                  </a:moveTo>
                  <a:lnTo>
                    <a:pt x="388644" y="1864284"/>
                  </a:lnTo>
                  <a:lnTo>
                    <a:pt x="388885" y="1864518"/>
                  </a:lnTo>
                  <a:lnTo>
                    <a:pt x="390602" y="1866899"/>
                  </a:lnTo>
                  <a:close/>
                </a:path>
                <a:path w="1256665" h="2692400">
                  <a:moveTo>
                    <a:pt x="386087" y="1865302"/>
                  </a:moveTo>
                  <a:lnTo>
                    <a:pt x="385386" y="1864509"/>
                  </a:lnTo>
                  <a:lnTo>
                    <a:pt x="385259" y="1864294"/>
                  </a:lnTo>
                  <a:lnTo>
                    <a:pt x="385903" y="1864874"/>
                  </a:lnTo>
                  <a:lnTo>
                    <a:pt x="386087" y="1865302"/>
                  </a:lnTo>
                  <a:close/>
                </a:path>
                <a:path w="1256665" h="2692400">
                  <a:moveTo>
                    <a:pt x="304081" y="1866899"/>
                  </a:moveTo>
                  <a:lnTo>
                    <a:pt x="302953" y="1866899"/>
                  </a:lnTo>
                  <a:lnTo>
                    <a:pt x="303318" y="1864302"/>
                  </a:lnTo>
                  <a:lnTo>
                    <a:pt x="304081" y="1866899"/>
                  </a:lnTo>
                  <a:close/>
                </a:path>
                <a:path w="1256665" h="2692400">
                  <a:moveTo>
                    <a:pt x="380951" y="1866607"/>
                  </a:moveTo>
                  <a:lnTo>
                    <a:pt x="379770" y="1865426"/>
                  </a:lnTo>
                  <a:lnTo>
                    <a:pt x="379651" y="1865260"/>
                  </a:lnTo>
                  <a:lnTo>
                    <a:pt x="379402" y="1864329"/>
                  </a:lnTo>
                  <a:lnTo>
                    <a:pt x="380904" y="1866396"/>
                  </a:lnTo>
                  <a:lnTo>
                    <a:pt x="380951" y="1866607"/>
                  </a:lnTo>
                  <a:close/>
                </a:path>
                <a:path w="1256665" h="2692400">
                  <a:moveTo>
                    <a:pt x="389745" y="1865121"/>
                  </a:moveTo>
                  <a:lnTo>
                    <a:pt x="389517" y="1864831"/>
                  </a:lnTo>
                  <a:lnTo>
                    <a:pt x="389234" y="1864333"/>
                  </a:lnTo>
                  <a:lnTo>
                    <a:pt x="389572" y="1864787"/>
                  </a:lnTo>
                  <a:lnTo>
                    <a:pt x="389745" y="1865121"/>
                  </a:lnTo>
                  <a:close/>
                </a:path>
                <a:path w="1256665" h="2692400">
                  <a:moveTo>
                    <a:pt x="384870" y="1866899"/>
                  </a:moveTo>
                  <a:lnTo>
                    <a:pt x="384070" y="1865378"/>
                  </a:lnTo>
                  <a:lnTo>
                    <a:pt x="383744" y="1864334"/>
                  </a:lnTo>
                  <a:lnTo>
                    <a:pt x="384870" y="1866899"/>
                  </a:lnTo>
                  <a:close/>
                </a:path>
                <a:path w="1256665" h="2692400">
                  <a:moveTo>
                    <a:pt x="384891" y="1864639"/>
                  </a:moveTo>
                  <a:lnTo>
                    <a:pt x="384722" y="1864509"/>
                  </a:lnTo>
                  <a:lnTo>
                    <a:pt x="384606" y="1864359"/>
                  </a:lnTo>
                  <a:lnTo>
                    <a:pt x="384891" y="1864639"/>
                  </a:lnTo>
                  <a:close/>
                </a:path>
                <a:path w="1256665" h="2692400">
                  <a:moveTo>
                    <a:pt x="384545" y="1866899"/>
                  </a:moveTo>
                  <a:lnTo>
                    <a:pt x="384313" y="1866899"/>
                  </a:lnTo>
                  <a:lnTo>
                    <a:pt x="383555" y="1864398"/>
                  </a:lnTo>
                  <a:lnTo>
                    <a:pt x="383799" y="1864874"/>
                  </a:lnTo>
                  <a:lnTo>
                    <a:pt x="384284" y="1866063"/>
                  </a:lnTo>
                  <a:lnTo>
                    <a:pt x="384545" y="1866899"/>
                  </a:lnTo>
                  <a:close/>
                </a:path>
                <a:path w="1256665" h="2692400">
                  <a:moveTo>
                    <a:pt x="381406" y="1865714"/>
                  </a:moveTo>
                  <a:lnTo>
                    <a:pt x="380996" y="1865174"/>
                  </a:lnTo>
                  <a:lnTo>
                    <a:pt x="380909" y="1864423"/>
                  </a:lnTo>
                  <a:lnTo>
                    <a:pt x="381018" y="1864639"/>
                  </a:lnTo>
                  <a:lnTo>
                    <a:pt x="381406" y="1865714"/>
                  </a:lnTo>
                  <a:close/>
                </a:path>
                <a:path w="1256665" h="2692400">
                  <a:moveTo>
                    <a:pt x="386445" y="1866899"/>
                  </a:moveTo>
                  <a:lnTo>
                    <a:pt x="386256" y="1866899"/>
                  </a:lnTo>
                  <a:lnTo>
                    <a:pt x="384874" y="1865240"/>
                  </a:lnTo>
                  <a:lnTo>
                    <a:pt x="384630" y="1864437"/>
                  </a:lnTo>
                  <a:lnTo>
                    <a:pt x="385362" y="1865260"/>
                  </a:lnTo>
                  <a:lnTo>
                    <a:pt x="386445" y="1866899"/>
                  </a:lnTo>
                  <a:close/>
                </a:path>
                <a:path w="1256665" h="2692400">
                  <a:moveTo>
                    <a:pt x="382792" y="1866899"/>
                  </a:moveTo>
                  <a:lnTo>
                    <a:pt x="382305" y="1866899"/>
                  </a:lnTo>
                  <a:lnTo>
                    <a:pt x="381441" y="1865760"/>
                  </a:lnTo>
                  <a:lnTo>
                    <a:pt x="380964" y="1864491"/>
                  </a:lnTo>
                  <a:lnTo>
                    <a:pt x="382567" y="1866458"/>
                  </a:lnTo>
                  <a:lnTo>
                    <a:pt x="382680" y="1866632"/>
                  </a:lnTo>
                  <a:lnTo>
                    <a:pt x="382792" y="1866899"/>
                  </a:lnTo>
                  <a:close/>
                </a:path>
                <a:path w="1256665" h="2692400">
                  <a:moveTo>
                    <a:pt x="389924" y="1865260"/>
                  </a:moveTo>
                  <a:lnTo>
                    <a:pt x="389637" y="1864874"/>
                  </a:lnTo>
                  <a:lnTo>
                    <a:pt x="389442" y="1864493"/>
                  </a:lnTo>
                  <a:lnTo>
                    <a:pt x="389924" y="1865260"/>
                  </a:lnTo>
                  <a:close/>
                </a:path>
                <a:path w="1256665" h="2692400">
                  <a:moveTo>
                    <a:pt x="380962" y="1865650"/>
                  </a:moveTo>
                  <a:lnTo>
                    <a:pt x="380715" y="1865355"/>
                  </a:lnTo>
                  <a:lnTo>
                    <a:pt x="380608" y="1865062"/>
                  </a:lnTo>
                  <a:lnTo>
                    <a:pt x="380481" y="1864495"/>
                  </a:lnTo>
                  <a:lnTo>
                    <a:pt x="380818" y="1864939"/>
                  </a:lnTo>
                  <a:lnTo>
                    <a:pt x="380944" y="1865240"/>
                  </a:lnTo>
                  <a:lnTo>
                    <a:pt x="380962" y="1865650"/>
                  </a:lnTo>
                  <a:close/>
                </a:path>
                <a:path w="1256665" h="2692400">
                  <a:moveTo>
                    <a:pt x="385404" y="1865308"/>
                  </a:moveTo>
                  <a:lnTo>
                    <a:pt x="384715" y="1864509"/>
                  </a:lnTo>
                  <a:lnTo>
                    <a:pt x="385120" y="1864874"/>
                  </a:lnTo>
                  <a:lnTo>
                    <a:pt x="385404" y="1865308"/>
                  </a:lnTo>
                  <a:close/>
                </a:path>
                <a:path w="1256665" h="2692400">
                  <a:moveTo>
                    <a:pt x="389292" y="1866899"/>
                  </a:moveTo>
                  <a:lnTo>
                    <a:pt x="388691" y="1866899"/>
                  </a:lnTo>
                  <a:lnTo>
                    <a:pt x="387346" y="1864518"/>
                  </a:lnTo>
                  <a:lnTo>
                    <a:pt x="388867" y="1865925"/>
                  </a:lnTo>
                  <a:lnTo>
                    <a:pt x="389292" y="1866899"/>
                  </a:lnTo>
                  <a:close/>
                </a:path>
                <a:path w="1256665" h="2692400">
                  <a:moveTo>
                    <a:pt x="386256" y="1865695"/>
                  </a:moveTo>
                  <a:lnTo>
                    <a:pt x="386028" y="1865519"/>
                  </a:lnTo>
                  <a:lnTo>
                    <a:pt x="385905" y="1865386"/>
                  </a:lnTo>
                  <a:lnTo>
                    <a:pt x="385423" y="1864572"/>
                  </a:lnTo>
                  <a:lnTo>
                    <a:pt x="386048" y="1865260"/>
                  </a:lnTo>
                  <a:lnTo>
                    <a:pt x="386256" y="1865695"/>
                  </a:lnTo>
                  <a:close/>
                </a:path>
                <a:path w="1256665" h="2692400">
                  <a:moveTo>
                    <a:pt x="385990" y="1864939"/>
                  </a:moveTo>
                  <a:lnTo>
                    <a:pt x="385788" y="1864609"/>
                  </a:lnTo>
                  <a:lnTo>
                    <a:pt x="385990" y="1864939"/>
                  </a:lnTo>
                  <a:close/>
                </a:path>
                <a:path w="1256665" h="2692400">
                  <a:moveTo>
                    <a:pt x="390580" y="1866899"/>
                  </a:moveTo>
                  <a:lnTo>
                    <a:pt x="389920" y="1866899"/>
                  </a:lnTo>
                  <a:lnTo>
                    <a:pt x="388867" y="1865925"/>
                  </a:lnTo>
                  <a:lnTo>
                    <a:pt x="388300" y="1864627"/>
                  </a:lnTo>
                  <a:lnTo>
                    <a:pt x="390580" y="1866899"/>
                  </a:lnTo>
                  <a:close/>
                </a:path>
                <a:path w="1256665" h="2692400">
                  <a:moveTo>
                    <a:pt x="385087" y="1864824"/>
                  </a:moveTo>
                  <a:lnTo>
                    <a:pt x="384891" y="1864639"/>
                  </a:lnTo>
                  <a:lnTo>
                    <a:pt x="385044" y="1864758"/>
                  </a:lnTo>
                  <a:close/>
                </a:path>
                <a:path w="1256665" h="2692400">
                  <a:moveTo>
                    <a:pt x="385486" y="1865162"/>
                  </a:moveTo>
                  <a:lnTo>
                    <a:pt x="385147" y="1864874"/>
                  </a:lnTo>
                  <a:lnTo>
                    <a:pt x="385278" y="1864939"/>
                  </a:lnTo>
                  <a:lnTo>
                    <a:pt x="385486" y="1865162"/>
                  </a:lnTo>
                  <a:close/>
                </a:path>
                <a:path w="1256665" h="2692400">
                  <a:moveTo>
                    <a:pt x="383923" y="1866899"/>
                  </a:moveTo>
                  <a:lnTo>
                    <a:pt x="382275" y="1864773"/>
                  </a:lnTo>
                  <a:lnTo>
                    <a:pt x="383923" y="1866899"/>
                  </a:lnTo>
                  <a:close/>
                </a:path>
                <a:path w="1256665" h="2692400">
                  <a:moveTo>
                    <a:pt x="384282" y="1866056"/>
                  </a:moveTo>
                  <a:lnTo>
                    <a:pt x="383777" y="1864821"/>
                  </a:lnTo>
                  <a:lnTo>
                    <a:pt x="384030" y="1865302"/>
                  </a:lnTo>
                  <a:lnTo>
                    <a:pt x="384282" y="1866056"/>
                  </a:lnTo>
                  <a:close/>
                </a:path>
                <a:path w="1256665" h="2692400">
                  <a:moveTo>
                    <a:pt x="385802" y="1865534"/>
                  </a:moveTo>
                  <a:lnTo>
                    <a:pt x="385087" y="1864824"/>
                  </a:lnTo>
                  <a:lnTo>
                    <a:pt x="385497" y="1865174"/>
                  </a:lnTo>
                  <a:lnTo>
                    <a:pt x="385802" y="1865534"/>
                  </a:lnTo>
                  <a:close/>
                </a:path>
                <a:path w="1256665" h="2692400">
                  <a:moveTo>
                    <a:pt x="390129" y="1865586"/>
                  </a:moveTo>
                  <a:lnTo>
                    <a:pt x="389722" y="1865075"/>
                  </a:lnTo>
                  <a:lnTo>
                    <a:pt x="389605" y="1864831"/>
                  </a:lnTo>
                  <a:lnTo>
                    <a:pt x="390129" y="1865586"/>
                  </a:lnTo>
                  <a:close/>
                </a:path>
                <a:path w="1256665" h="2692400">
                  <a:moveTo>
                    <a:pt x="386775" y="1866899"/>
                  </a:moveTo>
                  <a:lnTo>
                    <a:pt x="385442" y="1865353"/>
                  </a:lnTo>
                  <a:lnTo>
                    <a:pt x="385102" y="1864847"/>
                  </a:lnTo>
                  <a:lnTo>
                    <a:pt x="385849" y="1865589"/>
                  </a:lnTo>
                  <a:lnTo>
                    <a:pt x="386467" y="1866339"/>
                  </a:lnTo>
                  <a:lnTo>
                    <a:pt x="386709" y="1866748"/>
                  </a:lnTo>
                  <a:lnTo>
                    <a:pt x="386775" y="1866899"/>
                  </a:lnTo>
                  <a:close/>
                </a:path>
                <a:path w="1256665" h="2692400">
                  <a:moveTo>
                    <a:pt x="386474" y="1865729"/>
                  </a:moveTo>
                  <a:lnTo>
                    <a:pt x="386135" y="1865355"/>
                  </a:lnTo>
                  <a:lnTo>
                    <a:pt x="385894" y="1864853"/>
                  </a:lnTo>
                  <a:lnTo>
                    <a:pt x="386017" y="1864982"/>
                  </a:lnTo>
                  <a:lnTo>
                    <a:pt x="386474" y="1865729"/>
                  </a:lnTo>
                  <a:close/>
                </a:path>
                <a:path w="1256665" h="2692400">
                  <a:moveTo>
                    <a:pt x="367123" y="1866899"/>
                  </a:moveTo>
                  <a:lnTo>
                    <a:pt x="365926" y="1866899"/>
                  </a:lnTo>
                  <a:lnTo>
                    <a:pt x="364909" y="1864874"/>
                  </a:lnTo>
                  <a:lnTo>
                    <a:pt x="367123" y="1866899"/>
                  </a:lnTo>
                  <a:close/>
                </a:path>
                <a:path w="1256665" h="2692400">
                  <a:moveTo>
                    <a:pt x="388172" y="1866899"/>
                  </a:moveTo>
                  <a:lnTo>
                    <a:pt x="387814" y="1866899"/>
                  </a:lnTo>
                  <a:lnTo>
                    <a:pt x="386896" y="1866190"/>
                  </a:lnTo>
                  <a:lnTo>
                    <a:pt x="386465" y="1865714"/>
                  </a:lnTo>
                  <a:lnTo>
                    <a:pt x="385990" y="1864939"/>
                  </a:lnTo>
                  <a:lnTo>
                    <a:pt x="388117" y="1866813"/>
                  </a:lnTo>
                  <a:close/>
                </a:path>
                <a:path w="1256665" h="2692400">
                  <a:moveTo>
                    <a:pt x="385988" y="1865587"/>
                  </a:moveTo>
                  <a:lnTo>
                    <a:pt x="385452" y="1865121"/>
                  </a:lnTo>
                  <a:lnTo>
                    <a:pt x="385333" y="1864982"/>
                  </a:lnTo>
                  <a:lnTo>
                    <a:pt x="385817" y="1865355"/>
                  </a:lnTo>
                  <a:lnTo>
                    <a:pt x="385988" y="1865587"/>
                  </a:lnTo>
                  <a:close/>
                </a:path>
                <a:path w="1256665" h="2692400">
                  <a:moveTo>
                    <a:pt x="389776" y="1865325"/>
                  </a:moveTo>
                  <a:lnTo>
                    <a:pt x="389588" y="1865075"/>
                  </a:lnTo>
                  <a:lnTo>
                    <a:pt x="389776" y="1865325"/>
                  </a:lnTo>
                  <a:close/>
                </a:path>
                <a:path w="1256665" h="2692400">
                  <a:moveTo>
                    <a:pt x="381702" y="1866535"/>
                  </a:moveTo>
                  <a:lnTo>
                    <a:pt x="381054" y="1865760"/>
                  </a:lnTo>
                  <a:lnTo>
                    <a:pt x="380938" y="1865097"/>
                  </a:lnTo>
                  <a:lnTo>
                    <a:pt x="381422" y="1865760"/>
                  </a:lnTo>
                  <a:lnTo>
                    <a:pt x="381702" y="1866535"/>
                  </a:lnTo>
                  <a:close/>
                </a:path>
                <a:path w="1256665" h="2692400">
                  <a:moveTo>
                    <a:pt x="390763" y="1865978"/>
                  </a:moveTo>
                  <a:lnTo>
                    <a:pt x="390150" y="1865103"/>
                  </a:lnTo>
                  <a:lnTo>
                    <a:pt x="390565" y="1865497"/>
                  </a:lnTo>
                  <a:lnTo>
                    <a:pt x="390691" y="1865702"/>
                  </a:lnTo>
                  <a:lnTo>
                    <a:pt x="390763" y="1865978"/>
                  </a:lnTo>
                  <a:close/>
                </a:path>
                <a:path w="1256665" h="2692400">
                  <a:moveTo>
                    <a:pt x="388140" y="1866813"/>
                  </a:moveTo>
                  <a:lnTo>
                    <a:pt x="386666" y="1865106"/>
                  </a:lnTo>
                  <a:lnTo>
                    <a:pt x="387689" y="1866012"/>
                  </a:lnTo>
                  <a:lnTo>
                    <a:pt x="387926" y="1866339"/>
                  </a:lnTo>
                  <a:lnTo>
                    <a:pt x="388040" y="1866535"/>
                  </a:lnTo>
                  <a:lnTo>
                    <a:pt x="388140" y="1866813"/>
                  </a:lnTo>
                  <a:close/>
                </a:path>
                <a:path w="1256665" h="2692400">
                  <a:moveTo>
                    <a:pt x="390057" y="1865519"/>
                  </a:moveTo>
                  <a:lnTo>
                    <a:pt x="389869" y="1865340"/>
                  </a:lnTo>
                  <a:lnTo>
                    <a:pt x="389745" y="1865121"/>
                  </a:lnTo>
                  <a:lnTo>
                    <a:pt x="390057" y="1865519"/>
                  </a:lnTo>
                  <a:close/>
                </a:path>
                <a:path w="1256665" h="2692400">
                  <a:moveTo>
                    <a:pt x="386255" y="1865979"/>
                  </a:moveTo>
                  <a:lnTo>
                    <a:pt x="385486" y="1865162"/>
                  </a:lnTo>
                  <a:lnTo>
                    <a:pt x="385926" y="1865534"/>
                  </a:lnTo>
                  <a:lnTo>
                    <a:pt x="386116" y="1865760"/>
                  </a:lnTo>
                  <a:lnTo>
                    <a:pt x="386255" y="1865979"/>
                  </a:lnTo>
                  <a:close/>
                </a:path>
                <a:path w="1256665" h="2692400">
                  <a:moveTo>
                    <a:pt x="389926" y="1865497"/>
                  </a:moveTo>
                  <a:lnTo>
                    <a:pt x="389693" y="1865174"/>
                  </a:lnTo>
                  <a:lnTo>
                    <a:pt x="389926" y="1865497"/>
                  </a:lnTo>
                  <a:close/>
                </a:path>
                <a:path w="1256665" h="2692400">
                  <a:moveTo>
                    <a:pt x="386256" y="1866899"/>
                  </a:moveTo>
                  <a:lnTo>
                    <a:pt x="385379" y="1866899"/>
                  </a:lnTo>
                  <a:lnTo>
                    <a:pt x="384874" y="1865240"/>
                  </a:lnTo>
                  <a:lnTo>
                    <a:pt x="386256" y="1866899"/>
                  </a:lnTo>
                  <a:close/>
                </a:path>
                <a:path w="1256665" h="2692400">
                  <a:moveTo>
                    <a:pt x="390256" y="1865707"/>
                  </a:moveTo>
                  <a:lnTo>
                    <a:pt x="389924" y="1865260"/>
                  </a:lnTo>
                  <a:lnTo>
                    <a:pt x="390256" y="1865707"/>
                  </a:lnTo>
                  <a:close/>
                </a:path>
                <a:path w="1256665" h="2692400">
                  <a:moveTo>
                    <a:pt x="381000" y="1866528"/>
                  </a:moveTo>
                  <a:lnTo>
                    <a:pt x="380904" y="1866396"/>
                  </a:lnTo>
                  <a:lnTo>
                    <a:pt x="380657" y="1865286"/>
                  </a:lnTo>
                  <a:lnTo>
                    <a:pt x="380865" y="1865534"/>
                  </a:lnTo>
                  <a:lnTo>
                    <a:pt x="380990" y="1866304"/>
                  </a:lnTo>
                  <a:lnTo>
                    <a:pt x="381000" y="1866528"/>
                  </a:lnTo>
                  <a:close/>
                </a:path>
                <a:path w="1256665" h="2692400">
                  <a:moveTo>
                    <a:pt x="386632" y="1865985"/>
                  </a:moveTo>
                  <a:lnTo>
                    <a:pt x="386300" y="1865729"/>
                  </a:lnTo>
                  <a:lnTo>
                    <a:pt x="386211" y="1865589"/>
                  </a:lnTo>
                  <a:lnTo>
                    <a:pt x="386087" y="1865302"/>
                  </a:lnTo>
                  <a:lnTo>
                    <a:pt x="386494" y="1865760"/>
                  </a:lnTo>
                  <a:lnTo>
                    <a:pt x="386632" y="1865985"/>
                  </a:lnTo>
                  <a:close/>
                </a:path>
                <a:path w="1256665" h="2692400">
                  <a:moveTo>
                    <a:pt x="390288" y="1865839"/>
                  </a:moveTo>
                  <a:lnTo>
                    <a:pt x="389949" y="1865519"/>
                  </a:lnTo>
                  <a:lnTo>
                    <a:pt x="389835" y="1865308"/>
                  </a:lnTo>
                  <a:lnTo>
                    <a:pt x="390069" y="1865534"/>
                  </a:lnTo>
                  <a:lnTo>
                    <a:pt x="390288" y="1865839"/>
                  </a:lnTo>
                  <a:close/>
                </a:path>
                <a:path w="1256665" h="2692400">
                  <a:moveTo>
                    <a:pt x="386775" y="1866899"/>
                  </a:moveTo>
                  <a:lnTo>
                    <a:pt x="386445" y="1866899"/>
                  </a:lnTo>
                  <a:lnTo>
                    <a:pt x="385404" y="1865308"/>
                  </a:lnTo>
                  <a:lnTo>
                    <a:pt x="386775" y="1866899"/>
                  </a:lnTo>
                  <a:close/>
                </a:path>
                <a:path w="1256665" h="2692400">
                  <a:moveTo>
                    <a:pt x="381016" y="1866899"/>
                  </a:moveTo>
                  <a:lnTo>
                    <a:pt x="380091" y="1866899"/>
                  </a:lnTo>
                  <a:lnTo>
                    <a:pt x="379669" y="1865325"/>
                  </a:lnTo>
                  <a:lnTo>
                    <a:pt x="380879" y="1866535"/>
                  </a:lnTo>
                  <a:lnTo>
                    <a:pt x="381016" y="1866899"/>
                  </a:lnTo>
                  <a:close/>
                </a:path>
                <a:path w="1256665" h="2692400">
                  <a:moveTo>
                    <a:pt x="391926" y="1866790"/>
                  </a:moveTo>
                  <a:lnTo>
                    <a:pt x="390823" y="1865729"/>
                  </a:lnTo>
                  <a:lnTo>
                    <a:pt x="390599" y="1865346"/>
                  </a:lnTo>
                  <a:lnTo>
                    <a:pt x="391926" y="1866790"/>
                  </a:lnTo>
                  <a:close/>
                </a:path>
                <a:path w="1256665" h="2692400">
                  <a:moveTo>
                    <a:pt x="390842" y="1865760"/>
                  </a:moveTo>
                  <a:lnTo>
                    <a:pt x="390601" y="1865353"/>
                  </a:lnTo>
                  <a:lnTo>
                    <a:pt x="390842" y="1865760"/>
                  </a:lnTo>
                  <a:close/>
                </a:path>
                <a:path w="1256665" h="2692400">
                  <a:moveTo>
                    <a:pt x="379966" y="1866899"/>
                  </a:moveTo>
                  <a:lnTo>
                    <a:pt x="379497" y="1866339"/>
                  </a:lnTo>
                  <a:lnTo>
                    <a:pt x="379063" y="1865355"/>
                  </a:lnTo>
                  <a:lnTo>
                    <a:pt x="379966" y="1866899"/>
                  </a:lnTo>
                  <a:close/>
                </a:path>
                <a:path w="1256665" h="2692400">
                  <a:moveTo>
                    <a:pt x="386058" y="1865646"/>
                  </a:moveTo>
                  <a:lnTo>
                    <a:pt x="385817" y="1865355"/>
                  </a:lnTo>
                  <a:lnTo>
                    <a:pt x="386058" y="1865646"/>
                  </a:lnTo>
                  <a:close/>
                </a:path>
                <a:path w="1256665" h="2692400">
                  <a:moveTo>
                    <a:pt x="384870" y="1866899"/>
                  </a:moveTo>
                  <a:lnTo>
                    <a:pt x="384626" y="1866899"/>
                  </a:lnTo>
                  <a:lnTo>
                    <a:pt x="384285" y="1866063"/>
                  </a:lnTo>
                  <a:lnTo>
                    <a:pt x="384070" y="1865378"/>
                  </a:lnTo>
                  <a:lnTo>
                    <a:pt x="384870" y="1866899"/>
                  </a:lnTo>
                  <a:close/>
                </a:path>
                <a:path w="1256665" h="2692400">
                  <a:moveTo>
                    <a:pt x="390355" y="1866388"/>
                  </a:moveTo>
                  <a:lnTo>
                    <a:pt x="389809" y="1865386"/>
                  </a:lnTo>
                  <a:lnTo>
                    <a:pt x="389932" y="1865534"/>
                  </a:lnTo>
                  <a:lnTo>
                    <a:pt x="390355" y="1866388"/>
                  </a:lnTo>
                  <a:close/>
                </a:path>
                <a:path w="1256665" h="2692400">
                  <a:moveTo>
                    <a:pt x="386337" y="1865882"/>
                  </a:moveTo>
                  <a:lnTo>
                    <a:pt x="386063" y="1865650"/>
                  </a:lnTo>
                  <a:lnTo>
                    <a:pt x="385945" y="1865454"/>
                  </a:lnTo>
                  <a:lnTo>
                    <a:pt x="386198" y="1865650"/>
                  </a:lnTo>
                  <a:lnTo>
                    <a:pt x="386337" y="1865882"/>
                  </a:lnTo>
                  <a:close/>
                </a:path>
                <a:path w="1256665" h="2692400">
                  <a:moveTo>
                    <a:pt x="390954" y="1866899"/>
                  </a:moveTo>
                  <a:lnTo>
                    <a:pt x="390052" y="1865695"/>
                  </a:lnTo>
                  <a:lnTo>
                    <a:pt x="389926" y="1865497"/>
                  </a:lnTo>
                  <a:lnTo>
                    <a:pt x="390270" y="1865822"/>
                  </a:lnTo>
                  <a:lnTo>
                    <a:pt x="390954" y="1866899"/>
                  </a:lnTo>
                  <a:close/>
                </a:path>
                <a:path w="1256665" h="2692400">
                  <a:moveTo>
                    <a:pt x="386429" y="1866275"/>
                  </a:moveTo>
                  <a:lnTo>
                    <a:pt x="385802" y="1865534"/>
                  </a:lnTo>
                  <a:lnTo>
                    <a:pt x="386274" y="1866012"/>
                  </a:lnTo>
                  <a:lnTo>
                    <a:pt x="386429" y="1866275"/>
                  </a:lnTo>
                  <a:close/>
                </a:path>
                <a:path w="1256665" h="2692400">
                  <a:moveTo>
                    <a:pt x="390513" y="1866053"/>
                  </a:moveTo>
                  <a:lnTo>
                    <a:pt x="390372" y="1865919"/>
                  </a:lnTo>
                  <a:lnTo>
                    <a:pt x="390129" y="1865586"/>
                  </a:lnTo>
                  <a:lnTo>
                    <a:pt x="390513" y="1866053"/>
                  </a:lnTo>
                  <a:close/>
                </a:path>
                <a:path w="1256665" h="2692400">
                  <a:moveTo>
                    <a:pt x="386469" y="1866190"/>
                  </a:moveTo>
                  <a:lnTo>
                    <a:pt x="386175" y="1865839"/>
                  </a:lnTo>
                  <a:lnTo>
                    <a:pt x="386058" y="1865646"/>
                  </a:lnTo>
                  <a:lnTo>
                    <a:pt x="386266" y="1865822"/>
                  </a:lnTo>
                  <a:lnTo>
                    <a:pt x="386393" y="1866012"/>
                  </a:lnTo>
                  <a:lnTo>
                    <a:pt x="386469" y="1866190"/>
                  </a:lnTo>
                  <a:close/>
                </a:path>
                <a:path w="1256665" h="2692400">
                  <a:moveTo>
                    <a:pt x="386818" y="1866290"/>
                  </a:moveTo>
                  <a:lnTo>
                    <a:pt x="386381" y="1865919"/>
                  </a:lnTo>
                  <a:lnTo>
                    <a:pt x="386256" y="1865695"/>
                  </a:lnTo>
                  <a:lnTo>
                    <a:pt x="386554" y="1865925"/>
                  </a:lnTo>
                  <a:lnTo>
                    <a:pt x="386679" y="1866063"/>
                  </a:lnTo>
                  <a:lnTo>
                    <a:pt x="386818" y="1866290"/>
                  </a:lnTo>
                  <a:close/>
                </a:path>
                <a:path w="1256665" h="2692400">
                  <a:moveTo>
                    <a:pt x="390372" y="1865919"/>
                  </a:moveTo>
                  <a:lnTo>
                    <a:pt x="390201" y="1865702"/>
                  </a:lnTo>
                  <a:lnTo>
                    <a:pt x="390372" y="1865919"/>
                  </a:lnTo>
                  <a:close/>
                </a:path>
                <a:path w="1256665" h="2692400">
                  <a:moveTo>
                    <a:pt x="390870" y="1866390"/>
                  </a:moveTo>
                  <a:lnTo>
                    <a:pt x="390463" y="1865985"/>
                  </a:lnTo>
                  <a:lnTo>
                    <a:pt x="390256" y="1865707"/>
                  </a:lnTo>
                  <a:lnTo>
                    <a:pt x="390759" y="1866182"/>
                  </a:lnTo>
                  <a:lnTo>
                    <a:pt x="390870" y="1866390"/>
                  </a:lnTo>
                  <a:close/>
                </a:path>
                <a:path w="1256665" h="2692400">
                  <a:moveTo>
                    <a:pt x="386887" y="1866182"/>
                  </a:moveTo>
                  <a:lnTo>
                    <a:pt x="386719" y="1866053"/>
                  </a:lnTo>
                  <a:lnTo>
                    <a:pt x="386595" y="1865925"/>
                  </a:lnTo>
                  <a:lnTo>
                    <a:pt x="386474" y="1865729"/>
                  </a:lnTo>
                  <a:lnTo>
                    <a:pt x="386887" y="1866182"/>
                  </a:lnTo>
                  <a:close/>
                </a:path>
                <a:path w="1256665" h="2692400">
                  <a:moveTo>
                    <a:pt x="391993" y="1866899"/>
                  </a:moveTo>
                  <a:lnTo>
                    <a:pt x="391517" y="1866899"/>
                  </a:lnTo>
                  <a:lnTo>
                    <a:pt x="390842" y="1865760"/>
                  </a:lnTo>
                  <a:lnTo>
                    <a:pt x="391887" y="1866753"/>
                  </a:lnTo>
                  <a:lnTo>
                    <a:pt x="391993" y="1866899"/>
                  </a:lnTo>
                  <a:close/>
                </a:path>
                <a:path w="1256665" h="2692400">
                  <a:moveTo>
                    <a:pt x="387192" y="1866899"/>
                  </a:moveTo>
                  <a:lnTo>
                    <a:pt x="386462" y="1866172"/>
                  </a:lnTo>
                  <a:lnTo>
                    <a:pt x="386337" y="1865882"/>
                  </a:lnTo>
                  <a:lnTo>
                    <a:pt x="386800" y="1866275"/>
                  </a:lnTo>
                  <a:lnTo>
                    <a:pt x="387192" y="1866899"/>
                  </a:lnTo>
                  <a:close/>
                </a:path>
                <a:path w="1256665" h="2692400">
                  <a:moveTo>
                    <a:pt x="390933" y="1866632"/>
                  </a:moveTo>
                  <a:lnTo>
                    <a:pt x="390372" y="1865919"/>
                  </a:lnTo>
                  <a:lnTo>
                    <a:pt x="390521" y="1866063"/>
                  </a:lnTo>
                  <a:lnTo>
                    <a:pt x="390933" y="1866632"/>
                  </a:lnTo>
                  <a:close/>
                </a:path>
                <a:path w="1256665" h="2692400">
                  <a:moveTo>
                    <a:pt x="391196" y="1866596"/>
                  </a:moveTo>
                  <a:lnTo>
                    <a:pt x="390887" y="1866304"/>
                  </a:lnTo>
                  <a:lnTo>
                    <a:pt x="390763" y="1865978"/>
                  </a:lnTo>
                  <a:lnTo>
                    <a:pt x="391196" y="1866596"/>
                  </a:lnTo>
                  <a:close/>
                </a:path>
                <a:path w="1256665" h="2692400">
                  <a:moveTo>
                    <a:pt x="386585" y="1866458"/>
                  </a:moveTo>
                  <a:lnTo>
                    <a:pt x="386379" y="1866190"/>
                  </a:lnTo>
                  <a:lnTo>
                    <a:pt x="386255" y="1865979"/>
                  </a:lnTo>
                  <a:lnTo>
                    <a:pt x="386458" y="1866222"/>
                  </a:lnTo>
                  <a:lnTo>
                    <a:pt x="386585" y="1866458"/>
                  </a:lnTo>
                  <a:close/>
                </a:path>
                <a:path w="1256665" h="2692400">
                  <a:moveTo>
                    <a:pt x="387538" y="1866899"/>
                  </a:moveTo>
                  <a:lnTo>
                    <a:pt x="386876" y="1866339"/>
                  </a:lnTo>
                  <a:lnTo>
                    <a:pt x="386757" y="1866190"/>
                  </a:lnTo>
                  <a:lnTo>
                    <a:pt x="386632" y="1865985"/>
                  </a:lnTo>
                  <a:lnTo>
                    <a:pt x="386873" y="1866172"/>
                  </a:lnTo>
                  <a:lnTo>
                    <a:pt x="387538" y="1866899"/>
                  </a:lnTo>
                  <a:close/>
                </a:path>
                <a:path w="1256665" h="2692400">
                  <a:moveTo>
                    <a:pt x="388010" y="1866454"/>
                  </a:moveTo>
                  <a:lnTo>
                    <a:pt x="387689" y="1866012"/>
                  </a:lnTo>
                  <a:lnTo>
                    <a:pt x="387870" y="1866172"/>
                  </a:lnTo>
                  <a:lnTo>
                    <a:pt x="388010" y="1866454"/>
                  </a:lnTo>
                  <a:close/>
                </a:path>
                <a:path w="1256665" h="2692400">
                  <a:moveTo>
                    <a:pt x="384626" y="1866899"/>
                  </a:moveTo>
                  <a:lnTo>
                    <a:pt x="384282" y="1866056"/>
                  </a:lnTo>
                  <a:lnTo>
                    <a:pt x="384626" y="1866899"/>
                  </a:lnTo>
                  <a:close/>
                </a:path>
                <a:path w="1256665" h="2692400">
                  <a:moveTo>
                    <a:pt x="386519" y="1866304"/>
                  </a:moveTo>
                  <a:lnTo>
                    <a:pt x="386340" y="1866063"/>
                  </a:lnTo>
                  <a:lnTo>
                    <a:pt x="386519" y="1866304"/>
                  </a:lnTo>
                  <a:close/>
                </a:path>
                <a:path w="1256665" h="2692400">
                  <a:moveTo>
                    <a:pt x="387814" y="1866899"/>
                  </a:moveTo>
                  <a:lnTo>
                    <a:pt x="387538" y="1866899"/>
                  </a:lnTo>
                  <a:lnTo>
                    <a:pt x="386887" y="1866182"/>
                  </a:lnTo>
                  <a:lnTo>
                    <a:pt x="387814" y="1866899"/>
                  </a:lnTo>
                  <a:close/>
                </a:path>
                <a:path w="1256665" h="2692400">
                  <a:moveTo>
                    <a:pt x="387192" y="1866899"/>
                  </a:moveTo>
                  <a:lnTo>
                    <a:pt x="386959" y="1866899"/>
                  </a:lnTo>
                  <a:lnTo>
                    <a:pt x="386586" y="1866396"/>
                  </a:lnTo>
                  <a:lnTo>
                    <a:pt x="386469" y="1866190"/>
                  </a:lnTo>
                  <a:lnTo>
                    <a:pt x="387192" y="1866899"/>
                  </a:lnTo>
                  <a:close/>
                </a:path>
                <a:path w="1256665" h="2692400">
                  <a:moveTo>
                    <a:pt x="391408" y="1866899"/>
                  </a:moveTo>
                  <a:lnTo>
                    <a:pt x="390942" y="1866458"/>
                  </a:lnTo>
                  <a:lnTo>
                    <a:pt x="390835" y="1866255"/>
                  </a:lnTo>
                  <a:lnTo>
                    <a:pt x="391242" y="1866662"/>
                  </a:lnTo>
                  <a:lnTo>
                    <a:pt x="391408" y="1866899"/>
                  </a:lnTo>
                  <a:close/>
                </a:path>
                <a:path w="1256665" h="2692400">
                  <a:moveTo>
                    <a:pt x="357976" y="1866899"/>
                  </a:moveTo>
                  <a:lnTo>
                    <a:pt x="357802" y="1866899"/>
                  </a:lnTo>
                  <a:lnTo>
                    <a:pt x="357336" y="1866263"/>
                  </a:lnTo>
                  <a:lnTo>
                    <a:pt x="357976" y="1866899"/>
                  </a:lnTo>
                  <a:close/>
                </a:path>
                <a:path w="1256665" h="2692400">
                  <a:moveTo>
                    <a:pt x="388664" y="1866899"/>
                  </a:moveTo>
                  <a:lnTo>
                    <a:pt x="388431" y="1866899"/>
                  </a:lnTo>
                  <a:lnTo>
                    <a:pt x="387975" y="1866265"/>
                  </a:lnTo>
                  <a:lnTo>
                    <a:pt x="388594" y="1866813"/>
                  </a:lnTo>
                  <a:close/>
                </a:path>
                <a:path w="1256665" h="2692400">
                  <a:moveTo>
                    <a:pt x="386712" y="1866753"/>
                  </a:moveTo>
                  <a:lnTo>
                    <a:pt x="386429" y="1866275"/>
                  </a:lnTo>
                  <a:lnTo>
                    <a:pt x="386712" y="1866753"/>
                  </a:lnTo>
                  <a:close/>
                </a:path>
                <a:path w="1256665" h="2692400">
                  <a:moveTo>
                    <a:pt x="387538" y="1866899"/>
                  </a:moveTo>
                  <a:lnTo>
                    <a:pt x="387192" y="1866899"/>
                  </a:lnTo>
                  <a:lnTo>
                    <a:pt x="386818" y="1866290"/>
                  </a:lnTo>
                  <a:lnTo>
                    <a:pt x="387538" y="1866899"/>
                  </a:lnTo>
                  <a:close/>
                </a:path>
                <a:path w="1256665" h="2692400">
                  <a:moveTo>
                    <a:pt x="386959" y="1866899"/>
                  </a:moveTo>
                  <a:lnTo>
                    <a:pt x="386644" y="1866528"/>
                  </a:lnTo>
                  <a:lnTo>
                    <a:pt x="386519" y="1866304"/>
                  </a:lnTo>
                  <a:lnTo>
                    <a:pt x="386959" y="1866899"/>
                  </a:lnTo>
                  <a:close/>
                </a:path>
                <a:path w="1256665" h="2692400">
                  <a:moveTo>
                    <a:pt x="379842" y="1866899"/>
                  </a:moveTo>
                  <a:lnTo>
                    <a:pt x="379497" y="1866339"/>
                  </a:lnTo>
                  <a:lnTo>
                    <a:pt x="379842" y="1866899"/>
                  </a:lnTo>
                  <a:close/>
                </a:path>
                <a:path w="1256665" h="2692400">
                  <a:moveTo>
                    <a:pt x="390634" y="1866899"/>
                  </a:moveTo>
                  <a:lnTo>
                    <a:pt x="390355" y="1866388"/>
                  </a:lnTo>
                  <a:lnTo>
                    <a:pt x="390634" y="1866899"/>
                  </a:lnTo>
                  <a:close/>
                </a:path>
                <a:path w="1256665" h="2692400">
                  <a:moveTo>
                    <a:pt x="391408" y="1866899"/>
                  </a:moveTo>
                  <a:lnTo>
                    <a:pt x="391143" y="1866899"/>
                  </a:lnTo>
                  <a:lnTo>
                    <a:pt x="390966" y="1866662"/>
                  </a:lnTo>
                  <a:lnTo>
                    <a:pt x="390870" y="1866390"/>
                  </a:lnTo>
                  <a:lnTo>
                    <a:pt x="391408" y="1866899"/>
                  </a:lnTo>
                  <a:close/>
                </a:path>
                <a:path w="1256665" h="2692400">
                  <a:moveTo>
                    <a:pt x="388334" y="1866899"/>
                  </a:moveTo>
                  <a:lnTo>
                    <a:pt x="388132" y="1866790"/>
                  </a:lnTo>
                  <a:lnTo>
                    <a:pt x="388010" y="1866454"/>
                  </a:lnTo>
                  <a:lnTo>
                    <a:pt x="388334" y="1866899"/>
                  </a:lnTo>
                  <a:close/>
                </a:path>
                <a:path w="1256665" h="2692400">
                  <a:moveTo>
                    <a:pt x="386959" y="1866899"/>
                  </a:moveTo>
                  <a:lnTo>
                    <a:pt x="386799" y="1866899"/>
                  </a:lnTo>
                  <a:lnTo>
                    <a:pt x="386712" y="1866753"/>
                  </a:lnTo>
                  <a:lnTo>
                    <a:pt x="386585" y="1866458"/>
                  </a:lnTo>
                  <a:lnTo>
                    <a:pt x="386959" y="1866899"/>
                  </a:lnTo>
                  <a:close/>
                </a:path>
                <a:path w="1256665" h="2692400">
                  <a:moveTo>
                    <a:pt x="381271" y="1866899"/>
                  </a:moveTo>
                  <a:lnTo>
                    <a:pt x="381097" y="1866753"/>
                  </a:lnTo>
                  <a:lnTo>
                    <a:pt x="381000" y="1866528"/>
                  </a:lnTo>
                  <a:lnTo>
                    <a:pt x="381271" y="1866899"/>
                  </a:lnTo>
                  <a:close/>
                </a:path>
                <a:path w="1256665" h="2692400">
                  <a:moveTo>
                    <a:pt x="382007" y="1866899"/>
                  </a:moveTo>
                  <a:lnTo>
                    <a:pt x="381834" y="1866899"/>
                  </a:lnTo>
                  <a:lnTo>
                    <a:pt x="381702" y="1866535"/>
                  </a:lnTo>
                  <a:lnTo>
                    <a:pt x="382007" y="1866899"/>
                  </a:lnTo>
                  <a:close/>
                </a:path>
                <a:path w="1256665" h="2692400">
                  <a:moveTo>
                    <a:pt x="391517" y="1866899"/>
                  </a:moveTo>
                  <a:lnTo>
                    <a:pt x="391196" y="1866596"/>
                  </a:lnTo>
                  <a:lnTo>
                    <a:pt x="391517" y="1866899"/>
                  </a:lnTo>
                  <a:close/>
                </a:path>
                <a:path w="1256665" h="2692400">
                  <a:moveTo>
                    <a:pt x="382927" y="1866899"/>
                  </a:moveTo>
                  <a:lnTo>
                    <a:pt x="382681" y="1866598"/>
                  </a:lnTo>
                  <a:lnTo>
                    <a:pt x="382927" y="1866899"/>
                  </a:lnTo>
                  <a:close/>
                </a:path>
                <a:path w="1256665" h="2692400">
                  <a:moveTo>
                    <a:pt x="391143" y="1866899"/>
                  </a:moveTo>
                  <a:lnTo>
                    <a:pt x="391002" y="1866899"/>
                  </a:lnTo>
                  <a:lnTo>
                    <a:pt x="390933" y="1866632"/>
                  </a:lnTo>
                  <a:lnTo>
                    <a:pt x="391143" y="1866899"/>
                  </a:lnTo>
                  <a:close/>
                </a:path>
                <a:path w="1256665" h="2692400">
                  <a:moveTo>
                    <a:pt x="381244" y="1866899"/>
                  </a:moveTo>
                  <a:lnTo>
                    <a:pt x="381016" y="1866899"/>
                  </a:lnTo>
                  <a:lnTo>
                    <a:pt x="381006" y="1866662"/>
                  </a:lnTo>
                  <a:lnTo>
                    <a:pt x="381244" y="1866899"/>
                  </a:lnTo>
                  <a:close/>
                </a:path>
                <a:path w="1256665" h="2692400">
                  <a:moveTo>
                    <a:pt x="386799" y="1866899"/>
                  </a:moveTo>
                  <a:lnTo>
                    <a:pt x="386712" y="1866753"/>
                  </a:lnTo>
                  <a:lnTo>
                    <a:pt x="386799" y="1866899"/>
                  </a:lnTo>
                  <a:close/>
                </a:path>
                <a:path w="1256665" h="2692400">
                  <a:moveTo>
                    <a:pt x="388215" y="1866899"/>
                  </a:moveTo>
                  <a:close/>
                </a:path>
                <a:path w="1256665" h="2692400">
                  <a:moveTo>
                    <a:pt x="388691" y="1866899"/>
                  </a:moveTo>
                  <a:close/>
                </a:path>
                <a:path w="1256665" h="2692400">
                  <a:moveTo>
                    <a:pt x="275119" y="1879599"/>
                  </a:moveTo>
                  <a:lnTo>
                    <a:pt x="266416" y="1879599"/>
                  </a:lnTo>
                  <a:lnTo>
                    <a:pt x="264933" y="1866899"/>
                  </a:lnTo>
                  <a:lnTo>
                    <a:pt x="272743" y="1866899"/>
                  </a:lnTo>
                  <a:lnTo>
                    <a:pt x="275119" y="1879599"/>
                  </a:lnTo>
                  <a:close/>
                </a:path>
                <a:path w="1256665" h="2692400">
                  <a:moveTo>
                    <a:pt x="292607" y="1879599"/>
                  </a:moveTo>
                  <a:lnTo>
                    <a:pt x="283968" y="1879599"/>
                  </a:lnTo>
                  <a:lnTo>
                    <a:pt x="279785" y="1866899"/>
                  </a:lnTo>
                  <a:lnTo>
                    <a:pt x="296725" y="1866899"/>
                  </a:lnTo>
                  <a:lnTo>
                    <a:pt x="292607" y="1879599"/>
                  </a:lnTo>
                  <a:close/>
                </a:path>
                <a:path w="1256665" h="2692400">
                  <a:moveTo>
                    <a:pt x="301867" y="1879599"/>
                  </a:moveTo>
                  <a:lnTo>
                    <a:pt x="301006" y="1879599"/>
                  </a:lnTo>
                  <a:lnTo>
                    <a:pt x="300955" y="1866899"/>
                  </a:lnTo>
                  <a:lnTo>
                    <a:pt x="303327" y="1866899"/>
                  </a:lnTo>
                  <a:lnTo>
                    <a:pt x="301867" y="1879599"/>
                  </a:lnTo>
                  <a:close/>
                </a:path>
                <a:path w="1256665" h="2692400">
                  <a:moveTo>
                    <a:pt x="316397" y="1879599"/>
                  </a:moveTo>
                  <a:lnTo>
                    <a:pt x="302639" y="1879599"/>
                  </a:lnTo>
                  <a:lnTo>
                    <a:pt x="303327" y="1866899"/>
                  </a:lnTo>
                  <a:lnTo>
                    <a:pt x="317296" y="1866899"/>
                  </a:lnTo>
                  <a:lnTo>
                    <a:pt x="316397" y="1879599"/>
                  </a:lnTo>
                  <a:close/>
                </a:path>
                <a:path w="1256665" h="2692400">
                  <a:moveTo>
                    <a:pt x="317639" y="1879599"/>
                  </a:moveTo>
                  <a:lnTo>
                    <a:pt x="316473" y="1879599"/>
                  </a:lnTo>
                  <a:lnTo>
                    <a:pt x="318541" y="1866899"/>
                  </a:lnTo>
                  <a:lnTo>
                    <a:pt x="319834" y="1866899"/>
                  </a:lnTo>
                  <a:lnTo>
                    <a:pt x="317639" y="1879599"/>
                  </a:lnTo>
                  <a:close/>
                </a:path>
                <a:path w="1256665" h="2692400">
                  <a:moveTo>
                    <a:pt x="320706" y="1892299"/>
                  </a:moveTo>
                  <a:lnTo>
                    <a:pt x="316430" y="1892299"/>
                  </a:lnTo>
                  <a:lnTo>
                    <a:pt x="320332" y="1879599"/>
                  </a:lnTo>
                  <a:lnTo>
                    <a:pt x="321090" y="1866899"/>
                  </a:lnTo>
                  <a:lnTo>
                    <a:pt x="332321" y="1866899"/>
                  </a:lnTo>
                  <a:lnTo>
                    <a:pt x="332494" y="1879599"/>
                  </a:lnTo>
                  <a:lnTo>
                    <a:pt x="323704" y="1879599"/>
                  </a:lnTo>
                  <a:lnTo>
                    <a:pt x="320706" y="1892299"/>
                  </a:lnTo>
                  <a:close/>
                </a:path>
                <a:path w="1256665" h="2692400">
                  <a:moveTo>
                    <a:pt x="335016" y="1892299"/>
                  </a:moveTo>
                  <a:lnTo>
                    <a:pt x="332007" y="1892299"/>
                  </a:lnTo>
                  <a:lnTo>
                    <a:pt x="332905" y="1879599"/>
                  </a:lnTo>
                  <a:lnTo>
                    <a:pt x="332494" y="1879599"/>
                  </a:lnTo>
                  <a:lnTo>
                    <a:pt x="333479" y="1866899"/>
                  </a:lnTo>
                  <a:lnTo>
                    <a:pt x="340190" y="1866899"/>
                  </a:lnTo>
                  <a:lnTo>
                    <a:pt x="335698" y="1879599"/>
                  </a:lnTo>
                  <a:lnTo>
                    <a:pt x="335016" y="1892299"/>
                  </a:lnTo>
                  <a:close/>
                </a:path>
                <a:path w="1256665" h="2692400">
                  <a:moveTo>
                    <a:pt x="346739" y="1879599"/>
                  </a:moveTo>
                  <a:lnTo>
                    <a:pt x="339433" y="1879599"/>
                  </a:lnTo>
                  <a:lnTo>
                    <a:pt x="341614" y="1866899"/>
                  </a:lnTo>
                  <a:lnTo>
                    <a:pt x="348168" y="1866899"/>
                  </a:lnTo>
                  <a:lnTo>
                    <a:pt x="346739" y="1879599"/>
                  </a:lnTo>
                  <a:close/>
                </a:path>
                <a:path w="1256665" h="2692400">
                  <a:moveTo>
                    <a:pt x="361353" y="1879599"/>
                  </a:moveTo>
                  <a:lnTo>
                    <a:pt x="347443" y="1879599"/>
                  </a:lnTo>
                  <a:lnTo>
                    <a:pt x="348802" y="1866899"/>
                  </a:lnTo>
                  <a:lnTo>
                    <a:pt x="352265" y="1866899"/>
                  </a:lnTo>
                  <a:lnTo>
                    <a:pt x="362787" y="1871103"/>
                  </a:lnTo>
                  <a:lnTo>
                    <a:pt x="361353" y="1879599"/>
                  </a:lnTo>
                  <a:close/>
                </a:path>
                <a:path w="1256665" h="2692400">
                  <a:moveTo>
                    <a:pt x="362787" y="1871103"/>
                  </a:moveTo>
                  <a:lnTo>
                    <a:pt x="352265" y="1866899"/>
                  </a:lnTo>
                  <a:lnTo>
                    <a:pt x="363496" y="1866899"/>
                  </a:lnTo>
                  <a:lnTo>
                    <a:pt x="362787" y="1871103"/>
                  </a:lnTo>
                  <a:close/>
                </a:path>
                <a:path w="1256665" h="2692400">
                  <a:moveTo>
                    <a:pt x="365683" y="1872260"/>
                  </a:moveTo>
                  <a:lnTo>
                    <a:pt x="362787" y="1871103"/>
                  </a:lnTo>
                  <a:lnTo>
                    <a:pt x="363496" y="1866899"/>
                  </a:lnTo>
                  <a:lnTo>
                    <a:pt x="367285" y="1866899"/>
                  </a:lnTo>
                  <a:lnTo>
                    <a:pt x="365683" y="1872260"/>
                  </a:lnTo>
                  <a:close/>
                </a:path>
                <a:path w="1256665" h="2692400">
                  <a:moveTo>
                    <a:pt x="366467" y="1872574"/>
                  </a:moveTo>
                  <a:lnTo>
                    <a:pt x="365683" y="1872260"/>
                  </a:lnTo>
                  <a:lnTo>
                    <a:pt x="367285" y="1866899"/>
                  </a:lnTo>
                  <a:lnTo>
                    <a:pt x="366467" y="1872574"/>
                  </a:lnTo>
                  <a:close/>
                </a:path>
                <a:path w="1256665" h="2692400">
                  <a:moveTo>
                    <a:pt x="367272" y="1872895"/>
                  </a:moveTo>
                  <a:lnTo>
                    <a:pt x="366467" y="1872574"/>
                  </a:lnTo>
                  <a:lnTo>
                    <a:pt x="367285" y="1866899"/>
                  </a:lnTo>
                  <a:lnTo>
                    <a:pt x="367972" y="1866899"/>
                  </a:lnTo>
                  <a:lnTo>
                    <a:pt x="367272" y="1872895"/>
                  </a:lnTo>
                  <a:close/>
                </a:path>
                <a:path w="1256665" h="2692400">
                  <a:moveTo>
                    <a:pt x="368552" y="1873406"/>
                  </a:moveTo>
                  <a:lnTo>
                    <a:pt x="367272" y="1872895"/>
                  </a:lnTo>
                  <a:lnTo>
                    <a:pt x="367972" y="1866899"/>
                  </a:lnTo>
                  <a:lnTo>
                    <a:pt x="368552" y="1873406"/>
                  </a:lnTo>
                  <a:close/>
                </a:path>
                <a:path w="1256665" h="2692400">
                  <a:moveTo>
                    <a:pt x="371494" y="1874582"/>
                  </a:moveTo>
                  <a:lnTo>
                    <a:pt x="368552" y="1873406"/>
                  </a:lnTo>
                  <a:lnTo>
                    <a:pt x="367972" y="1866899"/>
                  </a:lnTo>
                  <a:lnTo>
                    <a:pt x="372096" y="1866899"/>
                  </a:lnTo>
                  <a:lnTo>
                    <a:pt x="371494" y="1874582"/>
                  </a:lnTo>
                  <a:close/>
                </a:path>
                <a:path w="1256665" h="2692400">
                  <a:moveTo>
                    <a:pt x="372571" y="1875012"/>
                  </a:moveTo>
                  <a:lnTo>
                    <a:pt x="371494" y="1874582"/>
                  </a:lnTo>
                  <a:lnTo>
                    <a:pt x="372096" y="1866899"/>
                  </a:lnTo>
                  <a:lnTo>
                    <a:pt x="372816" y="1866899"/>
                  </a:lnTo>
                  <a:lnTo>
                    <a:pt x="372571" y="1875012"/>
                  </a:lnTo>
                  <a:close/>
                </a:path>
                <a:path w="1256665" h="2692400">
                  <a:moveTo>
                    <a:pt x="382083" y="1878813"/>
                  </a:moveTo>
                  <a:lnTo>
                    <a:pt x="372571" y="1875012"/>
                  </a:lnTo>
                  <a:lnTo>
                    <a:pt x="372816" y="1866899"/>
                  </a:lnTo>
                  <a:lnTo>
                    <a:pt x="375458" y="1866899"/>
                  </a:lnTo>
                  <a:lnTo>
                    <a:pt x="382083" y="1878813"/>
                  </a:lnTo>
                  <a:close/>
                </a:path>
                <a:path w="1256665" h="2692400">
                  <a:moveTo>
                    <a:pt x="384052" y="1879599"/>
                  </a:moveTo>
                  <a:lnTo>
                    <a:pt x="382113" y="1878813"/>
                  </a:lnTo>
                  <a:lnTo>
                    <a:pt x="375945" y="1866899"/>
                  </a:lnTo>
                  <a:lnTo>
                    <a:pt x="383393" y="1877518"/>
                  </a:lnTo>
                  <a:lnTo>
                    <a:pt x="384052" y="1879599"/>
                  </a:lnTo>
                  <a:close/>
                </a:path>
                <a:path w="1256665" h="2692400">
                  <a:moveTo>
                    <a:pt x="384853" y="1879599"/>
                  </a:moveTo>
                  <a:lnTo>
                    <a:pt x="383393" y="1877518"/>
                  </a:lnTo>
                  <a:lnTo>
                    <a:pt x="380031" y="1866899"/>
                  </a:lnTo>
                  <a:lnTo>
                    <a:pt x="380605" y="1866899"/>
                  </a:lnTo>
                  <a:lnTo>
                    <a:pt x="384853" y="1879599"/>
                  </a:lnTo>
                  <a:close/>
                </a:path>
                <a:path w="1256665" h="2692400">
                  <a:moveTo>
                    <a:pt x="852086" y="1879599"/>
                  </a:moveTo>
                  <a:lnTo>
                    <a:pt x="825073" y="1879599"/>
                  </a:lnTo>
                  <a:lnTo>
                    <a:pt x="827644" y="1866899"/>
                  </a:lnTo>
                  <a:lnTo>
                    <a:pt x="853163" y="1866899"/>
                  </a:lnTo>
                  <a:lnTo>
                    <a:pt x="852086" y="1879599"/>
                  </a:lnTo>
                  <a:close/>
                </a:path>
                <a:path w="1256665" h="2692400">
                  <a:moveTo>
                    <a:pt x="361526" y="1892299"/>
                  </a:moveTo>
                  <a:lnTo>
                    <a:pt x="348991" y="1892299"/>
                  </a:lnTo>
                  <a:lnTo>
                    <a:pt x="349603" y="1879599"/>
                  </a:lnTo>
                  <a:lnTo>
                    <a:pt x="363491" y="1879599"/>
                  </a:lnTo>
                  <a:lnTo>
                    <a:pt x="365683" y="1872260"/>
                  </a:lnTo>
                  <a:lnTo>
                    <a:pt x="366467" y="1872574"/>
                  </a:lnTo>
                  <a:lnTo>
                    <a:pt x="365455" y="1879599"/>
                  </a:lnTo>
                  <a:lnTo>
                    <a:pt x="361526" y="1892299"/>
                  </a:lnTo>
                  <a:close/>
                </a:path>
                <a:path w="1256665" h="2692400">
                  <a:moveTo>
                    <a:pt x="372697" y="1892299"/>
                  </a:moveTo>
                  <a:lnTo>
                    <a:pt x="361526" y="1892299"/>
                  </a:lnTo>
                  <a:lnTo>
                    <a:pt x="366489" y="1879599"/>
                  </a:lnTo>
                  <a:lnTo>
                    <a:pt x="367272" y="1872895"/>
                  </a:lnTo>
                  <a:lnTo>
                    <a:pt x="368552" y="1873406"/>
                  </a:lnTo>
                  <a:lnTo>
                    <a:pt x="369103" y="1879599"/>
                  </a:lnTo>
                  <a:lnTo>
                    <a:pt x="374467" y="1879599"/>
                  </a:lnTo>
                  <a:lnTo>
                    <a:pt x="372697" y="1892299"/>
                  </a:lnTo>
                  <a:close/>
                </a:path>
                <a:path w="1256665" h="2692400">
                  <a:moveTo>
                    <a:pt x="372432" y="1879599"/>
                  </a:moveTo>
                  <a:lnTo>
                    <a:pt x="371101" y="1879599"/>
                  </a:lnTo>
                  <a:lnTo>
                    <a:pt x="371494" y="1874582"/>
                  </a:lnTo>
                  <a:lnTo>
                    <a:pt x="372571" y="1875012"/>
                  </a:lnTo>
                  <a:lnTo>
                    <a:pt x="372432" y="1879599"/>
                  </a:lnTo>
                  <a:close/>
                </a:path>
                <a:path w="1256665" h="2692400">
                  <a:moveTo>
                    <a:pt x="382521" y="1879599"/>
                  </a:moveTo>
                  <a:lnTo>
                    <a:pt x="382083" y="1878813"/>
                  </a:lnTo>
                  <a:lnTo>
                    <a:pt x="382521" y="1879599"/>
                  </a:lnTo>
                  <a:close/>
                </a:path>
                <a:path w="1256665" h="2692400">
                  <a:moveTo>
                    <a:pt x="291773" y="1904999"/>
                  </a:moveTo>
                  <a:lnTo>
                    <a:pt x="254963" y="1904999"/>
                  </a:lnTo>
                  <a:lnTo>
                    <a:pt x="261372" y="1892299"/>
                  </a:lnTo>
                  <a:lnTo>
                    <a:pt x="265669" y="1879599"/>
                  </a:lnTo>
                  <a:lnTo>
                    <a:pt x="290523" y="1879599"/>
                  </a:lnTo>
                  <a:lnTo>
                    <a:pt x="289392" y="1892299"/>
                  </a:lnTo>
                  <a:lnTo>
                    <a:pt x="289554" y="1892299"/>
                  </a:lnTo>
                  <a:lnTo>
                    <a:pt x="291773" y="1904999"/>
                  </a:lnTo>
                  <a:close/>
                </a:path>
                <a:path w="1256665" h="2692400">
                  <a:moveTo>
                    <a:pt x="323093" y="1892299"/>
                  </a:moveTo>
                  <a:lnTo>
                    <a:pt x="322723" y="1892299"/>
                  </a:lnTo>
                  <a:lnTo>
                    <a:pt x="323773" y="1879599"/>
                  </a:lnTo>
                  <a:lnTo>
                    <a:pt x="324371" y="1879599"/>
                  </a:lnTo>
                  <a:lnTo>
                    <a:pt x="323093" y="1892299"/>
                  </a:lnTo>
                  <a:close/>
                </a:path>
                <a:path w="1256665" h="2692400">
                  <a:moveTo>
                    <a:pt x="328608" y="1892299"/>
                  </a:moveTo>
                  <a:lnTo>
                    <a:pt x="323569" y="1892299"/>
                  </a:lnTo>
                  <a:lnTo>
                    <a:pt x="324635" y="1879599"/>
                  </a:lnTo>
                  <a:lnTo>
                    <a:pt x="331834" y="1879599"/>
                  </a:lnTo>
                  <a:lnTo>
                    <a:pt x="328608" y="1892299"/>
                  </a:lnTo>
                  <a:close/>
                </a:path>
                <a:path w="1256665" h="2692400">
                  <a:moveTo>
                    <a:pt x="331559" y="1887083"/>
                  </a:moveTo>
                  <a:lnTo>
                    <a:pt x="331834" y="1879599"/>
                  </a:lnTo>
                  <a:lnTo>
                    <a:pt x="332905" y="1879599"/>
                  </a:lnTo>
                  <a:lnTo>
                    <a:pt x="331559" y="1887083"/>
                  </a:lnTo>
                  <a:close/>
                </a:path>
                <a:path w="1256665" h="2692400">
                  <a:moveTo>
                    <a:pt x="332007" y="1892299"/>
                  </a:moveTo>
                  <a:lnTo>
                    <a:pt x="331368" y="1892299"/>
                  </a:lnTo>
                  <a:lnTo>
                    <a:pt x="331566" y="1887045"/>
                  </a:lnTo>
                  <a:lnTo>
                    <a:pt x="332905" y="1879599"/>
                  </a:lnTo>
                  <a:lnTo>
                    <a:pt x="332007" y="1892299"/>
                  </a:lnTo>
                  <a:close/>
                </a:path>
                <a:path w="1256665" h="2692400">
                  <a:moveTo>
                    <a:pt x="341917" y="1892299"/>
                  </a:moveTo>
                  <a:lnTo>
                    <a:pt x="335016" y="1892299"/>
                  </a:lnTo>
                  <a:lnTo>
                    <a:pt x="337798" y="1879599"/>
                  </a:lnTo>
                  <a:lnTo>
                    <a:pt x="343611" y="1879599"/>
                  </a:lnTo>
                  <a:lnTo>
                    <a:pt x="341917" y="1892299"/>
                  </a:lnTo>
                  <a:close/>
                </a:path>
                <a:path w="1256665" h="2692400">
                  <a:moveTo>
                    <a:pt x="342014" y="1904999"/>
                  </a:moveTo>
                  <a:lnTo>
                    <a:pt x="341722" y="1892299"/>
                  </a:lnTo>
                  <a:lnTo>
                    <a:pt x="342680" y="1892299"/>
                  </a:lnTo>
                  <a:lnTo>
                    <a:pt x="343611" y="1879599"/>
                  </a:lnTo>
                  <a:lnTo>
                    <a:pt x="345419" y="1879599"/>
                  </a:lnTo>
                  <a:lnTo>
                    <a:pt x="343600" y="1892299"/>
                  </a:lnTo>
                  <a:lnTo>
                    <a:pt x="342014" y="1904999"/>
                  </a:lnTo>
                  <a:close/>
                </a:path>
                <a:path w="1256665" h="2692400">
                  <a:moveTo>
                    <a:pt x="346182" y="1892299"/>
                  </a:moveTo>
                  <a:lnTo>
                    <a:pt x="345662" y="1892299"/>
                  </a:lnTo>
                  <a:lnTo>
                    <a:pt x="346523" y="1879599"/>
                  </a:lnTo>
                  <a:lnTo>
                    <a:pt x="349603" y="1879599"/>
                  </a:lnTo>
                  <a:lnTo>
                    <a:pt x="346182" y="1892299"/>
                  </a:lnTo>
                  <a:close/>
                </a:path>
                <a:path w="1256665" h="2692400">
                  <a:moveTo>
                    <a:pt x="399878" y="1892299"/>
                  </a:moveTo>
                  <a:lnTo>
                    <a:pt x="374110" y="1892299"/>
                  </a:lnTo>
                  <a:lnTo>
                    <a:pt x="375907" y="1879599"/>
                  </a:lnTo>
                  <a:lnTo>
                    <a:pt x="400836" y="1879599"/>
                  </a:lnTo>
                  <a:lnTo>
                    <a:pt x="399878" y="1892299"/>
                  </a:lnTo>
                  <a:close/>
                </a:path>
                <a:path w="1256665" h="2692400">
                  <a:moveTo>
                    <a:pt x="402655" y="1892299"/>
                  </a:moveTo>
                  <a:lnTo>
                    <a:pt x="400728" y="1892299"/>
                  </a:lnTo>
                  <a:lnTo>
                    <a:pt x="403900" y="1879599"/>
                  </a:lnTo>
                  <a:lnTo>
                    <a:pt x="402655" y="1892299"/>
                  </a:lnTo>
                  <a:close/>
                </a:path>
                <a:path w="1256665" h="2692400">
                  <a:moveTo>
                    <a:pt x="404961" y="1892299"/>
                  </a:moveTo>
                  <a:lnTo>
                    <a:pt x="405913" y="1879599"/>
                  </a:lnTo>
                  <a:lnTo>
                    <a:pt x="406785" y="1879599"/>
                  </a:lnTo>
                  <a:lnTo>
                    <a:pt x="404961" y="1892299"/>
                  </a:lnTo>
                  <a:close/>
                </a:path>
                <a:path w="1256665" h="2692400">
                  <a:moveTo>
                    <a:pt x="409729" y="1892299"/>
                  </a:moveTo>
                  <a:lnTo>
                    <a:pt x="408652" y="1892299"/>
                  </a:lnTo>
                  <a:lnTo>
                    <a:pt x="410719" y="1879599"/>
                  </a:lnTo>
                  <a:lnTo>
                    <a:pt x="411039" y="1879599"/>
                  </a:lnTo>
                  <a:lnTo>
                    <a:pt x="411136" y="1885154"/>
                  </a:lnTo>
                  <a:lnTo>
                    <a:pt x="409729" y="1892299"/>
                  </a:lnTo>
                  <a:close/>
                </a:path>
                <a:path w="1256665" h="2692400">
                  <a:moveTo>
                    <a:pt x="412127" y="1892299"/>
                  </a:moveTo>
                  <a:lnTo>
                    <a:pt x="411261" y="1892299"/>
                  </a:lnTo>
                  <a:lnTo>
                    <a:pt x="411136" y="1885154"/>
                  </a:lnTo>
                  <a:lnTo>
                    <a:pt x="412229" y="1879599"/>
                  </a:lnTo>
                  <a:lnTo>
                    <a:pt x="413128" y="1879599"/>
                  </a:lnTo>
                  <a:lnTo>
                    <a:pt x="412127" y="1892299"/>
                  </a:lnTo>
                  <a:close/>
                </a:path>
                <a:path w="1256665" h="2692400">
                  <a:moveTo>
                    <a:pt x="414735" y="1892299"/>
                  </a:moveTo>
                  <a:lnTo>
                    <a:pt x="413674" y="1892299"/>
                  </a:lnTo>
                  <a:lnTo>
                    <a:pt x="415052" y="1879599"/>
                  </a:lnTo>
                  <a:lnTo>
                    <a:pt x="415744" y="1879599"/>
                  </a:lnTo>
                  <a:lnTo>
                    <a:pt x="414735" y="1892299"/>
                  </a:lnTo>
                  <a:close/>
                </a:path>
                <a:path w="1256665" h="2692400">
                  <a:moveTo>
                    <a:pt x="418611" y="1892299"/>
                  </a:moveTo>
                  <a:lnTo>
                    <a:pt x="417506" y="1892299"/>
                  </a:lnTo>
                  <a:lnTo>
                    <a:pt x="418145" y="1879599"/>
                  </a:lnTo>
                  <a:lnTo>
                    <a:pt x="418611" y="1892299"/>
                  </a:lnTo>
                  <a:close/>
                </a:path>
                <a:path w="1256665" h="2692400">
                  <a:moveTo>
                    <a:pt x="423043" y="1892299"/>
                  </a:moveTo>
                  <a:lnTo>
                    <a:pt x="422583" y="1892299"/>
                  </a:lnTo>
                  <a:lnTo>
                    <a:pt x="424705" y="1879599"/>
                  </a:lnTo>
                  <a:lnTo>
                    <a:pt x="423043" y="1892299"/>
                  </a:lnTo>
                  <a:close/>
                </a:path>
                <a:path w="1256665" h="2692400">
                  <a:moveTo>
                    <a:pt x="427406" y="1892299"/>
                  </a:moveTo>
                  <a:lnTo>
                    <a:pt x="424256" y="1892299"/>
                  </a:lnTo>
                  <a:lnTo>
                    <a:pt x="425452" y="1879599"/>
                  </a:lnTo>
                  <a:lnTo>
                    <a:pt x="426735" y="1879599"/>
                  </a:lnTo>
                  <a:lnTo>
                    <a:pt x="427406" y="1892299"/>
                  </a:lnTo>
                  <a:close/>
                </a:path>
                <a:path w="1256665" h="2692400">
                  <a:moveTo>
                    <a:pt x="430247" y="1892299"/>
                  </a:moveTo>
                  <a:lnTo>
                    <a:pt x="427752" y="1892299"/>
                  </a:lnTo>
                  <a:lnTo>
                    <a:pt x="431216" y="1879599"/>
                  </a:lnTo>
                  <a:lnTo>
                    <a:pt x="431688" y="1887083"/>
                  </a:lnTo>
                  <a:lnTo>
                    <a:pt x="430247" y="1892299"/>
                  </a:lnTo>
                  <a:close/>
                </a:path>
                <a:path w="1256665" h="2692400">
                  <a:moveTo>
                    <a:pt x="433765" y="1892299"/>
                  </a:moveTo>
                  <a:lnTo>
                    <a:pt x="432039" y="1892299"/>
                  </a:lnTo>
                  <a:lnTo>
                    <a:pt x="431698" y="1887045"/>
                  </a:lnTo>
                  <a:lnTo>
                    <a:pt x="433754" y="1879599"/>
                  </a:lnTo>
                  <a:lnTo>
                    <a:pt x="433765" y="1892299"/>
                  </a:lnTo>
                  <a:close/>
                </a:path>
                <a:path w="1256665" h="2692400">
                  <a:moveTo>
                    <a:pt x="830388" y="1892299"/>
                  </a:moveTo>
                  <a:lnTo>
                    <a:pt x="824559" y="1879599"/>
                  </a:lnTo>
                  <a:lnTo>
                    <a:pt x="837245" y="1879599"/>
                  </a:lnTo>
                  <a:lnTo>
                    <a:pt x="830388" y="1892299"/>
                  </a:lnTo>
                  <a:close/>
                </a:path>
                <a:path w="1256665" h="2692400">
                  <a:moveTo>
                    <a:pt x="849380" y="1892299"/>
                  </a:moveTo>
                  <a:lnTo>
                    <a:pt x="831649" y="1892299"/>
                  </a:lnTo>
                  <a:lnTo>
                    <a:pt x="837245" y="1879599"/>
                  </a:lnTo>
                  <a:lnTo>
                    <a:pt x="852129" y="1879599"/>
                  </a:lnTo>
                  <a:lnTo>
                    <a:pt x="849380" y="1892299"/>
                  </a:lnTo>
                  <a:close/>
                </a:path>
                <a:path w="1256665" h="2692400">
                  <a:moveTo>
                    <a:pt x="411261" y="1892299"/>
                  </a:moveTo>
                  <a:lnTo>
                    <a:pt x="409729" y="1892299"/>
                  </a:lnTo>
                  <a:lnTo>
                    <a:pt x="411136" y="1885154"/>
                  </a:lnTo>
                  <a:lnTo>
                    <a:pt x="411261" y="1892299"/>
                  </a:lnTo>
                  <a:close/>
                </a:path>
                <a:path w="1256665" h="2692400">
                  <a:moveTo>
                    <a:pt x="432039" y="1892299"/>
                  </a:moveTo>
                  <a:lnTo>
                    <a:pt x="430247" y="1892299"/>
                  </a:lnTo>
                  <a:lnTo>
                    <a:pt x="431698" y="1887045"/>
                  </a:lnTo>
                  <a:lnTo>
                    <a:pt x="432039" y="1892299"/>
                  </a:lnTo>
                  <a:close/>
                </a:path>
                <a:path w="1256665" h="2692400">
                  <a:moveTo>
                    <a:pt x="331368" y="1892299"/>
                  </a:moveTo>
                  <a:lnTo>
                    <a:pt x="330621" y="1892299"/>
                  </a:lnTo>
                  <a:lnTo>
                    <a:pt x="331559" y="1887083"/>
                  </a:lnTo>
                  <a:lnTo>
                    <a:pt x="331368" y="1892299"/>
                  </a:lnTo>
                  <a:close/>
                </a:path>
                <a:path w="1256665" h="2692400">
                  <a:moveTo>
                    <a:pt x="340077" y="1904999"/>
                  </a:moveTo>
                  <a:lnTo>
                    <a:pt x="335557" y="1904999"/>
                  </a:lnTo>
                  <a:lnTo>
                    <a:pt x="334388" y="1892299"/>
                  </a:lnTo>
                  <a:lnTo>
                    <a:pt x="340077" y="1892299"/>
                  </a:lnTo>
                  <a:lnTo>
                    <a:pt x="340077" y="1904999"/>
                  </a:lnTo>
                  <a:close/>
                </a:path>
                <a:path w="1256665" h="2692400">
                  <a:moveTo>
                    <a:pt x="355480" y="1904999"/>
                  </a:moveTo>
                  <a:lnTo>
                    <a:pt x="354273" y="1904999"/>
                  </a:lnTo>
                  <a:lnTo>
                    <a:pt x="355940" y="1892299"/>
                  </a:lnTo>
                  <a:lnTo>
                    <a:pt x="357559" y="1892299"/>
                  </a:lnTo>
                  <a:lnTo>
                    <a:pt x="357092" y="1897944"/>
                  </a:lnTo>
                  <a:lnTo>
                    <a:pt x="355480" y="1904999"/>
                  </a:lnTo>
                  <a:close/>
                </a:path>
                <a:path w="1256665" h="2692400">
                  <a:moveTo>
                    <a:pt x="358241" y="1904999"/>
                  </a:moveTo>
                  <a:lnTo>
                    <a:pt x="356509" y="1904999"/>
                  </a:lnTo>
                  <a:lnTo>
                    <a:pt x="357092" y="1897944"/>
                  </a:lnTo>
                  <a:lnTo>
                    <a:pt x="358381" y="1892299"/>
                  </a:lnTo>
                  <a:lnTo>
                    <a:pt x="361147" y="1892299"/>
                  </a:lnTo>
                  <a:lnTo>
                    <a:pt x="358241" y="1904999"/>
                  </a:lnTo>
                  <a:close/>
                </a:path>
                <a:path w="1256665" h="2692400">
                  <a:moveTo>
                    <a:pt x="365336" y="1904999"/>
                  </a:moveTo>
                  <a:lnTo>
                    <a:pt x="360514" y="1904999"/>
                  </a:lnTo>
                  <a:lnTo>
                    <a:pt x="361786" y="1892299"/>
                  </a:lnTo>
                  <a:lnTo>
                    <a:pt x="368373" y="1892299"/>
                  </a:lnTo>
                  <a:lnTo>
                    <a:pt x="365336" y="1904999"/>
                  </a:lnTo>
                  <a:close/>
                </a:path>
                <a:path w="1256665" h="2692400">
                  <a:moveTo>
                    <a:pt x="370218" y="1904999"/>
                  </a:moveTo>
                  <a:lnTo>
                    <a:pt x="369856" y="1904999"/>
                  </a:lnTo>
                  <a:lnTo>
                    <a:pt x="369033" y="1892299"/>
                  </a:lnTo>
                  <a:lnTo>
                    <a:pt x="372822" y="1892299"/>
                  </a:lnTo>
                  <a:lnTo>
                    <a:pt x="370218" y="1904999"/>
                  </a:lnTo>
                  <a:close/>
                </a:path>
                <a:path w="1256665" h="2692400">
                  <a:moveTo>
                    <a:pt x="393226" y="1904999"/>
                  </a:moveTo>
                  <a:lnTo>
                    <a:pt x="371701" y="1904999"/>
                  </a:lnTo>
                  <a:lnTo>
                    <a:pt x="372822" y="1892299"/>
                  </a:lnTo>
                  <a:lnTo>
                    <a:pt x="395169" y="1892299"/>
                  </a:lnTo>
                  <a:lnTo>
                    <a:pt x="393226" y="1904999"/>
                  </a:lnTo>
                  <a:close/>
                </a:path>
                <a:path w="1256665" h="2692400">
                  <a:moveTo>
                    <a:pt x="402660" y="1904999"/>
                  </a:moveTo>
                  <a:lnTo>
                    <a:pt x="393551" y="1904999"/>
                  </a:lnTo>
                  <a:lnTo>
                    <a:pt x="395949" y="1892299"/>
                  </a:lnTo>
                  <a:lnTo>
                    <a:pt x="403667" y="1892299"/>
                  </a:lnTo>
                  <a:lnTo>
                    <a:pt x="403062" y="1902162"/>
                  </a:lnTo>
                  <a:lnTo>
                    <a:pt x="402660" y="1904999"/>
                  </a:lnTo>
                  <a:close/>
                </a:path>
                <a:path w="1256665" h="2692400">
                  <a:moveTo>
                    <a:pt x="403062" y="1902162"/>
                  </a:moveTo>
                  <a:lnTo>
                    <a:pt x="403667" y="1892299"/>
                  </a:lnTo>
                  <a:lnTo>
                    <a:pt x="404457" y="1892299"/>
                  </a:lnTo>
                  <a:lnTo>
                    <a:pt x="403062" y="1902162"/>
                  </a:lnTo>
                  <a:close/>
                </a:path>
                <a:path w="1256665" h="2692400">
                  <a:moveTo>
                    <a:pt x="418865" y="1904999"/>
                  </a:moveTo>
                  <a:lnTo>
                    <a:pt x="402888" y="1904999"/>
                  </a:lnTo>
                  <a:lnTo>
                    <a:pt x="403062" y="1902162"/>
                  </a:lnTo>
                  <a:lnTo>
                    <a:pt x="404457" y="1892299"/>
                  </a:lnTo>
                  <a:lnTo>
                    <a:pt x="420315" y="1892299"/>
                  </a:lnTo>
                  <a:lnTo>
                    <a:pt x="420139" y="1895509"/>
                  </a:lnTo>
                  <a:lnTo>
                    <a:pt x="418865" y="1904999"/>
                  </a:lnTo>
                  <a:close/>
                </a:path>
                <a:path w="1256665" h="2692400">
                  <a:moveTo>
                    <a:pt x="420139" y="1895509"/>
                  </a:moveTo>
                  <a:lnTo>
                    <a:pt x="420315" y="1892299"/>
                  </a:lnTo>
                  <a:lnTo>
                    <a:pt x="420570" y="1892299"/>
                  </a:lnTo>
                  <a:lnTo>
                    <a:pt x="420139" y="1895509"/>
                  </a:lnTo>
                  <a:close/>
                </a:path>
                <a:path w="1256665" h="2692400">
                  <a:moveTo>
                    <a:pt x="435048" y="1904999"/>
                  </a:moveTo>
                  <a:lnTo>
                    <a:pt x="419617" y="1904999"/>
                  </a:lnTo>
                  <a:lnTo>
                    <a:pt x="420139" y="1895509"/>
                  </a:lnTo>
                  <a:lnTo>
                    <a:pt x="420570" y="1892299"/>
                  </a:lnTo>
                  <a:lnTo>
                    <a:pt x="435492" y="1892299"/>
                  </a:lnTo>
                  <a:lnTo>
                    <a:pt x="435048" y="1904999"/>
                  </a:lnTo>
                  <a:close/>
                </a:path>
                <a:path w="1256665" h="2692400">
                  <a:moveTo>
                    <a:pt x="437673" y="1904999"/>
                  </a:moveTo>
                  <a:lnTo>
                    <a:pt x="435400" y="1904999"/>
                  </a:lnTo>
                  <a:lnTo>
                    <a:pt x="437034" y="1892299"/>
                  </a:lnTo>
                  <a:lnTo>
                    <a:pt x="438853" y="1892299"/>
                  </a:lnTo>
                  <a:lnTo>
                    <a:pt x="438745" y="1894434"/>
                  </a:lnTo>
                  <a:lnTo>
                    <a:pt x="437673" y="1904999"/>
                  </a:lnTo>
                  <a:close/>
                </a:path>
                <a:path w="1256665" h="2692400">
                  <a:moveTo>
                    <a:pt x="438745" y="1894434"/>
                  </a:moveTo>
                  <a:lnTo>
                    <a:pt x="438853" y="1892299"/>
                  </a:lnTo>
                  <a:lnTo>
                    <a:pt x="438745" y="1894434"/>
                  </a:lnTo>
                  <a:close/>
                </a:path>
                <a:path w="1256665" h="2692400">
                  <a:moveTo>
                    <a:pt x="447383" y="1904999"/>
                  </a:moveTo>
                  <a:lnTo>
                    <a:pt x="438209" y="1904999"/>
                  </a:lnTo>
                  <a:lnTo>
                    <a:pt x="438745" y="1894434"/>
                  </a:lnTo>
                  <a:lnTo>
                    <a:pt x="438961" y="1892299"/>
                  </a:lnTo>
                  <a:lnTo>
                    <a:pt x="447724" y="1892299"/>
                  </a:lnTo>
                  <a:lnTo>
                    <a:pt x="447383" y="1904999"/>
                  </a:lnTo>
                  <a:close/>
                </a:path>
                <a:path w="1256665" h="2692400">
                  <a:moveTo>
                    <a:pt x="449743" y="1904999"/>
                  </a:moveTo>
                  <a:lnTo>
                    <a:pt x="448287" y="1904999"/>
                  </a:lnTo>
                  <a:lnTo>
                    <a:pt x="449634" y="1892299"/>
                  </a:lnTo>
                  <a:lnTo>
                    <a:pt x="451334" y="1892299"/>
                  </a:lnTo>
                  <a:lnTo>
                    <a:pt x="449743" y="1904999"/>
                  </a:lnTo>
                  <a:close/>
                </a:path>
                <a:path w="1256665" h="2692400">
                  <a:moveTo>
                    <a:pt x="454056" y="1904999"/>
                  </a:moveTo>
                  <a:lnTo>
                    <a:pt x="453120" y="1904999"/>
                  </a:lnTo>
                  <a:lnTo>
                    <a:pt x="453337" y="1892299"/>
                  </a:lnTo>
                  <a:lnTo>
                    <a:pt x="454056" y="1904999"/>
                  </a:lnTo>
                  <a:close/>
                </a:path>
                <a:path w="1256665" h="2692400">
                  <a:moveTo>
                    <a:pt x="455927" y="1900846"/>
                  </a:moveTo>
                  <a:lnTo>
                    <a:pt x="456681" y="1892299"/>
                  </a:lnTo>
                  <a:lnTo>
                    <a:pt x="457261" y="1892299"/>
                  </a:lnTo>
                  <a:lnTo>
                    <a:pt x="455927" y="1900846"/>
                  </a:lnTo>
                  <a:close/>
                </a:path>
                <a:path w="1256665" h="2692400">
                  <a:moveTo>
                    <a:pt x="459891" y="1904999"/>
                  </a:moveTo>
                  <a:lnTo>
                    <a:pt x="457791" y="1904999"/>
                  </a:lnTo>
                  <a:lnTo>
                    <a:pt x="458505" y="1892299"/>
                  </a:lnTo>
                  <a:lnTo>
                    <a:pt x="459664" y="1892299"/>
                  </a:lnTo>
                  <a:lnTo>
                    <a:pt x="459891" y="1904999"/>
                  </a:lnTo>
                  <a:close/>
                </a:path>
                <a:path w="1256665" h="2692400">
                  <a:moveTo>
                    <a:pt x="462473" y="1904999"/>
                  </a:moveTo>
                  <a:lnTo>
                    <a:pt x="460503" y="1904999"/>
                  </a:lnTo>
                  <a:lnTo>
                    <a:pt x="461466" y="1892299"/>
                  </a:lnTo>
                  <a:lnTo>
                    <a:pt x="462354" y="1892299"/>
                  </a:lnTo>
                  <a:lnTo>
                    <a:pt x="462473" y="1904999"/>
                  </a:lnTo>
                  <a:close/>
                </a:path>
                <a:path w="1256665" h="2692400">
                  <a:moveTo>
                    <a:pt x="463409" y="1904999"/>
                  </a:moveTo>
                  <a:lnTo>
                    <a:pt x="462473" y="1904999"/>
                  </a:lnTo>
                  <a:lnTo>
                    <a:pt x="464324" y="1892299"/>
                  </a:lnTo>
                  <a:lnTo>
                    <a:pt x="464676" y="1892299"/>
                  </a:lnTo>
                  <a:lnTo>
                    <a:pt x="463409" y="1904999"/>
                  </a:lnTo>
                  <a:close/>
                </a:path>
                <a:path w="1256665" h="2692400">
                  <a:moveTo>
                    <a:pt x="474699" y="1908174"/>
                  </a:moveTo>
                  <a:lnTo>
                    <a:pt x="475073" y="1904999"/>
                  </a:lnTo>
                  <a:lnTo>
                    <a:pt x="468459" y="1904999"/>
                  </a:lnTo>
                  <a:lnTo>
                    <a:pt x="471728" y="1892299"/>
                  </a:lnTo>
                  <a:lnTo>
                    <a:pt x="474066" y="1892299"/>
                  </a:lnTo>
                  <a:lnTo>
                    <a:pt x="475387" y="1904999"/>
                  </a:lnTo>
                  <a:lnTo>
                    <a:pt x="474699" y="1908174"/>
                  </a:lnTo>
                  <a:close/>
                </a:path>
                <a:path w="1256665" h="2692400">
                  <a:moveTo>
                    <a:pt x="489719" y="1904999"/>
                  </a:moveTo>
                  <a:lnTo>
                    <a:pt x="488485" y="1904999"/>
                  </a:lnTo>
                  <a:lnTo>
                    <a:pt x="490428" y="1892299"/>
                  </a:lnTo>
                  <a:lnTo>
                    <a:pt x="489719" y="1904999"/>
                  </a:lnTo>
                  <a:close/>
                </a:path>
                <a:path w="1256665" h="2692400">
                  <a:moveTo>
                    <a:pt x="825587" y="1904999"/>
                  </a:moveTo>
                  <a:lnTo>
                    <a:pt x="827351" y="1892299"/>
                  </a:lnTo>
                  <a:lnTo>
                    <a:pt x="832683" y="1892299"/>
                  </a:lnTo>
                  <a:lnTo>
                    <a:pt x="825587" y="1904999"/>
                  </a:lnTo>
                  <a:close/>
                </a:path>
                <a:path w="1256665" h="2692400">
                  <a:moveTo>
                    <a:pt x="865357" y="1930399"/>
                  </a:moveTo>
                  <a:lnTo>
                    <a:pt x="841424" y="1930399"/>
                  </a:lnTo>
                  <a:lnTo>
                    <a:pt x="840958" y="1917699"/>
                  </a:lnTo>
                  <a:lnTo>
                    <a:pt x="843957" y="1917699"/>
                  </a:lnTo>
                  <a:lnTo>
                    <a:pt x="834837" y="1904999"/>
                  </a:lnTo>
                  <a:lnTo>
                    <a:pt x="835584" y="1904999"/>
                  </a:lnTo>
                  <a:lnTo>
                    <a:pt x="841694" y="1892299"/>
                  </a:lnTo>
                  <a:lnTo>
                    <a:pt x="854099" y="1892299"/>
                  </a:lnTo>
                  <a:lnTo>
                    <a:pt x="857328" y="1904999"/>
                  </a:lnTo>
                  <a:lnTo>
                    <a:pt x="862150" y="1917699"/>
                  </a:lnTo>
                  <a:lnTo>
                    <a:pt x="865357" y="1930399"/>
                  </a:lnTo>
                  <a:close/>
                </a:path>
                <a:path w="1256665" h="2692400">
                  <a:moveTo>
                    <a:pt x="356509" y="1904999"/>
                  </a:moveTo>
                  <a:lnTo>
                    <a:pt x="355480" y="1904999"/>
                  </a:lnTo>
                  <a:lnTo>
                    <a:pt x="357092" y="1897944"/>
                  </a:lnTo>
                  <a:lnTo>
                    <a:pt x="356509" y="1904999"/>
                  </a:lnTo>
                  <a:close/>
                </a:path>
                <a:path w="1256665" h="2692400">
                  <a:moveTo>
                    <a:pt x="455561" y="1904999"/>
                  </a:moveTo>
                  <a:lnTo>
                    <a:pt x="455280" y="1904999"/>
                  </a:lnTo>
                  <a:lnTo>
                    <a:pt x="455927" y="1900846"/>
                  </a:lnTo>
                  <a:lnTo>
                    <a:pt x="455561" y="1904999"/>
                  </a:lnTo>
                  <a:close/>
                </a:path>
                <a:path w="1256665" h="2692400">
                  <a:moveTo>
                    <a:pt x="274827" y="1917699"/>
                  </a:moveTo>
                  <a:lnTo>
                    <a:pt x="258265" y="1917699"/>
                  </a:lnTo>
                  <a:lnTo>
                    <a:pt x="257215" y="1904999"/>
                  </a:lnTo>
                  <a:lnTo>
                    <a:pt x="277100" y="1904999"/>
                  </a:lnTo>
                  <a:lnTo>
                    <a:pt x="274827" y="1917699"/>
                  </a:lnTo>
                  <a:close/>
                </a:path>
                <a:path w="1256665" h="2692400">
                  <a:moveTo>
                    <a:pt x="319066" y="1917699"/>
                  </a:moveTo>
                  <a:lnTo>
                    <a:pt x="316906" y="1917699"/>
                  </a:lnTo>
                  <a:lnTo>
                    <a:pt x="313172" y="1904999"/>
                  </a:lnTo>
                  <a:lnTo>
                    <a:pt x="319066" y="1917699"/>
                  </a:lnTo>
                  <a:close/>
                </a:path>
                <a:path w="1256665" h="2692400">
                  <a:moveTo>
                    <a:pt x="316242" y="1908471"/>
                  </a:moveTo>
                  <a:lnTo>
                    <a:pt x="314038" y="1904999"/>
                  </a:lnTo>
                  <a:lnTo>
                    <a:pt x="315180" y="1904999"/>
                  </a:lnTo>
                  <a:lnTo>
                    <a:pt x="316242" y="1908471"/>
                  </a:lnTo>
                  <a:close/>
                </a:path>
                <a:path w="1256665" h="2692400">
                  <a:moveTo>
                    <a:pt x="325956" y="1917699"/>
                  </a:moveTo>
                  <a:lnTo>
                    <a:pt x="322102" y="1917699"/>
                  </a:lnTo>
                  <a:lnTo>
                    <a:pt x="315867" y="1904999"/>
                  </a:lnTo>
                  <a:lnTo>
                    <a:pt x="323185" y="1904999"/>
                  </a:lnTo>
                  <a:lnTo>
                    <a:pt x="325956" y="1917699"/>
                  </a:lnTo>
                  <a:close/>
                </a:path>
                <a:path w="1256665" h="2692400">
                  <a:moveTo>
                    <a:pt x="327044" y="1917699"/>
                  </a:moveTo>
                  <a:lnTo>
                    <a:pt x="325956" y="1917699"/>
                  </a:lnTo>
                  <a:lnTo>
                    <a:pt x="323185" y="1904999"/>
                  </a:lnTo>
                  <a:lnTo>
                    <a:pt x="323877" y="1904999"/>
                  </a:lnTo>
                  <a:lnTo>
                    <a:pt x="327044" y="1917699"/>
                  </a:lnTo>
                  <a:close/>
                </a:path>
                <a:path w="1256665" h="2692400">
                  <a:moveTo>
                    <a:pt x="331016" y="1917699"/>
                  </a:moveTo>
                  <a:lnTo>
                    <a:pt x="327044" y="1917699"/>
                  </a:lnTo>
                  <a:lnTo>
                    <a:pt x="323877" y="1904999"/>
                  </a:lnTo>
                  <a:lnTo>
                    <a:pt x="325149" y="1904999"/>
                  </a:lnTo>
                  <a:lnTo>
                    <a:pt x="331016" y="1917699"/>
                  </a:lnTo>
                  <a:close/>
                </a:path>
                <a:path w="1256665" h="2692400">
                  <a:moveTo>
                    <a:pt x="341273" y="1917699"/>
                  </a:moveTo>
                  <a:lnTo>
                    <a:pt x="333095" y="1917699"/>
                  </a:lnTo>
                  <a:lnTo>
                    <a:pt x="327985" y="1904999"/>
                  </a:lnTo>
                  <a:lnTo>
                    <a:pt x="339801" y="1904999"/>
                  </a:lnTo>
                  <a:lnTo>
                    <a:pt x="341273" y="1917699"/>
                  </a:lnTo>
                  <a:close/>
                </a:path>
                <a:path w="1256665" h="2692400">
                  <a:moveTo>
                    <a:pt x="376753" y="1917370"/>
                  </a:moveTo>
                  <a:lnTo>
                    <a:pt x="376637" y="1904999"/>
                  </a:lnTo>
                  <a:lnTo>
                    <a:pt x="379890" y="1904999"/>
                  </a:lnTo>
                  <a:lnTo>
                    <a:pt x="376753" y="1917370"/>
                  </a:lnTo>
                  <a:close/>
                </a:path>
                <a:path w="1256665" h="2692400">
                  <a:moveTo>
                    <a:pt x="376754" y="1917480"/>
                  </a:moveTo>
                  <a:lnTo>
                    <a:pt x="376829" y="1917070"/>
                  </a:lnTo>
                  <a:lnTo>
                    <a:pt x="379890" y="1904999"/>
                  </a:lnTo>
                  <a:lnTo>
                    <a:pt x="376912" y="1917070"/>
                  </a:lnTo>
                  <a:lnTo>
                    <a:pt x="376754" y="1917480"/>
                  </a:lnTo>
                  <a:close/>
                </a:path>
                <a:path w="1256665" h="2692400">
                  <a:moveTo>
                    <a:pt x="376912" y="1917070"/>
                  </a:moveTo>
                  <a:lnTo>
                    <a:pt x="379890" y="1904999"/>
                  </a:lnTo>
                  <a:lnTo>
                    <a:pt x="381552" y="1904999"/>
                  </a:lnTo>
                  <a:lnTo>
                    <a:pt x="376912" y="1917070"/>
                  </a:lnTo>
                  <a:close/>
                </a:path>
                <a:path w="1256665" h="2692400">
                  <a:moveTo>
                    <a:pt x="383355" y="1917699"/>
                  </a:moveTo>
                  <a:lnTo>
                    <a:pt x="383475" y="1904999"/>
                  </a:lnTo>
                  <a:lnTo>
                    <a:pt x="384870" y="1904999"/>
                  </a:lnTo>
                  <a:lnTo>
                    <a:pt x="383355" y="1917699"/>
                  </a:lnTo>
                  <a:close/>
                </a:path>
                <a:path w="1256665" h="2692400">
                  <a:moveTo>
                    <a:pt x="390883" y="1917699"/>
                  </a:moveTo>
                  <a:lnTo>
                    <a:pt x="389806" y="1917699"/>
                  </a:lnTo>
                  <a:lnTo>
                    <a:pt x="390006" y="1904999"/>
                  </a:lnTo>
                  <a:lnTo>
                    <a:pt x="390867" y="1904999"/>
                  </a:lnTo>
                  <a:lnTo>
                    <a:pt x="390883" y="1917699"/>
                  </a:lnTo>
                  <a:close/>
                </a:path>
                <a:path w="1256665" h="2692400">
                  <a:moveTo>
                    <a:pt x="394439" y="1917699"/>
                  </a:moveTo>
                  <a:lnTo>
                    <a:pt x="392994" y="1917699"/>
                  </a:lnTo>
                  <a:lnTo>
                    <a:pt x="394033" y="1904999"/>
                  </a:lnTo>
                  <a:lnTo>
                    <a:pt x="395445" y="1904999"/>
                  </a:lnTo>
                  <a:lnTo>
                    <a:pt x="394439" y="1917699"/>
                  </a:lnTo>
                  <a:close/>
                </a:path>
                <a:path w="1256665" h="2692400">
                  <a:moveTo>
                    <a:pt x="401248" y="1917699"/>
                  </a:moveTo>
                  <a:lnTo>
                    <a:pt x="395900" y="1917699"/>
                  </a:lnTo>
                  <a:lnTo>
                    <a:pt x="395445" y="1904999"/>
                  </a:lnTo>
                  <a:lnTo>
                    <a:pt x="402298" y="1904999"/>
                  </a:lnTo>
                  <a:lnTo>
                    <a:pt x="401248" y="1917699"/>
                  </a:lnTo>
                  <a:close/>
                </a:path>
                <a:path w="1256665" h="2692400">
                  <a:moveTo>
                    <a:pt x="401870" y="1917699"/>
                  </a:moveTo>
                  <a:lnTo>
                    <a:pt x="402406" y="1904999"/>
                  </a:lnTo>
                  <a:lnTo>
                    <a:pt x="401870" y="1917699"/>
                  </a:lnTo>
                  <a:close/>
                </a:path>
                <a:path w="1256665" h="2692400">
                  <a:moveTo>
                    <a:pt x="404993" y="1917699"/>
                  </a:moveTo>
                  <a:lnTo>
                    <a:pt x="402205" y="1917699"/>
                  </a:lnTo>
                  <a:lnTo>
                    <a:pt x="403488" y="1904999"/>
                  </a:lnTo>
                  <a:lnTo>
                    <a:pt x="404468" y="1904999"/>
                  </a:lnTo>
                  <a:lnTo>
                    <a:pt x="404993" y="1917699"/>
                  </a:lnTo>
                  <a:close/>
                </a:path>
                <a:path w="1256665" h="2692400">
                  <a:moveTo>
                    <a:pt x="405983" y="1917699"/>
                  </a:moveTo>
                  <a:lnTo>
                    <a:pt x="405334" y="1917699"/>
                  </a:lnTo>
                  <a:lnTo>
                    <a:pt x="405507" y="1904999"/>
                  </a:lnTo>
                  <a:lnTo>
                    <a:pt x="406184" y="1904999"/>
                  </a:lnTo>
                  <a:lnTo>
                    <a:pt x="405983" y="1917699"/>
                  </a:lnTo>
                  <a:close/>
                </a:path>
                <a:path w="1256665" h="2692400">
                  <a:moveTo>
                    <a:pt x="412262" y="1917699"/>
                  </a:moveTo>
                  <a:lnTo>
                    <a:pt x="407109" y="1917699"/>
                  </a:lnTo>
                  <a:lnTo>
                    <a:pt x="407364" y="1904999"/>
                  </a:lnTo>
                  <a:lnTo>
                    <a:pt x="412283" y="1904999"/>
                  </a:lnTo>
                  <a:lnTo>
                    <a:pt x="412262" y="1917699"/>
                  </a:lnTo>
                  <a:close/>
                </a:path>
                <a:path w="1256665" h="2692400">
                  <a:moveTo>
                    <a:pt x="420527" y="1917699"/>
                  </a:moveTo>
                  <a:lnTo>
                    <a:pt x="413344" y="1917699"/>
                  </a:lnTo>
                  <a:lnTo>
                    <a:pt x="413209" y="1904999"/>
                  </a:lnTo>
                  <a:lnTo>
                    <a:pt x="421474" y="1904999"/>
                  </a:lnTo>
                  <a:lnTo>
                    <a:pt x="420527" y="1917699"/>
                  </a:lnTo>
                  <a:close/>
                </a:path>
                <a:path w="1256665" h="2692400">
                  <a:moveTo>
                    <a:pt x="423109" y="1917699"/>
                  </a:moveTo>
                  <a:lnTo>
                    <a:pt x="421647" y="1917699"/>
                  </a:lnTo>
                  <a:lnTo>
                    <a:pt x="422546" y="1904999"/>
                  </a:lnTo>
                  <a:lnTo>
                    <a:pt x="425062" y="1904999"/>
                  </a:lnTo>
                  <a:lnTo>
                    <a:pt x="423109" y="1917699"/>
                  </a:lnTo>
                  <a:close/>
                </a:path>
                <a:path w="1256665" h="2692400">
                  <a:moveTo>
                    <a:pt x="426544" y="1926759"/>
                  </a:moveTo>
                  <a:lnTo>
                    <a:pt x="426238" y="1926041"/>
                  </a:lnTo>
                  <a:lnTo>
                    <a:pt x="427244" y="1917699"/>
                  </a:lnTo>
                  <a:lnTo>
                    <a:pt x="424976" y="1917699"/>
                  </a:lnTo>
                  <a:lnTo>
                    <a:pt x="425382" y="1904999"/>
                  </a:lnTo>
                  <a:lnTo>
                    <a:pt x="430426" y="1904999"/>
                  </a:lnTo>
                  <a:lnTo>
                    <a:pt x="428613" y="1917699"/>
                  </a:lnTo>
                  <a:lnTo>
                    <a:pt x="426544" y="1926759"/>
                  </a:lnTo>
                  <a:close/>
                </a:path>
                <a:path w="1256665" h="2692400">
                  <a:moveTo>
                    <a:pt x="432104" y="1917699"/>
                  </a:moveTo>
                  <a:lnTo>
                    <a:pt x="429950" y="1917699"/>
                  </a:lnTo>
                  <a:lnTo>
                    <a:pt x="430426" y="1904999"/>
                  </a:lnTo>
                  <a:lnTo>
                    <a:pt x="433571" y="1904999"/>
                  </a:lnTo>
                  <a:lnTo>
                    <a:pt x="432104" y="1917699"/>
                  </a:lnTo>
                  <a:close/>
                </a:path>
                <a:path w="1256665" h="2692400">
                  <a:moveTo>
                    <a:pt x="435000" y="1917699"/>
                  </a:moveTo>
                  <a:lnTo>
                    <a:pt x="434653" y="1917699"/>
                  </a:lnTo>
                  <a:lnTo>
                    <a:pt x="433571" y="1904999"/>
                  </a:lnTo>
                  <a:lnTo>
                    <a:pt x="436190" y="1904999"/>
                  </a:lnTo>
                  <a:lnTo>
                    <a:pt x="435000" y="1917699"/>
                  </a:lnTo>
                  <a:close/>
                </a:path>
                <a:path w="1256665" h="2692400">
                  <a:moveTo>
                    <a:pt x="437722" y="1917699"/>
                  </a:moveTo>
                  <a:lnTo>
                    <a:pt x="435844" y="1917699"/>
                  </a:lnTo>
                  <a:lnTo>
                    <a:pt x="436190" y="1904999"/>
                  </a:lnTo>
                  <a:lnTo>
                    <a:pt x="439849" y="1904999"/>
                  </a:lnTo>
                  <a:lnTo>
                    <a:pt x="439842" y="1905235"/>
                  </a:lnTo>
                  <a:lnTo>
                    <a:pt x="437722" y="1917699"/>
                  </a:lnTo>
                  <a:close/>
                </a:path>
                <a:path w="1256665" h="2692400">
                  <a:moveTo>
                    <a:pt x="439842" y="1905235"/>
                  </a:moveTo>
                  <a:lnTo>
                    <a:pt x="439849" y="1904999"/>
                  </a:lnTo>
                  <a:lnTo>
                    <a:pt x="439842" y="1905235"/>
                  </a:lnTo>
                  <a:close/>
                </a:path>
                <a:path w="1256665" h="2692400">
                  <a:moveTo>
                    <a:pt x="472637" y="1917699"/>
                  </a:moveTo>
                  <a:lnTo>
                    <a:pt x="439443" y="1917699"/>
                  </a:lnTo>
                  <a:lnTo>
                    <a:pt x="439791" y="1906808"/>
                  </a:lnTo>
                  <a:lnTo>
                    <a:pt x="439882" y="1904999"/>
                  </a:lnTo>
                  <a:lnTo>
                    <a:pt x="475073" y="1904999"/>
                  </a:lnTo>
                  <a:lnTo>
                    <a:pt x="474699" y="1908174"/>
                  </a:lnTo>
                  <a:lnTo>
                    <a:pt x="472637" y="1917699"/>
                  </a:lnTo>
                  <a:close/>
                </a:path>
                <a:path w="1256665" h="2692400">
                  <a:moveTo>
                    <a:pt x="481551" y="1917699"/>
                  </a:moveTo>
                  <a:lnTo>
                    <a:pt x="473579" y="1917699"/>
                  </a:lnTo>
                  <a:lnTo>
                    <a:pt x="474699" y="1908174"/>
                  </a:lnTo>
                  <a:lnTo>
                    <a:pt x="475387" y="1904999"/>
                  </a:lnTo>
                  <a:lnTo>
                    <a:pt x="483078" y="1904999"/>
                  </a:lnTo>
                  <a:lnTo>
                    <a:pt x="482596" y="1913125"/>
                  </a:lnTo>
                  <a:lnTo>
                    <a:pt x="481551" y="1917699"/>
                  </a:lnTo>
                  <a:close/>
                </a:path>
                <a:path w="1256665" h="2692400">
                  <a:moveTo>
                    <a:pt x="482596" y="1913125"/>
                  </a:moveTo>
                  <a:lnTo>
                    <a:pt x="483078" y="1904999"/>
                  </a:lnTo>
                  <a:lnTo>
                    <a:pt x="484452" y="1904999"/>
                  </a:lnTo>
                  <a:lnTo>
                    <a:pt x="482596" y="1913125"/>
                  </a:lnTo>
                  <a:close/>
                </a:path>
                <a:path w="1256665" h="2692400">
                  <a:moveTo>
                    <a:pt x="482645" y="1917699"/>
                  </a:moveTo>
                  <a:lnTo>
                    <a:pt x="482325" y="1917699"/>
                  </a:lnTo>
                  <a:lnTo>
                    <a:pt x="482596" y="1913125"/>
                  </a:lnTo>
                  <a:lnTo>
                    <a:pt x="484452" y="1904999"/>
                  </a:lnTo>
                  <a:lnTo>
                    <a:pt x="482645" y="1917699"/>
                  </a:lnTo>
                  <a:close/>
                </a:path>
                <a:path w="1256665" h="2692400">
                  <a:moveTo>
                    <a:pt x="482645" y="1917699"/>
                  </a:moveTo>
                  <a:lnTo>
                    <a:pt x="484577" y="1904999"/>
                  </a:lnTo>
                  <a:lnTo>
                    <a:pt x="485059" y="1904999"/>
                  </a:lnTo>
                  <a:lnTo>
                    <a:pt x="482645" y="1917699"/>
                  </a:lnTo>
                  <a:close/>
                </a:path>
                <a:path w="1256665" h="2692400">
                  <a:moveTo>
                    <a:pt x="486731" y="1917699"/>
                  </a:moveTo>
                  <a:lnTo>
                    <a:pt x="482645" y="1917699"/>
                  </a:lnTo>
                  <a:lnTo>
                    <a:pt x="485059" y="1904999"/>
                  </a:lnTo>
                  <a:lnTo>
                    <a:pt x="487759" y="1904999"/>
                  </a:lnTo>
                  <a:lnTo>
                    <a:pt x="486731" y="1917699"/>
                  </a:lnTo>
                  <a:close/>
                </a:path>
                <a:path w="1256665" h="2692400">
                  <a:moveTo>
                    <a:pt x="489129" y="1917699"/>
                  </a:moveTo>
                  <a:lnTo>
                    <a:pt x="488046" y="1917699"/>
                  </a:lnTo>
                  <a:lnTo>
                    <a:pt x="489849" y="1904999"/>
                  </a:lnTo>
                  <a:lnTo>
                    <a:pt x="492089" y="1904999"/>
                  </a:lnTo>
                  <a:lnTo>
                    <a:pt x="489129" y="1917699"/>
                  </a:lnTo>
                  <a:close/>
                </a:path>
                <a:path w="1256665" h="2692400">
                  <a:moveTo>
                    <a:pt x="492241" y="1908991"/>
                  </a:moveTo>
                  <a:lnTo>
                    <a:pt x="492593" y="1904999"/>
                  </a:lnTo>
                  <a:lnTo>
                    <a:pt x="493605" y="1904999"/>
                  </a:lnTo>
                  <a:lnTo>
                    <a:pt x="492241" y="1908991"/>
                  </a:lnTo>
                  <a:close/>
                </a:path>
                <a:path w="1256665" h="2692400">
                  <a:moveTo>
                    <a:pt x="493859" y="1917699"/>
                  </a:moveTo>
                  <a:lnTo>
                    <a:pt x="491472" y="1917699"/>
                  </a:lnTo>
                  <a:lnTo>
                    <a:pt x="491664" y="1917070"/>
                  </a:lnTo>
                  <a:lnTo>
                    <a:pt x="495645" y="1904999"/>
                  </a:lnTo>
                  <a:lnTo>
                    <a:pt x="493859" y="1917699"/>
                  </a:lnTo>
                  <a:close/>
                </a:path>
                <a:path w="1256665" h="2692400">
                  <a:moveTo>
                    <a:pt x="500208" y="1917699"/>
                  </a:moveTo>
                  <a:lnTo>
                    <a:pt x="493859" y="1917699"/>
                  </a:lnTo>
                  <a:lnTo>
                    <a:pt x="499759" y="1904999"/>
                  </a:lnTo>
                  <a:lnTo>
                    <a:pt x="501296" y="1904999"/>
                  </a:lnTo>
                  <a:lnTo>
                    <a:pt x="500208" y="1917699"/>
                  </a:lnTo>
                  <a:close/>
                </a:path>
                <a:path w="1256665" h="2692400">
                  <a:moveTo>
                    <a:pt x="502956" y="1906808"/>
                  </a:moveTo>
                  <a:lnTo>
                    <a:pt x="503185" y="1904999"/>
                  </a:lnTo>
                  <a:lnTo>
                    <a:pt x="503412" y="1904999"/>
                  </a:lnTo>
                  <a:lnTo>
                    <a:pt x="502956" y="1906808"/>
                  </a:lnTo>
                  <a:close/>
                </a:path>
                <a:path w="1256665" h="2692400">
                  <a:moveTo>
                    <a:pt x="509290" y="1917699"/>
                  </a:moveTo>
                  <a:lnTo>
                    <a:pt x="503131" y="1917699"/>
                  </a:lnTo>
                  <a:lnTo>
                    <a:pt x="505999" y="1904999"/>
                  </a:lnTo>
                  <a:lnTo>
                    <a:pt x="508034" y="1904999"/>
                  </a:lnTo>
                  <a:lnTo>
                    <a:pt x="509290" y="1917699"/>
                  </a:lnTo>
                  <a:close/>
                </a:path>
                <a:path w="1256665" h="2692400">
                  <a:moveTo>
                    <a:pt x="507547" y="1930399"/>
                  </a:moveTo>
                  <a:lnTo>
                    <a:pt x="509645" y="1917070"/>
                  </a:lnTo>
                  <a:lnTo>
                    <a:pt x="511780" y="1904999"/>
                  </a:lnTo>
                  <a:lnTo>
                    <a:pt x="512992" y="1917699"/>
                  </a:lnTo>
                  <a:lnTo>
                    <a:pt x="510140" y="1917699"/>
                  </a:lnTo>
                  <a:lnTo>
                    <a:pt x="507547" y="1930399"/>
                  </a:lnTo>
                  <a:close/>
                </a:path>
                <a:path w="1256665" h="2692400">
                  <a:moveTo>
                    <a:pt x="514811" y="1917699"/>
                  </a:moveTo>
                  <a:lnTo>
                    <a:pt x="513495" y="1917699"/>
                  </a:lnTo>
                  <a:lnTo>
                    <a:pt x="518026" y="1904999"/>
                  </a:lnTo>
                  <a:lnTo>
                    <a:pt x="514811" y="1917699"/>
                  </a:lnTo>
                  <a:close/>
                </a:path>
                <a:path w="1256665" h="2692400">
                  <a:moveTo>
                    <a:pt x="518437" y="1917699"/>
                  </a:moveTo>
                  <a:lnTo>
                    <a:pt x="517360" y="1917699"/>
                  </a:lnTo>
                  <a:lnTo>
                    <a:pt x="519352" y="1904999"/>
                  </a:lnTo>
                  <a:lnTo>
                    <a:pt x="518437" y="1917699"/>
                  </a:lnTo>
                  <a:close/>
                </a:path>
                <a:path w="1256665" h="2692400">
                  <a:moveTo>
                    <a:pt x="522464" y="1917699"/>
                  </a:moveTo>
                  <a:lnTo>
                    <a:pt x="521099" y="1917699"/>
                  </a:lnTo>
                  <a:lnTo>
                    <a:pt x="522020" y="1904999"/>
                  </a:lnTo>
                  <a:lnTo>
                    <a:pt x="522464" y="1917699"/>
                  </a:lnTo>
                  <a:close/>
                </a:path>
                <a:path w="1256665" h="2692400">
                  <a:moveTo>
                    <a:pt x="526058" y="1917699"/>
                  </a:moveTo>
                  <a:lnTo>
                    <a:pt x="523784" y="1917699"/>
                  </a:lnTo>
                  <a:lnTo>
                    <a:pt x="526431" y="1904999"/>
                  </a:lnTo>
                  <a:lnTo>
                    <a:pt x="526058" y="1917699"/>
                  </a:lnTo>
                  <a:close/>
                </a:path>
                <a:path w="1256665" h="2692400">
                  <a:moveTo>
                    <a:pt x="501577" y="1917699"/>
                  </a:moveTo>
                  <a:lnTo>
                    <a:pt x="500208" y="1917699"/>
                  </a:lnTo>
                  <a:lnTo>
                    <a:pt x="502956" y="1906808"/>
                  </a:lnTo>
                  <a:lnTo>
                    <a:pt x="501577" y="1917699"/>
                  </a:lnTo>
                  <a:close/>
                </a:path>
                <a:path w="1256665" h="2692400">
                  <a:moveTo>
                    <a:pt x="322102" y="1917699"/>
                  </a:moveTo>
                  <a:lnTo>
                    <a:pt x="319066" y="1917699"/>
                  </a:lnTo>
                  <a:lnTo>
                    <a:pt x="316242" y="1908471"/>
                  </a:lnTo>
                  <a:lnTo>
                    <a:pt x="322102" y="1917699"/>
                  </a:lnTo>
                  <a:close/>
                </a:path>
                <a:path w="1256665" h="2692400">
                  <a:moveTo>
                    <a:pt x="491456" y="1917699"/>
                  </a:moveTo>
                  <a:lnTo>
                    <a:pt x="489264" y="1917699"/>
                  </a:lnTo>
                  <a:lnTo>
                    <a:pt x="492241" y="1908991"/>
                  </a:lnTo>
                  <a:lnTo>
                    <a:pt x="491528" y="1917070"/>
                  </a:lnTo>
                  <a:lnTo>
                    <a:pt x="491456" y="1917699"/>
                  </a:lnTo>
                  <a:close/>
                </a:path>
                <a:path w="1256665" h="2692400">
                  <a:moveTo>
                    <a:pt x="376756" y="1917699"/>
                  </a:moveTo>
                  <a:lnTo>
                    <a:pt x="376796" y="1917370"/>
                  </a:lnTo>
                  <a:lnTo>
                    <a:pt x="376912" y="1917070"/>
                  </a:lnTo>
                  <a:lnTo>
                    <a:pt x="376756" y="1917699"/>
                  </a:lnTo>
                  <a:close/>
                </a:path>
                <a:path w="1256665" h="2692400">
                  <a:moveTo>
                    <a:pt x="491472" y="1917699"/>
                  </a:moveTo>
                  <a:close/>
                </a:path>
                <a:path w="1256665" h="2692400">
                  <a:moveTo>
                    <a:pt x="261047" y="1930399"/>
                  </a:moveTo>
                  <a:lnTo>
                    <a:pt x="237514" y="1930399"/>
                  </a:lnTo>
                  <a:lnTo>
                    <a:pt x="242055" y="1917699"/>
                  </a:lnTo>
                  <a:lnTo>
                    <a:pt x="261366" y="1917699"/>
                  </a:lnTo>
                  <a:lnTo>
                    <a:pt x="261047" y="1930399"/>
                  </a:lnTo>
                  <a:close/>
                </a:path>
                <a:path w="1256665" h="2692400">
                  <a:moveTo>
                    <a:pt x="272711" y="1930399"/>
                  </a:moveTo>
                  <a:lnTo>
                    <a:pt x="263796" y="1930399"/>
                  </a:lnTo>
                  <a:lnTo>
                    <a:pt x="261366" y="1917699"/>
                  </a:lnTo>
                  <a:lnTo>
                    <a:pt x="270919" y="1917699"/>
                  </a:lnTo>
                  <a:lnTo>
                    <a:pt x="272711" y="1930399"/>
                  </a:lnTo>
                  <a:close/>
                </a:path>
                <a:path w="1256665" h="2692400">
                  <a:moveTo>
                    <a:pt x="312998" y="1930399"/>
                  </a:moveTo>
                  <a:lnTo>
                    <a:pt x="311976" y="1930399"/>
                  </a:lnTo>
                  <a:lnTo>
                    <a:pt x="307781" y="1917699"/>
                  </a:lnTo>
                  <a:lnTo>
                    <a:pt x="312998" y="1930399"/>
                  </a:lnTo>
                  <a:close/>
                </a:path>
                <a:path w="1256665" h="2692400">
                  <a:moveTo>
                    <a:pt x="324938" y="1930399"/>
                  </a:moveTo>
                  <a:lnTo>
                    <a:pt x="317014" y="1930399"/>
                  </a:lnTo>
                  <a:lnTo>
                    <a:pt x="317480" y="1917699"/>
                  </a:lnTo>
                  <a:lnTo>
                    <a:pt x="317897" y="1917699"/>
                  </a:lnTo>
                  <a:lnTo>
                    <a:pt x="324938" y="1930399"/>
                  </a:lnTo>
                  <a:close/>
                </a:path>
                <a:path w="1256665" h="2692400">
                  <a:moveTo>
                    <a:pt x="324938" y="1930399"/>
                  </a:moveTo>
                  <a:lnTo>
                    <a:pt x="317897" y="1917699"/>
                  </a:lnTo>
                  <a:lnTo>
                    <a:pt x="318855" y="1917699"/>
                  </a:lnTo>
                  <a:lnTo>
                    <a:pt x="325270" y="1928809"/>
                  </a:lnTo>
                  <a:lnTo>
                    <a:pt x="324938" y="1930399"/>
                  </a:lnTo>
                  <a:close/>
                </a:path>
                <a:path w="1256665" h="2692400">
                  <a:moveTo>
                    <a:pt x="325270" y="1928809"/>
                  </a:moveTo>
                  <a:lnTo>
                    <a:pt x="318855" y="1917699"/>
                  </a:lnTo>
                  <a:lnTo>
                    <a:pt x="327590" y="1917699"/>
                  </a:lnTo>
                  <a:lnTo>
                    <a:pt x="325270" y="1928809"/>
                  </a:lnTo>
                  <a:close/>
                </a:path>
                <a:path w="1256665" h="2692400">
                  <a:moveTo>
                    <a:pt x="338090" y="1930399"/>
                  </a:moveTo>
                  <a:lnTo>
                    <a:pt x="328722" y="1930399"/>
                  </a:lnTo>
                  <a:lnTo>
                    <a:pt x="328906" y="1917699"/>
                  </a:lnTo>
                  <a:lnTo>
                    <a:pt x="337722" y="1917699"/>
                  </a:lnTo>
                  <a:lnTo>
                    <a:pt x="338090" y="1930399"/>
                  </a:lnTo>
                  <a:close/>
                </a:path>
                <a:path w="1256665" h="2692400">
                  <a:moveTo>
                    <a:pt x="344753" y="1930399"/>
                  </a:moveTo>
                  <a:lnTo>
                    <a:pt x="341089" y="1930399"/>
                  </a:lnTo>
                  <a:lnTo>
                    <a:pt x="337722" y="1917699"/>
                  </a:lnTo>
                  <a:lnTo>
                    <a:pt x="338177" y="1917699"/>
                  </a:lnTo>
                  <a:lnTo>
                    <a:pt x="344753" y="1930399"/>
                  </a:lnTo>
                  <a:close/>
                </a:path>
                <a:path w="1256665" h="2692400">
                  <a:moveTo>
                    <a:pt x="352855" y="1930399"/>
                  </a:moveTo>
                  <a:lnTo>
                    <a:pt x="342723" y="1917699"/>
                  </a:lnTo>
                  <a:lnTo>
                    <a:pt x="349224" y="1917699"/>
                  </a:lnTo>
                  <a:lnTo>
                    <a:pt x="352855" y="1930399"/>
                  </a:lnTo>
                  <a:close/>
                </a:path>
                <a:path w="1256665" h="2692400">
                  <a:moveTo>
                    <a:pt x="396889" y="1929735"/>
                  </a:moveTo>
                  <a:lnTo>
                    <a:pt x="394011" y="1917699"/>
                  </a:lnTo>
                  <a:lnTo>
                    <a:pt x="397930" y="1917699"/>
                  </a:lnTo>
                  <a:lnTo>
                    <a:pt x="396889" y="1929735"/>
                  </a:lnTo>
                  <a:close/>
                </a:path>
                <a:path w="1256665" h="2692400">
                  <a:moveTo>
                    <a:pt x="410589" y="1930399"/>
                  </a:moveTo>
                  <a:lnTo>
                    <a:pt x="405334" y="1930399"/>
                  </a:lnTo>
                  <a:lnTo>
                    <a:pt x="397930" y="1917699"/>
                  </a:lnTo>
                  <a:lnTo>
                    <a:pt x="404668" y="1917699"/>
                  </a:lnTo>
                  <a:lnTo>
                    <a:pt x="409774" y="1927001"/>
                  </a:lnTo>
                  <a:lnTo>
                    <a:pt x="410589" y="1930399"/>
                  </a:lnTo>
                  <a:close/>
                </a:path>
                <a:path w="1256665" h="2692400">
                  <a:moveTo>
                    <a:pt x="409774" y="1927001"/>
                  </a:moveTo>
                  <a:lnTo>
                    <a:pt x="404668" y="1917699"/>
                  </a:lnTo>
                  <a:lnTo>
                    <a:pt x="407542" y="1917699"/>
                  </a:lnTo>
                  <a:lnTo>
                    <a:pt x="409774" y="1927001"/>
                  </a:lnTo>
                  <a:close/>
                </a:path>
                <a:path w="1256665" h="2692400">
                  <a:moveTo>
                    <a:pt x="415628" y="1930399"/>
                  </a:moveTo>
                  <a:lnTo>
                    <a:pt x="411639" y="1930399"/>
                  </a:lnTo>
                  <a:lnTo>
                    <a:pt x="409774" y="1927001"/>
                  </a:lnTo>
                  <a:lnTo>
                    <a:pt x="407542" y="1917699"/>
                  </a:lnTo>
                  <a:lnTo>
                    <a:pt x="411293" y="1917699"/>
                  </a:lnTo>
                  <a:lnTo>
                    <a:pt x="415628" y="1930399"/>
                  </a:lnTo>
                  <a:close/>
                </a:path>
                <a:path w="1256665" h="2692400">
                  <a:moveTo>
                    <a:pt x="415628" y="1930399"/>
                  </a:moveTo>
                  <a:lnTo>
                    <a:pt x="411293" y="1917699"/>
                  </a:lnTo>
                  <a:lnTo>
                    <a:pt x="412430" y="1917699"/>
                  </a:lnTo>
                  <a:lnTo>
                    <a:pt x="415628" y="1930399"/>
                  </a:lnTo>
                  <a:close/>
                </a:path>
                <a:path w="1256665" h="2692400">
                  <a:moveTo>
                    <a:pt x="425712" y="1930399"/>
                  </a:moveTo>
                  <a:lnTo>
                    <a:pt x="415628" y="1930399"/>
                  </a:lnTo>
                  <a:lnTo>
                    <a:pt x="412430" y="1917699"/>
                  </a:lnTo>
                  <a:lnTo>
                    <a:pt x="422686" y="1917699"/>
                  </a:lnTo>
                  <a:lnTo>
                    <a:pt x="426238" y="1926041"/>
                  </a:lnTo>
                  <a:lnTo>
                    <a:pt x="425712" y="1930399"/>
                  </a:lnTo>
                  <a:close/>
                </a:path>
                <a:path w="1256665" h="2692400">
                  <a:moveTo>
                    <a:pt x="439741" y="1930399"/>
                  </a:moveTo>
                  <a:lnTo>
                    <a:pt x="440472" y="1917699"/>
                  </a:lnTo>
                  <a:lnTo>
                    <a:pt x="441067" y="1917699"/>
                  </a:lnTo>
                  <a:lnTo>
                    <a:pt x="439741" y="1930399"/>
                  </a:lnTo>
                  <a:close/>
                </a:path>
                <a:path w="1256665" h="2692400">
                  <a:moveTo>
                    <a:pt x="443129" y="1930399"/>
                  </a:moveTo>
                  <a:lnTo>
                    <a:pt x="441955" y="1917699"/>
                  </a:lnTo>
                  <a:lnTo>
                    <a:pt x="445403" y="1917699"/>
                  </a:lnTo>
                  <a:lnTo>
                    <a:pt x="445380" y="1921019"/>
                  </a:lnTo>
                  <a:lnTo>
                    <a:pt x="443129" y="1930399"/>
                  </a:lnTo>
                  <a:close/>
                </a:path>
                <a:path w="1256665" h="2692400">
                  <a:moveTo>
                    <a:pt x="445786" y="1930399"/>
                  </a:moveTo>
                  <a:lnTo>
                    <a:pt x="445315" y="1930399"/>
                  </a:lnTo>
                  <a:lnTo>
                    <a:pt x="445380" y="1921019"/>
                  </a:lnTo>
                  <a:lnTo>
                    <a:pt x="446176" y="1917699"/>
                  </a:lnTo>
                  <a:lnTo>
                    <a:pt x="447118" y="1917699"/>
                  </a:lnTo>
                  <a:lnTo>
                    <a:pt x="445786" y="1930399"/>
                  </a:lnTo>
                  <a:close/>
                </a:path>
                <a:path w="1256665" h="2692400">
                  <a:moveTo>
                    <a:pt x="447497" y="1922794"/>
                  </a:moveTo>
                  <a:lnTo>
                    <a:pt x="447697" y="1917699"/>
                  </a:lnTo>
                  <a:lnTo>
                    <a:pt x="448449" y="1917699"/>
                  </a:lnTo>
                  <a:lnTo>
                    <a:pt x="448418" y="1918002"/>
                  </a:lnTo>
                  <a:lnTo>
                    <a:pt x="447497" y="1922794"/>
                  </a:lnTo>
                  <a:close/>
                </a:path>
                <a:path w="1256665" h="2692400">
                  <a:moveTo>
                    <a:pt x="448623" y="1930399"/>
                  </a:moveTo>
                  <a:lnTo>
                    <a:pt x="447199" y="1930399"/>
                  </a:lnTo>
                  <a:lnTo>
                    <a:pt x="447308" y="1928809"/>
                  </a:lnTo>
                  <a:lnTo>
                    <a:pt x="448418" y="1918002"/>
                  </a:lnTo>
                  <a:lnTo>
                    <a:pt x="448477" y="1917699"/>
                  </a:lnTo>
                  <a:lnTo>
                    <a:pt x="449597" y="1917699"/>
                  </a:lnTo>
                  <a:lnTo>
                    <a:pt x="448623" y="1930399"/>
                  </a:lnTo>
                  <a:close/>
                </a:path>
                <a:path w="1256665" h="2692400">
                  <a:moveTo>
                    <a:pt x="453835" y="1930399"/>
                  </a:moveTo>
                  <a:lnTo>
                    <a:pt x="452796" y="1930399"/>
                  </a:lnTo>
                  <a:lnTo>
                    <a:pt x="452476" y="1917699"/>
                  </a:lnTo>
                  <a:lnTo>
                    <a:pt x="455475" y="1917699"/>
                  </a:lnTo>
                  <a:lnTo>
                    <a:pt x="453835" y="1930399"/>
                  </a:lnTo>
                  <a:close/>
                </a:path>
                <a:path w="1256665" h="2692400">
                  <a:moveTo>
                    <a:pt x="455913" y="1930399"/>
                  </a:moveTo>
                  <a:lnTo>
                    <a:pt x="454203" y="1930399"/>
                  </a:lnTo>
                  <a:lnTo>
                    <a:pt x="457586" y="1917699"/>
                  </a:lnTo>
                  <a:lnTo>
                    <a:pt x="458235" y="1917699"/>
                  </a:lnTo>
                  <a:lnTo>
                    <a:pt x="455913" y="1930399"/>
                  </a:lnTo>
                  <a:close/>
                </a:path>
                <a:path w="1256665" h="2692400">
                  <a:moveTo>
                    <a:pt x="465617" y="1930399"/>
                  </a:moveTo>
                  <a:lnTo>
                    <a:pt x="460167" y="1930399"/>
                  </a:lnTo>
                  <a:lnTo>
                    <a:pt x="460990" y="1917699"/>
                  </a:lnTo>
                  <a:lnTo>
                    <a:pt x="467317" y="1917699"/>
                  </a:lnTo>
                  <a:lnTo>
                    <a:pt x="465617" y="1930399"/>
                  </a:lnTo>
                  <a:close/>
                </a:path>
                <a:path w="1256665" h="2692400">
                  <a:moveTo>
                    <a:pt x="474131" y="1930399"/>
                  </a:moveTo>
                  <a:lnTo>
                    <a:pt x="466667" y="1930399"/>
                  </a:lnTo>
                  <a:lnTo>
                    <a:pt x="467317" y="1917699"/>
                  </a:lnTo>
                  <a:lnTo>
                    <a:pt x="476058" y="1917699"/>
                  </a:lnTo>
                  <a:lnTo>
                    <a:pt x="474131" y="1930399"/>
                  </a:lnTo>
                  <a:close/>
                </a:path>
                <a:path w="1256665" h="2692400">
                  <a:moveTo>
                    <a:pt x="476215" y="1930399"/>
                  </a:moveTo>
                  <a:lnTo>
                    <a:pt x="475511" y="1930399"/>
                  </a:lnTo>
                  <a:lnTo>
                    <a:pt x="476058" y="1917699"/>
                  </a:lnTo>
                  <a:lnTo>
                    <a:pt x="478472" y="1917699"/>
                  </a:lnTo>
                  <a:lnTo>
                    <a:pt x="478163" y="1920351"/>
                  </a:lnTo>
                  <a:lnTo>
                    <a:pt x="476215" y="1930399"/>
                  </a:lnTo>
                  <a:close/>
                </a:path>
                <a:path w="1256665" h="2692400">
                  <a:moveTo>
                    <a:pt x="499979" y="1932353"/>
                  </a:moveTo>
                  <a:lnTo>
                    <a:pt x="500197" y="1930399"/>
                  </a:lnTo>
                  <a:lnTo>
                    <a:pt x="476994" y="1930399"/>
                  </a:lnTo>
                  <a:lnTo>
                    <a:pt x="478163" y="1920351"/>
                  </a:lnTo>
                  <a:lnTo>
                    <a:pt x="478678" y="1917699"/>
                  </a:lnTo>
                  <a:lnTo>
                    <a:pt x="500674" y="1917699"/>
                  </a:lnTo>
                  <a:lnTo>
                    <a:pt x="500446" y="1930399"/>
                  </a:lnTo>
                  <a:lnTo>
                    <a:pt x="499979" y="1932353"/>
                  </a:lnTo>
                  <a:close/>
                </a:path>
                <a:path w="1256665" h="2692400">
                  <a:moveTo>
                    <a:pt x="507547" y="1930399"/>
                  </a:moveTo>
                  <a:lnTo>
                    <a:pt x="501296" y="1930399"/>
                  </a:lnTo>
                  <a:lnTo>
                    <a:pt x="501940" y="1917699"/>
                  </a:lnTo>
                  <a:lnTo>
                    <a:pt x="509533" y="1917699"/>
                  </a:lnTo>
                  <a:lnTo>
                    <a:pt x="507547" y="1930399"/>
                  </a:lnTo>
                  <a:close/>
                </a:path>
                <a:path w="1256665" h="2692400">
                  <a:moveTo>
                    <a:pt x="524158" y="1930399"/>
                  </a:moveTo>
                  <a:lnTo>
                    <a:pt x="507547" y="1930399"/>
                  </a:lnTo>
                  <a:lnTo>
                    <a:pt x="510140" y="1917699"/>
                  </a:lnTo>
                  <a:lnTo>
                    <a:pt x="524748" y="1917699"/>
                  </a:lnTo>
                  <a:lnTo>
                    <a:pt x="524840" y="1927565"/>
                  </a:lnTo>
                  <a:lnTo>
                    <a:pt x="524158" y="1930399"/>
                  </a:lnTo>
                  <a:close/>
                </a:path>
                <a:path w="1256665" h="2692400">
                  <a:moveTo>
                    <a:pt x="525890" y="1930399"/>
                  </a:moveTo>
                  <a:lnTo>
                    <a:pt x="524867" y="1930399"/>
                  </a:lnTo>
                  <a:lnTo>
                    <a:pt x="524840" y="1927565"/>
                  </a:lnTo>
                  <a:lnTo>
                    <a:pt x="527216" y="1917699"/>
                  </a:lnTo>
                  <a:lnTo>
                    <a:pt x="527654" y="1917699"/>
                  </a:lnTo>
                  <a:lnTo>
                    <a:pt x="525890" y="1930399"/>
                  </a:lnTo>
                  <a:close/>
                </a:path>
                <a:path w="1256665" h="2692400">
                  <a:moveTo>
                    <a:pt x="527539" y="1926373"/>
                  </a:moveTo>
                  <a:lnTo>
                    <a:pt x="528282" y="1917699"/>
                  </a:lnTo>
                  <a:lnTo>
                    <a:pt x="528216" y="1924719"/>
                  </a:lnTo>
                  <a:lnTo>
                    <a:pt x="527539" y="1926373"/>
                  </a:lnTo>
                  <a:close/>
                </a:path>
                <a:path w="1256665" h="2692400">
                  <a:moveTo>
                    <a:pt x="530079" y="1930399"/>
                  </a:moveTo>
                  <a:lnTo>
                    <a:pt x="528163" y="1930399"/>
                  </a:lnTo>
                  <a:lnTo>
                    <a:pt x="528216" y="1924719"/>
                  </a:lnTo>
                  <a:lnTo>
                    <a:pt x="531091" y="1917699"/>
                  </a:lnTo>
                  <a:lnTo>
                    <a:pt x="531405" y="1917699"/>
                  </a:lnTo>
                  <a:lnTo>
                    <a:pt x="530079" y="1930399"/>
                  </a:lnTo>
                  <a:close/>
                </a:path>
                <a:path w="1256665" h="2692400">
                  <a:moveTo>
                    <a:pt x="535096" y="1930399"/>
                  </a:moveTo>
                  <a:lnTo>
                    <a:pt x="530079" y="1930399"/>
                  </a:lnTo>
                  <a:lnTo>
                    <a:pt x="531849" y="1917699"/>
                  </a:lnTo>
                  <a:lnTo>
                    <a:pt x="535757" y="1917699"/>
                  </a:lnTo>
                  <a:lnTo>
                    <a:pt x="535096" y="1930399"/>
                  </a:lnTo>
                  <a:close/>
                </a:path>
                <a:path w="1256665" h="2692400">
                  <a:moveTo>
                    <a:pt x="538441" y="1930399"/>
                  </a:moveTo>
                  <a:lnTo>
                    <a:pt x="536379" y="1930399"/>
                  </a:lnTo>
                  <a:lnTo>
                    <a:pt x="537667" y="1917699"/>
                  </a:lnTo>
                  <a:lnTo>
                    <a:pt x="539480" y="1917699"/>
                  </a:lnTo>
                  <a:lnTo>
                    <a:pt x="538441" y="1930399"/>
                  </a:lnTo>
                  <a:close/>
                </a:path>
                <a:path w="1256665" h="2692400">
                  <a:moveTo>
                    <a:pt x="540157" y="1930399"/>
                  </a:moveTo>
                  <a:lnTo>
                    <a:pt x="538825" y="1930399"/>
                  </a:lnTo>
                  <a:lnTo>
                    <a:pt x="540720" y="1917699"/>
                  </a:lnTo>
                  <a:lnTo>
                    <a:pt x="540157" y="1930399"/>
                  </a:lnTo>
                  <a:close/>
                </a:path>
                <a:path w="1256665" h="2692400">
                  <a:moveTo>
                    <a:pt x="544128" y="1929842"/>
                  </a:moveTo>
                  <a:lnTo>
                    <a:pt x="545981" y="1917699"/>
                  </a:lnTo>
                  <a:lnTo>
                    <a:pt x="544401" y="1928861"/>
                  </a:lnTo>
                  <a:lnTo>
                    <a:pt x="544128" y="1929842"/>
                  </a:lnTo>
                  <a:close/>
                </a:path>
                <a:path w="1256665" h="2692400">
                  <a:moveTo>
                    <a:pt x="549677" y="1930399"/>
                  </a:moveTo>
                  <a:lnTo>
                    <a:pt x="544184" y="1930399"/>
                  </a:lnTo>
                  <a:lnTo>
                    <a:pt x="544416" y="1928809"/>
                  </a:lnTo>
                  <a:lnTo>
                    <a:pt x="547512" y="1917699"/>
                  </a:lnTo>
                  <a:lnTo>
                    <a:pt x="548562" y="1917699"/>
                  </a:lnTo>
                  <a:lnTo>
                    <a:pt x="549677" y="1930399"/>
                  </a:lnTo>
                  <a:close/>
                </a:path>
                <a:path w="1256665" h="2692400">
                  <a:moveTo>
                    <a:pt x="552692" y="1930399"/>
                  </a:moveTo>
                  <a:lnTo>
                    <a:pt x="549677" y="1930399"/>
                  </a:lnTo>
                  <a:lnTo>
                    <a:pt x="551913" y="1917699"/>
                  </a:lnTo>
                  <a:lnTo>
                    <a:pt x="552660" y="1917699"/>
                  </a:lnTo>
                  <a:lnTo>
                    <a:pt x="552692" y="1930399"/>
                  </a:lnTo>
                  <a:close/>
                </a:path>
                <a:path w="1256665" h="2692400">
                  <a:moveTo>
                    <a:pt x="556935" y="1930399"/>
                  </a:moveTo>
                  <a:lnTo>
                    <a:pt x="554088" y="1930399"/>
                  </a:lnTo>
                  <a:lnTo>
                    <a:pt x="555604" y="1917699"/>
                  </a:lnTo>
                  <a:lnTo>
                    <a:pt x="558413" y="1917699"/>
                  </a:lnTo>
                  <a:lnTo>
                    <a:pt x="556935" y="1930399"/>
                  </a:lnTo>
                  <a:close/>
                </a:path>
                <a:path w="1256665" h="2692400">
                  <a:moveTo>
                    <a:pt x="563409" y="1930399"/>
                  </a:moveTo>
                  <a:lnTo>
                    <a:pt x="560816" y="1930399"/>
                  </a:lnTo>
                  <a:lnTo>
                    <a:pt x="562359" y="1917699"/>
                  </a:lnTo>
                  <a:lnTo>
                    <a:pt x="563901" y="1917699"/>
                  </a:lnTo>
                  <a:lnTo>
                    <a:pt x="563797" y="1929297"/>
                  </a:lnTo>
                  <a:lnTo>
                    <a:pt x="563409" y="1930399"/>
                  </a:lnTo>
                  <a:close/>
                </a:path>
                <a:path w="1256665" h="2692400">
                  <a:moveTo>
                    <a:pt x="564448" y="1930399"/>
                  </a:moveTo>
                  <a:lnTo>
                    <a:pt x="563787" y="1930399"/>
                  </a:lnTo>
                  <a:lnTo>
                    <a:pt x="563797" y="1929297"/>
                  </a:lnTo>
                  <a:lnTo>
                    <a:pt x="567885" y="1917699"/>
                  </a:lnTo>
                  <a:lnTo>
                    <a:pt x="569725" y="1917699"/>
                  </a:lnTo>
                  <a:lnTo>
                    <a:pt x="564448" y="1930399"/>
                  </a:lnTo>
                  <a:close/>
                </a:path>
                <a:path w="1256665" h="2692400">
                  <a:moveTo>
                    <a:pt x="476994" y="1930399"/>
                  </a:moveTo>
                  <a:lnTo>
                    <a:pt x="476215" y="1930399"/>
                  </a:lnTo>
                  <a:lnTo>
                    <a:pt x="478163" y="1920351"/>
                  </a:lnTo>
                  <a:lnTo>
                    <a:pt x="476994" y="1930399"/>
                  </a:lnTo>
                  <a:close/>
                </a:path>
                <a:path w="1256665" h="2692400">
                  <a:moveTo>
                    <a:pt x="447145" y="1930399"/>
                  </a:moveTo>
                  <a:lnTo>
                    <a:pt x="446035" y="1930399"/>
                  </a:lnTo>
                  <a:lnTo>
                    <a:pt x="447497" y="1922794"/>
                  </a:lnTo>
                  <a:lnTo>
                    <a:pt x="447202" y="1929842"/>
                  </a:lnTo>
                  <a:lnTo>
                    <a:pt x="447145" y="1930399"/>
                  </a:lnTo>
                  <a:close/>
                </a:path>
                <a:path w="1256665" h="2692400">
                  <a:moveTo>
                    <a:pt x="425712" y="1930399"/>
                  </a:moveTo>
                  <a:lnTo>
                    <a:pt x="426238" y="1926041"/>
                  </a:lnTo>
                  <a:lnTo>
                    <a:pt x="426544" y="1926759"/>
                  </a:lnTo>
                  <a:lnTo>
                    <a:pt x="425712" y="1930399"/>
                  </a:lnTo>
                  <a:close/>
                </a:path>
                <a:path w="1256665" h="2692400">
                  <a:moveTo>
                    <a:pt x="527194" y="1930399"/>
                  </a:moveTo>
                  <a:lnTo>
                    <a:pt x="525890" y="1930399"/>
                  </a:lnTo>
                  <a:lnTo>
                    <a:pt x="527539" y="1926373"/>
                  </a:lnTo>
                  <a:lnTo>
                    <a:pt x="527194" y="1930399"/>
                  </a:lnTo>
                  <a:close/>
                </a:path>
                <a:path w="1256665" h="2692400">
                  <a:moveTo>
                    <a:pt x="428093" y="1930399"/>
                  </a:moveTo>
                  <a:lnTo>
                    <a:pt x="425712" y="1930399"/>
                  </a:lnTo>
                  <a:lnTo>
                    <a:pt x="426544" y="1926759"/>
                  </a:lnTo>
                  <a:lnTo>
                    <a:pt x="428093" y="1930399"/>
                  </a:lnTo>
                  <a:close/>
                </a:path>
                <a:path w="1256665" h="2692400">
                  <a:moveTo>
                    <a:pt x="524867" y="1930399"/>
                  </a:moveTo>
                  <a:lnTo>
                    <a:pt x="524158" y="1930399"/>
                  </a:lnTo>
                  <a:lnTo>
                    <a:pt x="524840" y="1927565"/>
                  </a:lnTo>
                  <a:lnTo>
                    <a:pt x="524867" y="1930399"/>
                  </a:lnTo>
                  <a:close/>
                </a:path>
                <a:path w="1256665" h="2692400">
                  <a:moveTo>
                    <a:pt x="326189" y="1930399"/>
                  </a:moveTo>
                  <a:lnTo>
                    <a:pt x="324938" y="1930399"/>
                  </a:lnTo>
                  <a:lnTo>
                    <a:pt x="325270" y="1928809"/>
                  </a:lnTo>
                  <a:lnTo>
                    <a:pt x="326189" y="1930399"/>
                  </a:lnTo>
                  <a:close/>
                </a:path>
                <a:path w="1256665" h="2692400">
                  <a:moveTo>
                    <a:pt x="544184" y="1930399"/>
                  </a:moveTo>
                  <a:lnTo>
                    <a:pt x="544043" y="1930399"/>
                  </a:lnTo>
                  <a:lnTo>
                    <a:pt x="544158" y="1929735"/>
                  </a:lnTo>
                  <a:lnTo>
                    <a:pt x="544401" y="1928861"/>
                  </a:lnTo>
                  <a:lnTo>
                    <a:pt x="544184" y="1930399"/>
                  </a:lnTo>
                  <a:close/>
                </a:path>
                <a:path w="1256665" h="2692400">
                  <a:moveTo>
                    <a:pt x="563787" y="1930399"/>
                  </a:moveTo>
                  <a:lnTo>
                    <a:pt x="563409" y="1930399"/>
                  </a:lnTo>
                  <a:lnTo>
                    <a:pt x="563797" y="1929297"/>
                  </a:lnTo>
                  <a:lnTo>
                    <a:pt x="563787" y="1930399"/>
                  </a:lnTo>
                  <a:close/>
                </a:path>
                <a:path w="1256665" h="2692400">
                  <a:moveTo>
                    <a:pt x="447199" y="1930399"/>
                  </a:moveTo>
                  <a:lnTo>
                    <a:pt x="447233" y="1929547"/>
                  </a:lnTo>
                  <a:lnTo>
                    <a:pt x="447199" y="1930399"/>
                  </a:lnTo>
                  <a:close/>
                </a:path>
                <a:path w="1256665" h="2692400">
                  <a:moveTo>
                    <a:pt x="397048" y="1930399"/>
                  </a:moveTo>
                  <a:lnTo>
                    <a:pt x="396831" y="1930399"/>
                  </a:lnTo>
                  <a:lnTo>
                    <a:pt x="396889" y="1929735"/>
                  </a:lnTo>
                  <a:lnTo>
                    <a:pt x="397048" y="1930399"/>
                  </a:lnTo>
                  <a:close/>
                </a:path>
                <a:path w="1256665" h="2692400">
                  <a:moveTo>
                    <a:pt x="544043" y="1930399"/>
                  </a:moveTo>
                  <a:lnTo>
                    <a:pt x="544128" y="1929842"/>
                  </a:lnTo>
                  <a:lnTo>
                    <a:pt x="544043" y="1930399"/>
                  </a:lnTo>
                  <a:close/>
                </a:path>
                <a:path w="1256665" h="2692400">
                  <a:moveTo>
                    <a:pt x="239473" y="1943099"/>
                  </a:moveTo>
                  <a:lnTo>
                    <a:pt x="232453" y="1943099"/>
                  </a:lnTo>
                  <a:lnTo>
                    <a:pt x="233990" y="1930399"/>
                  </a:lnTo>
                  <a:lnTo>
                    <a:pt x="239473" y="1943099"/>
                  </a:lnTo>
                  <a:close/>
                </a:path>
                <a:path w="1256665" h="2692400">
                  <a:moveTo>
                    <a:pt x="256409" y="1943099"/>
                  </a:moveTo>
                  <a:lnTo>
                    <a:pt x="242380" y="1943099"/>
                  </a:lnTo>
                  <a:lnTo>
                    <a:pt x="238813" y="1930399"/>
                  </a:lnTo>
                  <a:lnTo>
                    <a:pt x="257605" y="1930399"/>
                  </a:lnTo>
                  <a:lnTo>
                    <a:pt x="256409" y="1943099"/>
                  </a:lnTo>
                  <a:close/>
                </a:path>
                <a:path w="1256665" h="2692400">
                  <a:moveTo>
                    <a:pt x="262254" y="1943099"/>
                  </a:moveTo>
                  <a:lnTo>
                    <a:pt x="257605" y="1930399"/>
                  </a:lnTo>
                  <a:lnTo>
                    <a:pt x="264381" y="1930399"/>
                  </a:lnTo>
                  <a:lnTo>
                    <a:pt x="262254" y="1943099"/>
                  </a:lnTo>
                  <a:close/>
                </a:path>
                <a:path w="1256665" h="2692400">
                  <a:moveTo>
                    <a:pt x="333695" y="1943099"/>
                  </a:moveTo>
                  <a:lnTo>
                    <a:pt x="312560" y="1943099"/>
                  </a:lnTo>
                  <a:lnTo>
                    <a:pt x="309323" y="1930399"/>
                  </a:lnTo>
                  <a:lnTo>
                    <a:pt x="325117" y="1930399"/>
                  </a:lnTo>
                  <a:lnTo>
                    <a:pt x="333695" y="1943099"/>
                  </a:lnTo>
                  <a:close/>
                </a:path>
                <a:path w="1256665" h="2692400">
                  <a:moveTo>
                    <a:pt x="333876" y="1936009"/>
                  </a:moveTo>
                  <a:lnTo>
                    <a:pt x="328532" y="1930399"/>
                  </a:lnTo>
                  <a:lnTo>
                    <a:pt x="332061" y="1930399"/>
                  </a:lnTo>
                  <a:lnTo>
                    <a:pt x="333876" y="1936009"/>
                  </a:lnTo>
                  <a:close/>
                </a:path>
                <a:path w="1256665" h="2692400">
                  <a:moveTo>
                    <a:pt x="390136" y="1943099"/>
                  </a:moveTo>
                  <a:lnTo>
                    <a:pt x="387814" y="1943099"/>
                  </a:lnTo>
                  <a:lnTo>
                    <a:pt x="387138" y="1930399"/>
                  </a:lnTo>
                  <a:lnTo>
                    <a:pt x="390136" y="1943099"/>
                  </a:lnTo>
                  <a:close/>
                </a:path>
                <a:path w="1256665" h="2692400">
                  <a:moveTo>
                    <a:pt x="419406" y="1943099"/>
                  </a:moveTo>
                  <a:lnTo>
                    <a:pt x="396019" y="1943099"/>
                  </a:lnTo>
                  <a:lnTo>
                    <a:pt x="391191" y="1930399"/>
                  </a:lnTo>
                  <a:lnTo>
                    <a:pt x="417382" y="1930399"/>
                  </a:lnTo>
                  <a:lnTo>
                    <a:pt x="418310" y="1932353"/>
                  </a:lnTo>
                  <a:lnTo>
                    <a:pt x="419406" y="1943099"/>
                  </a:lnTo>
                  <a:close/>
                </a:path>
                <a:path w="1256665" h="2692400">
                  <a:moveTo>
                    <a:pt x="423412" y="1943099"/>
                  </a:moveTo>
                  <a:lnTo>
                    <a:pt x="418316" y="1932353"/>
                  </a:lnTo>
                  <a:lnTo>
                    <a:pt x="418118" y="1930399"/>
                  </a:lnTo>
                  <a:lnTo>
                    <a:pt x="419948" y="1930399"/>
                  </a:lnTo>
                  <a:lnTo>
                    <a:pt x="423412" y="1943099"/>
                  </a:lnTo>
                  <a:close/>
                </a:path>
                <a:path w="1256665" h="2692400">
                  <a:moveTo>
                    <a:pt x="431292" y="1943099"/>
                  </a:moveTo>
                  <a:lnTo>
                    <a:pt x="422237" y="1930399"/>
                  </a:lnTo>
                  <a:lnTo>
                    <a:pt x="428505" y="1930399"/>
                  </a:lnTo>
                  <a:lnTo>
                    <a:pt x="431292" y="1943099"/>
                  </a:lnTo>
                  <a:close/>
                </a:path>
                <a:path w="1256665" h="2692400">
                  <a:moveTo>
                    <a:pt x="461233" y="1943099"/>
                  </a:moveTo>
                  <a:lnTo>
                    <a:pt x="450695" y="1943099"/>
                  </a:lnTo>
                  <a:lnTo>
                    <a:pt x="447924" y="1930399"/>
                  </a:lnTo>
                  <a:lnTo>
                    <a:pt x="458376" y="1930399"/>
                  </a:lnTo>
                  <a:lnTo>
                    <a:pt x="461233" y="1943099"/>
                  </a:lnTo>
                  <a:close/>
                </a:path>
                <a:path w="1256665" h="2692400">
                  <a:moveTo>
                    <a:pt x="464475" y="1941468"/>
                  </a:moveTo>
                  <a:lnTo>
                    <a:pt x="458419" y="1930399"/>
                  </a:lnTo>
                  <a:lnTo>
                    <a:pt x="464659" y="1930399"/>
                  </a:lnTo>
                  <a:lnTo>
                    <a:pt x="464475" y="1941468"/>
                  </a:lnTo>
                  <a:close/>
                </a:path>
                <a:path w="1256665" h="2692400">
                  <a:moveTo>
                    <a:pt x="465305" y="1942984"/>
                  </a:moveTo>
                  <a:lnTo>
                    <a:pt x="464925" y="1930399"/>
                  </a:lnTo>
                  <a:lnTo>
                    <a:pt x="466056" y="1930399"/>
                  </a:lnTo>
                  <a:lnTo>
                    <a:pt x="465736" y="1936009"/>
                  </a:lnTo>
                  <a:lnTo>
                    <a:pt x="465305" y="1942984"/>
                  </a:lnTo>
                  <a:close/>
                </a:path>
                <a:path w="1256665" h="2692400">
                  <a:moveTo>
                    <a:pt x="472502" y="1943099"/>
                  </a:moveTo>
                  <a:lnTo>
                    <a:pt x="467420" y="1943099"/>
                  </a:lnTo>
                  <a:lnTo>
                    <a:pt x="466077" y="1930598"/>
                  </a:lnTo>
                  <a:lnTo>
                    <a:pt x="466083" y="1930399"/>
                  </a:lnTo>
                  <a:lnTo>
                    <a:pt x="473460" y="1930399"/>
                  </a:lnTo>
                  <a:lnTo>
                    <a:pt x="472502" y="1943099"/>
                  </a:lnTo>
                  <a:close/>
                </a:path>
                <a:path w="1256665" h="2692400">
                  <a:moveTo>
                    <a:pt x="494200" y="1943099"/>
                  </a:moveTo>
                  <a:lnTo>
                    <a:pt x="491981" y="1943099"/>
                  </a:lnTo>
                  <a:lnTo>
                    <a:pt x="491148" y="1930399"/>
                  </a:lnTo>
                  <a:lnTo>
                    <a:pt x="495537" y="1930399"/>
                  </a:lnTo>
                  <a:lnTo>
                    <a:pt x="494200" y="1943099"/>
                  </a:lnTo>
                  <a:close/>
                </a:path>
                <a:path w="1256665" h="2692400">
                  <a:moveTo>
                    <a:pt x="497410" y="1943099"/>
                  </a:moveTo>
                  <a:lnTo>
                    <a:pt x="499164" y="1930399"/>
                  </a:lnTo>
                  <a:lnTo>
                    <a:pt x="500197" y="1930399"/>
                  </a:lnTo>
                  <a:lnTo>
                    <a:pt x="499979" y="1932353"/>
                  </a:lnTo>
                  <a:lnTo>
                    <a:pt x="497410" y="1943099"/>
                  </a:lnTo>
                  <a:close/>
                </a:path>
                <a:path w="1256665" h="2692400">
                  <a:moveTo>
                    <a:pt x="498779" y="1943099"/>
                  </a:moveTo>
                  <a:lnTo>
                    <a:pt x="499979" y="1932353"/>
                  </a:lnTo>
                  <a:lnTo>
                    <a:pt x="500446" y="1930399"/>
                  </a:lnTo>
                  <a:lnTo>
                    <a:pt x="501128" y="1930399"/>
                  </a:lnTo>
                  <a:lnTo>
                    <a:pt x="498779" y="1943099"/>
                  </a:lnTo>
                  <a:close/>
                </a:path>
                <a:path w="1256665" h="2692400">
                  <a:moveTo>
                    <a:pt x="501334" y="1943099"/>
                  </a:moveTo>
                  <a:lnTo>
                    <a:pt x="500977" y="1943099"/>
                  </a:lnTo>
                  <a:lnTo>
                    <a:pt x="504013" y="1930399"/>
                  </a:lnTo>
                  <a:lnTo>
                    <a:pt x="505507" y="1930399"/>
                  </a:lnTo>
                  <a:lnTo>
                    <a:pt x="501334" y="1943099"/>
                  </a:lnTo>
                  <a:close/>
                </a:path>
                <a:path w="1256665" h="2692400">
                  <a:moveTo>
                    <a:pt x="504560" y="1943099"/>
                  </a:moveTo>
                  <a:lnTo>
                    <a:pt x="503234" y="1943099"/>
                  </a:lnTo>
                  <a:lnTo>
                    <a:pt x="506302" y="1930399"/>
                  </a:lnTo>
                  <a:lnTo>
                    <a:pt x="507629" y="1930399"/>
                  </a:lnTo>
                  <a:lnTo>
                    <a:pt x="504560" y="1943099"/>
                  </a:lnTo>
                  <a:close/>
                </a:path>
                <a:path w="1256665" h="2692400">
                  <a:moveTo>
                    <a:pt x="506779" y="1943099"/>
                  </a:moveTo>
                  <a:lnTo>
                    <a:pt x="506616" y="1943099"/>
                  </a:lnTo>
                  <a:lnTo>
                    <a:pt x="507629" y="1930399"/>
                  </a:lnTo>
                  <a:lnTo>
                    <a:pt x="510475" y="1930399"/>
                  </a:lnTo>
                  <a:lnTo>
                    <a:pt x="506779" y="1943099"/>
                  </a:lnTo>
                  <a:close/>
                </a:path>
                <a:path w="1256665" h="2692400">
                  <a:moveTo>
                    <a:pt x="510567" y="1943099"/>
                  </a:moveTo>
                  <a:lnTo>
                    <a:pt x="510475" y="1930399"/>
                  </a:lnTo>
                  <a:lnTo>
                    <a:pt x="514670" y="1930399"/>
                  </a:lnTo>
                  <a:lnTo>
                    <a:pt x="510567" y="1943099"/>
                  </a:lnTo>
                  <a:close/>
                </a:path>
                <a:path w="1256665" h="2692400">
                  <a:moveTo>
                    <a:pt x="517247" y="1943099"/>
                  </a:moveTo>
                  <a:lnTo>
                    <a:pt x="511488" y="1943099"/>
                  </a:lnTo>
                  <a:lnTo>
                    <a:pt x="514670" y="1930399"/>
                  </a:lnTo>
                  <a:lnTo>
                    <a:pt x="518259" y="1930399"/>
                  </a:lnTo>
                  <a:lnTo>
                    <a:pt x="517247" y="1943099"/>
                  </a:lnTo>
                  <a:close/>
                </a:path>
                <a:path w="1256665" h="2692400">
                  <a:moveTo>
                    <a:pt x="517702" y="1942263"/>
                  </a:moveTo>
                  <a:lnTo>
                    <a:pt x="518259" y="1930399"/>
                  </a:lnTo>
                  <a:lnTo>
                    <a:pt x="521636" y="1930399"/>
                  </a:lnTo>
                  <a:lnTo>
                    <a:pt x="517702" y="1942263"/>
                  </a:lnTo>
                  <a:close/>
                </a:path>
                <a:path w="1256665" h="2692400">
                  <a:moveTo>
                    <a:pt x="525506" y="1943099"/>
                  </a:moveTo>
                  <a:lnTo>
                    <a:pt x="519287" y="1943099"/>
                  </a:lnTo>
                  <a:lnTo>
                    <a:pt x="522523" y="1930399"/>
                  </a:lnTo>
                  <a:lnTo>
                    <a:pt x="526844" y="1930399"/>
                  </a:lnTo>
                  <a:lnTo>
                    <a:pt x="525506" y="1943099"/>
                  </a:lnTo>
                  <a:close/>
                </a:path>
                <a:path w="1256665" h="2692400">
                  <a:moveTo>
                    <a:pt x="522523" y="1955799"/>
                  </a:moveTo>
                  <a:lnTo>
                    <a:pt x="525450" y="1943337"/>
                  </a:lnTo>
                  <a:lnTo>
                    <a:pt x="525574" y="1942449"/>
                  </a:lnTo>
                  <a:lnTo>
                    <a:pt x="526844" y="1930399"/>
                  </a:lnTo>
                  <a:lnTo>
                    <a:pt x="526058" y="1941468"/>
                  </a:lnTo>
                  <a:lnTo>
                    <a:pt x="525982" y="1943099"/>
                  </a:lnTo>
                  <a:lnTo>
                    <a:pt x="522523" y="1955799"/>
                  </a:lnTo>
                  <a:close/>
                </a:path>
                <a:path w="1256665" h="2692400">
                  <a:moveTo>
                    <a:pt x="546338" y="1955799"/>
                  </a:moveTo>
                  <a:lnTo>
                    <a:pt x="545575" y="1943099"/>
                  </a:lnTo>
                  <a:lnTo>
                    <a:pt x="525942" y="1943099"/>
                  </a:lnTo>
                  <a:lnTo>
                    <a:pt x="526844" y="1930399"/>
                  </a:lnTo>
                  <a:lnTo>
                    <a:pt x="552340" y="1930399"/>
                  </a:lnTo>
                  <a:lnTo>
                    <a:pt x="548137" y="1942964"/>
                  </a:lnTo>
                  <a:lnTo>
                    <a:pt x="548020" y="1943617"/>
                  </a:lnTo>
                  <a:lnTo>
                    <a:pt x="546338" y="1955799"/>
                  </a:lnTo>
                  <a:close/>
                </a:path>
                <a:path w="1256665" h="2692400">
                  <a:moveTo>
                    <a:pt x="568388" y="1943099"/>
                  </a:moveTo>
                  <a:lnTo>
                    <a:pt x="550240" y="1943099"/>
                  </a:lnTo>
                  <a:lnTo>
                    <a:pt x="553011" y="1930399"/>
                  </a:lnTo>
                  <a:lnTo>
                    <a:pt x="571830" y="1930399"/>
                  </a:lnTo>
                  <a:lnTo>
                    <a:pt x="571538" y="1934523"/>
                  </a:lnTo>
                  <a:lnTo>
                    <a:pt x="568388" y="1943099"/>
                  </a:lnTo>
                  <a:close/>
                </a:path>
                <a:path w="1256665" h="2692400">
                  <a:moveTo>
                    <a:pt x="571538" y="1934523"/>
                  </a:moveTo>
                  <a:lnTo>
                    <a:pt x="571830" y="1930399"/>
                  </a:lnTo>
                  <a:lnTo>
                    <a:pt x="572999" y="1930399"/>
                  </a:lnTo>
                  <a:lnTo>
                    <a:pt x="572981" y="1930598"/>
                  </a:lnTo>
                  <a:lnTo>
                    <a:pt x="571538" y="1934523"/>
                  </a:lnTo>
                  <a:close/>
                </a:path>
                <a:path w="1256665" h="2692400">
                  <a:moveTo>
                    <a:pt x="572984" y="1930589"/>
                  </a:moveTo>
                  <a:lnTo>
                    <a:pt x="572999" y="1930399"/>
                  </a:lnTo>
                  <a:lnTo>
                    <a:pt x="572984" y="1930589"/>
                  </a:lnTo>
                  <a:close/>
                </a:path>
                <a:path w="1256665" h="2692400">
                  <a:moveTo>
                    <a:pt x="573611" y="1943099"/>
                  </a:moveTo>
                  <a:lnTo>
                    <a:pt x="571955" y="1943099"/>
                  </a:lnTo>
                  <a:lnTo>
                    <a:pt x="572983" y="1930598"/>
                  </a:lnTo>
                  <a:lnTo>
                    <a:pt x="573053" y="1930399"/>
                  </a:lnTo>
                  <a:lnTo>
                    <a:pt x="577140" y="1930399"/>
                  </a:lnTo>
                  <a:lnTo>
                    <a:pt x="576797" y="1932774"/>
                  </a:lnTo>
                  <a:lnTo>
                    <a:pt x="573611" y="1943099"/>
                  </a:lnTo>
                  <a:close/>
                </a:path>
                <a:path w="1256665" h="2692400">
                  <a:moveTo>
                    <a:pt x="576355" y="1943099"/>
                  </a:moveTo>
                  <a:lnTo>
                    <a:pt x="575305" y="1943099"/>
                  </a:lnTo>
                  <a:lnTo>
                    <a:pt x="576797" y="1932774"/>
                  </a:lnTo>
                  <a:lnTo>
                    <a:pt x="577529" y="1930399"/>
                  </a:lnTo>
                  <a:lnTo>
                    <a:pt x="577957" y="1930399"/>
                  </a:lnTo>
                  <a:lnTo>
                    <a:pt x="576355" y="1943099"/>
                  </a:lnTo>
                  <a:close/>
                </a:path>
                <a:path w="1256665" h="2692400">
                  <a:moveTo>
                    <a:pt x="577654" y="1943099"/>
                  </a:moveTo>
                  <a:lnTo>
                    <a:pt x="576355" y="1943099"/>
                  </a:lnTo>
                  <a:lnTo>
                    <a:pt x="577957" y="1930399"/>
                  </a:lnTo>
                  <a:lnTo>
                    <a:pt x="578964" y="1930399"/>
                  </a:lnTo>
                  <a:lnTo>
                    <a:pt x="577654" y="1943099"/>
                  </a:lnTo>
                  <a:close/>
                </a:path>
                <a:path w="1256665" h="2692400">
                  <a:moveTo>
                    <a:pt x="577735" y="1943099"/>
                  </a:moveTo>
                  <a:lnTo>
                    <a:pt x="578964" y="1930399"/>
                  </a:lnTo>
                  <a:lnTo>
                    <a:pt x="579851" y="1930399"/>
                  </a:lnTo>
                  <a:lnTo>
                    <a:pt x="577735" y="1943099"/>
                  </a:lnTo>
                  <a:close/>
                </a:path>
                <a:path w="1256665" h="2692400">
                  <a:moveTo>
                    <a:pt x="581361" y="1955799"/>
                  </a:moveTo>
                  <a:lnTo>
                    <a:pt x="576496" y="1955799"/>
                  </a:lnTo>
                  <a:lnTo>
                    <a:pt x="579861" y="1942263"/>
                  </a:lnTo>
                  <a:lnTo>
                    <a:pt x="582525" y="1930399"/>
                  </a:lnTo>
                  <a:lnTo>
                    <a:pt x="582731" y="1930399"/>
                  </a:lnTo>
                  <a:lnTo>
                    <a:pt x="580615" y="1943099"/>
                  </a:lnTo>
                  <a:lnTo>
                    <a:pt x="585513" y="1943099"/>
                  </a:lnTo>
                  <a:lnTo>
                    <a:pt x="581361" y="1955799"/>
                  </a:lnTo>
                  <a:close/>
                </a:path>
                <a:path w="1256665" h="2692400">
                  <a:moveTo>
                    <a:pt x="582049" y="1943099"/>
                  </a:moveTo>
                  <a:lnTo>
                    <a:pt x="580615" y="1943099"/>
                  </a:lnTo>
                  <a:lnTo>
                    <a:pt x="582731" y="1930399"/>
                  </a:lnTo>
                  <a:lnTo>
                    <a:pt x="582899" y="1932353"/>
                  </a:lnTo>
                  <a:lnTo>
                    <a:pt x="582879" y="1934523"/>
                  </a:lnTo>
                  <a:lnTo>
                    <a:pt x="582049" y="1943099"/>
                  </a:lnTo>
                  <a:close/>
                </a:path>
                <a:path w="1256665" h="2692400">
                  <a:moveTo>
                    <a:pt x="582988" y="1933390"/>
                  </a:moveTo>
                  <a:lnTo>
                    <a:pt x="582731" y="1930399"/>
                  </a:lnTo>
                  <a:lnTo>
                    <a:pt x="583277" y="1930399"/>
                  </a:lnTo>
                  <a:lnTo>
                    <a:pt x="582988" y="1933390"/>
                  </a:lnTo>
                  <a:close/>
                </a:path>
                <a:path w="1256665" h="2692400">
                  <a:moveTo>
                    <a:pt x="585534" y="1955799"/>
                  </a:moveTo>
                  <a:lnTo>
                    <a:pt x="581361" y="1955799"/>
                  </a:lnTo>
                  <a:lnTo>
                    <a:pt x="585632" y="1943099"/>
                  </a:lnTo>
                  <a:lnTo>
                    <a:pt x="588073" y="1930399"/>
                  </a:lnTo>
                  <a:lnTo>
                    <a:pt x="589404" y="1930399"/>
                  </a:lnTo>
                  <a:lnTo>
                    <a:pt x="588343" y="1943099"/>
                  </a:lnTo>
                  <a:lnTo>
                    <a:pt x="586530" y="1943099"/>
                  </a:lnTo>
                  <a:lnTo>
                    <a:pt x="585534" y="1955799"/>
                  </a:lnTo>
                  <a:close/>
                </a:path>
                <a:path w="1256665" h="2692400">
                  <a:moveTo>
                    <a:pt x="593752" y="1935912"/>
                  </a:moveTo>
                  <a:lnTo>
                    <a:pt x="594118" y="1930399"/>
                  </a:lnTo>
                  <a:lnTo>
                    <a:pt x="594671" y="1930399"/>
                  </a:lnTo>
                  <a:lnTo>
                    <a:pt x="593752" y="1935912"/>
                  </a:lnTo>
                  <a:close/>
                </a:path>
                <a:path w="1256665" h="2692400">
                  <a:moveTo>
                    <a:pt x="601185" y="1943099"/>
                  </a:moveTo>
                  <a:lnTo>
                    <a:pt x="600527" y="1943099"/>
                  </a:lnTo>
                  <a:lnTo>
                    <a:pt x="603200" y="1930399"/>
                  </a:lnTo>
                  <a:lnTo>
                    <a:pt x="601185" y="1943099"/>
                  </a:lnTo>
                  <a:close/>
                </a:path>
                <a:path w="1256665" h="2692400">
                  <a:moveTo>
                    <a:pt x="603612" y="1943099"/>
                  </a:moveTo>
                  <a:lnTo>
                    <a:pt x="602226" y="1943099"/>
                  </a:lnTo>
                  <a:lnTo>
                    <a:pt x="604554" y="1930399"/>
                  </a:lnTo>
                  <a:lnTo>
                    <a:pt x="605544" y="1930399"/>
                  </a:lnTo>
                  <a:lnTo>
                    <a:pt x="603612" y="1943099"/>
                  </a:lnTo>
                  <a:close/>
                </a:path>
                <a:path w="1256665" h="2692400">
                  <a:moveTo>
                    <a:pt x="606385" y="1942449"/>
                  </a:moveTo>
                  <a:lnTo>
                    <a:pt x="607325" y="1930399"/>
                  </a:lnTo>
                  <a:lnTo>
                    <a:pt x="609040" y="1930399"/>
                  </a:lnTo>
                  <a:lnTo>
                    <a:pt x="608654" y="1936009"/>
                  </a:lnTo>
                  <a:lnTo>
                    <a:pt x="606385" y="1942449"/>
                  </a:lnTo>
                  <a:close/>
                </a:path>
                <a:path w="1256665" h="2692400">
                  <a:moveTo>
                    <a:pt x="608512" y="1938352"/>
                  </a:moveTo>
                  <a:lnTo>
                    <a:pt x="608667" y="1936009"/>
                  </a:lnTo>
                  <a:lnTo>
                    <a:pt x="610632" y="1930399"/>
                  </a:lnTo>
                  <a:lnTo>
                    <a:pt x="608512" y="1938352"/>
                  </a:lnTo>
                  <a:close/>
                </a:path>
                <a:path w="1256665" h="2692400">
                  <a:moveTo>
                    <a:pt x="869552" y="1955799"/>
                  </a:moveTo>
                  <a:lnTo>
                    <a:pt x="842555" y="1955799"/>
                  </a:lnTo>
                  <a:lnTo>
                    <a:pt x="838371" y="1943099"/>
                  </a:lnTo>
                  <a:lnTo>
                    <a:pt x="837099" y="1943099"/>
                  </a:lnTo>
                  <a:lnTo>
                    <a:pt x="838030" y="1930399"/>
                  </a:lnTo>
                  <a:lnTo>
                    <a:pt x="861617" y="1930399"/>
                  </a:lnTo>
                  <a:lnTo>
                    <a:pt x="867196" y="1942964"/>
                  </a:lnTo>
                  <a:lnTo>
                    <a:pt x="867300" y="1943337"/>
                  </a:lnTo>
                  <a:lnTo>
                    <a:pt x="869552" y="1955799"/>
                  </a:lnTo>
                  <a:close/>
                </a:path>
                <a:path w="1256665" h="2692400">
                  <a:moveTo>
                    <a:pt x="568870" y="1955799"/>
                  </a:moveTo>
                  <a:lnTo>
                    <a:pt x="567755" y="1955799"/>
                  </a:lnTo>
                  <a:lnTo>
                    <a:pt x="568120" y="1952634"/>
                  </a:lnTo>
                  <a:lnTo>
                    <a:pt x="571798" y="1943099"/>
                  </a:lnTo>
                  <a:lnTo>
                    <a:pt x="572984" y="1930589"/>
                  </a:lnTo>
                  <a:lnTo>
                    <a:pt x="571955" y="1943099"/>
                  </a:lnTo>
                  <a:lnTo>
                    <a:pt x="573627" y="1943099"/>
                  </a:lnTo>
                  <a:lnTo>
                    <a:pt x="568870" y="1955799"/>
                  </a:lnTo>
                  <a:close/>
                </a:path>
                <a:path w="1256665" h="2692400">
                  <a:moveTo>
                    <a:pt x="571798" y="1943099"/>
                  </a:moveTo>
                  <a:lnTo>
                    <a:pt x="570932" y="1943099"/>
                  </a:lnTo>
                  <a:lnTo>
                    <a:pt x="571538" y="1934523"/>
                  </a:lnTo>
                  <a:lnTo>
                    <a:pt x="572981" y="1930598"/>
                  </a:lnTo>
                  <a:lnTo>
                    <a:pt x="571798" y="1943099"/>
                  </a:lnTo>
                  <a:close/>
                </a:path>
                <a:path w="1256665" h="2692400">
                  <a:moveTo>
                    <a:pt x="575305" y="1943099"/>
                  </a:moveTo>
                  <a:lnTo>
                    <a:pt x="573611" y="1943099"/>
                  </a:lnTo>
                  <a:lnTo>
                    <a:pt x="576797" y="1932774"/>
                  </a:lnTo>
                  <a:lnTo>
                    <a:pt x="575305" y="1943099"/>
                  </a:lnTo>
                  <a:close/>
                </a:path>
                <a:path w="1256665" h="2692400">
                  <a:moveTo>
                    <a:pt x="583824" y="1943099"/>
                  </a:moveTo>
                  <a:lnTo>
                    <a:pt x="582049" y="1943099"/>
                  </a:lnTo>
                  <a:lnTo>
                    <a:pt x="582988" y="1933390"/>
                  </a:lnTo>
                  <a:lnTo>
                    <a:pt x="583824" y="1943099"/>
                  </a:lnTo>
                  <a:close/>
                </a:path>
                <a:path w="1256665" h="2692400">
                  <a:moveTo>
                    <a:pt x="593274" y="1943099"/>
                  </a:moveTo>
                  <a:lnTo>
                    <a:pt x="592554" y="1943099"/>
                  </a:lnTo>
                  <a:lnTo>
                    <a:pt x="593752" y="1935912"/>
                  </a:lnTo>
                  <a:lnTo>
                    <a:pt x="593274" y="1943099"/>
                  </a:lnTo>
                  <a:close/>
                </a:path>
                <a:path w="1256665" h="2692400">
                  <a:moveTo>
                    <a:pt x="340629" y="1943099"/>
                  </a:moveTo>
                  <a:lnTo>
                    <a:pt x="336169" y="1943099"/>
                  </a:lnTo>
                  <a:lnTo>
                    <a:pt x="333876" y="1936009"/>
                  </a:lnTo>
                  <a:lnTo>
                    <a:pt x="340629" y="1943099"/>
                  </a:lnTo>
                  <a:close/>
                </a:path>
                <a:path w="1256665" h="2692400">
                  <a:moveTo>
                    <a:pt x="606589" y="1955799"/>
                  </a:moveTo>
                  <a:lnTo>
                    <a:pt x="604153" y="1955799"/>
                  </a:lnTo>
                  <a:lnTo>
                    <a:pt x="604920" y="1951825"/>
                  </a:lnTo>
                  <a:lnTo>
                    <a:pt x="608512" y="1938352"/>
                  </a:lnTo>
                  <a:lnTo>
                    <a:pt x="608196" y="1943099"/>
                  </a:lnTo>
                  <a:lnTo>
                    <a:pt x="608326" y="1943099"/>
                  </a:lnTo>
                  <a:lnTo>
                    <a:pt x="606589" y="1955799"/>
                  </a:lnTo>
                  <a:close/>
                </a:path>
                <a:path w="1256665" h="2692400">
                  <a:moveTo>
                    <a:pt x="465298" y="1943099"/>
                  </a:moveTo>
                  <a:lnTo>
                    <a:pt x="464448" y="1943099"/>
                  </a:lnTo>
                  <a:lnTo>
                    <a:pt x="464475" y="1941468"/>
                  </a:lnTo>
                  <a:lnTo>
                    <a:pt x="465294" y="1942964"/>
                  </a:lnTo>
                  <a:lnTo>
                    <a:pt x="465298" y="1943099"/>
                  </a:lnTo>
                  <a:close/>
                </a:path>
                <a:path w="1256665" h="2692400">
                  <a:moveTo>
                    <a:pt x="517663" y="1943099"/>
                  </a:moveTo>
                  <a:lnTo>
                    <a:pt x="517425" y="1943099"/>
                  </a:lnTo>
                  <a:lnTo>
                    <a:pt x="517702" y="1942263"/>
                  </a:lnTo>
                  <a:lnTo>
                    <a:pt x="517663" y="1943099"/>
                  </a:lnTo>
                  <a:close/>
                </a:path>
                <a:path w="1256665" h="2692400">
                  <a:moveTo>
                    <a:pt x="606334" y="1943099"/>
                  </a:moveTo>
                  <a:lnTo>
                    <a:pt x="606156" y="1943099"/>
                  </a:lnTo>
                  <a:lnTo>
                    <a:pt x="606385" y="1942449"/>
                  </a:lnTo>
                  <a:lnTo>
                    <a:pt x="606334" y="1943099"/>
                  </a:lnTo>
                  <a:close/>
                </a:path>
                <a:path w="1256665" h="2692400">
                  <a:moveTo>
                    <a:pt x="465368" y="1943099"/>
                  </a:moveTo>
                  <a:close/>
                </a:path>
                <a:path w="1256665" h="2692400">
                  <a:moveTo>
                    <a:pt x="255543" y="1955799"/>
                  </a:moveTo>
                  <a:lnTo>
                    <a:pt x="243062" y="1955799"/>
                  </a:lnTo>
                  <a:lnTo>
                    <a:pt x="236853" y="1943099"/>
                  </a:lnTo>
                  <a:lnTo>
                    <a:pt x="252712" y="1943099"/>
                  </a:lnTo>
                  <a:lnTo>
                    <a:pt x="255543" y="1955799"/>
                  </a:lnTo>
                  <a:close/>
                </a:path>
                <a:path w="1256665" h="2692400">
                  <a:moveTo>
                    <a:pt x="308436" y="1955799"/>
                  </a:moveTo>
                  <a:lnTo>
                    <a:pt x="301351" y="1955799"/>
                  </a:lnTo>
                  <a:lnTo>
                    <a:pt x="301053" y="1943099"/>
                  </a:lnTo>
                  <a:lnTo>
                    <a:pt x="304073" y="1943099"/>
                  </a:lnTo>
                  <a:lnTo>
                    <a:pt x="308436" y="1955799"/>
                  </a:lnTo>
                  <a:close/>
                </a:path>
                <a:path w="1256665" h="2692400">
                  <a:moveTo>
                    <a:pt x="323141" y="1955799"/>
                  </a:moveTo>
                  <a:lnTo>
                    <a:pt x="309968" y="1955799"/>
                  </a:lnTo>
                  <a:lnTo>
                    <a:pt x="305670" y="1943099"/>
                  </a:lnTo>
                  <a:lnTo>
                    <a:pt x="320749" y="1943099"/>
                  </a:lnTo>
                  <a:lnTo>
                    <a:pt x="323141" y="1955799"/>
                  </a:lnTo>
                  <a:close/>
                </a:path>
                <a:path w="1256665" h="2692400">
                  <a:moveTo>
                    <a:pt x="327828" y="1955799"/>
                  </a:moveTo>
                  <a:lnTo>
                    <a:pt x="323141" y="1955799"/>
                  </a:lnTo>
                  <a:lnTo>
                    <a:pt x="320749" y="1943099"/>
                  </a:lnTo>
                  <a:lnTo>
                    <a:pt x="327828" y="1955799"/>
                  </a:lnTo>
                  <a:close/>
                </a:path>
                <a:path w="1256665" h="2692400">
                  <a:moveTo>
                    <a:pt x="330435" y="1955799"/>
                  </a:moveTo>
                  <a:lnTo>
                    <a:pt x="327828" y="1955799"/>
                  </a:lnTo>
                  <a:lnTo>
                    <a:pt x="320749" y="1943099"/>
                  </a:lnTo>
                  <a:lnTo>
                    <a:pt x="323999" y="1943099"/>
                  </a:lnTo>
                  <a:lnTo>
                    <a:pt x="330435" y="1955799"/>
                  </a:lnTo>
                  <a:close/>
                </a:path>
                <a:path w="1256665" h="2692400">
                  <a:moveTo>
                    <a:pt x="331660" y="1955799"/>
                  </a:moveTo>
                  <a:lnTo>
                    <a:pt x="326178" y="1943099"/>
                  </a:lnTo>
                  <a:lnTo>
                    <a:pt x="332158" y="1943099"/>
                  </a:lnTo>
                  <a:lnTo>
                    <a:pt x="331660" y="1955799"/>
                  </a:lnTo>
                  <a:close/>
                </a:path>
                <a:path w="1256665" h="2692400">
                  <a:moveTo>
                    <a:pt x="391153" y="1955799"/>
                  </a:moveTo>
                  <a:lnTo>
                    <a:pt x="389313" y="1955799"/>
                  </a:lnTo>
                  <a:lnTo>
                    <a:pt x="386721" y="1943099"/>
                  </a:lnTo>
                  <a:lnTo>
                    <a:pt x="386921" y="1943099"/>
                  </a:lnTo>
                  <a:lnTo>
                    <a:pt x="391153" y="1955799"/>
                  </a:lnTo>
                  <a:close/>
                </a:path>
                <a:path w="1256665" h="2692400">
                  <a:moveTo>
                    <a:pt x="415569" y="1955799"/>
                  </a:moveTo>
                  <a:lnTo>
                    <a:pt x="391153" y="1955799"/>
                  </a:lnTo>
                  <a:lnTo>
                    <a:pt x="392642" y="1943099"/>
                  </a:lnTo>
                  <a:lnTo>
                    <a:pt x="411098" y="1943099"/>
                  </a:lnTo>
                  <a:lnTo>
                    <a:pt x="415569" y="1955799"/>
                  </a:lnTo>
                  <a:close/>
                </a:path>
                <a:path w="1256665" h="2692400">
                  <a:moveTo>
                    <a:pt x="413943" y="1949104"/>
                  </a:moveTo>
                  <a:lnTo>
                    <a:pt x="411320" y="1943099"/>
                  </a:lnTo>
                  <a:lnTo>
                    <a:pt x="412354" y="1943099"/>
                  </a:lnTo>
                  <a:lnTo>
                    <a:pt x="413943" y="1949104"/>
                  </a:lnTo>
                  <a:close/>
                </a:path>
                <a:path w="1256665" h="2692400">
                  <a:moveTo>
                    <a:pt x="470629" y="1955799"/>
                  </a:moveTo>
                  <a:lnTo>
                    <a:pt x="449461" y="1955799"/>
                  </a:lnTo>
                  <a:lnTo>
                    <a:pt x="444601" y="1943099"/>
                  </a:lnTo>
                  <a:lnTo>
                    <a:pt x="470396" y="1943099"/>
                  </a:lnTo>
                  <a:lnTo>
                    <a:pt x="470629" y="1955799"/>
                  </a:lnTo>
                  <a:close/>
                </a:path>
                <a:path w="1256665" h="2692400">
                  <a:moveTo>
                    <a:pt x="476989" y="1955799"/>
                  </a:moveTo>
                  <a:lnTo>
                    <a:pt x="473503" y="1955799"/>
                  </a:lnTo>
                  <a:lnTo>
                    <a:pt x="470396" y="1943099"/>
                  </a:lnTo>
                  <a:lnTo>
                    <a:pt x="470997" y="1943099"/>
                  </a:lnTo>
                  <a:lnTo>
                    <a:pt x="476989" y="1955799"/>
                  </a:lnTo>
                  <a:close/>
                </a:path>
                <a:path w="1256665" h="2692400">
                  <a:moveTo>
                    <a:pt x="530041" y="1955799"/>
                  </a:moveTo>
                  <a:lnTo>
                    <a:pt x="529099" y="1955799"/>
                  </a:lnTo>
                  <a:lnTo>
                    <a:pt x="530323" y="1943099"/>
                  </a:lnTo>
                  <a:lnTo>
                    <a:pt x="532536" y="1943099"/>
                  </a:lnTo>
                  <a:lnTo>
                    <a:pt x="530041" y="1955799"/>
                  </a:lnTo>
                  <a:close/>
                </a:path>
                <a:path w="1256665" h="2692400">
                  <a:moveTo>
                    <a:pt x="533272" y="1955799"/>
                  </a:moveTo>
                  <a:lnTo>
                    <a:pt x="533348" y="1943099"/>
                  </a:lnTo>
                  <a:lnTo>
                    <a:pt x="536368" y="1943099"/>
                  </a:lnTo>
                  <a:lnTo>
                    <a:pt x="533272" y="1955799"/>
                  </a:lnTo>
                  <a:close/>
                </a:path>
                <a:path w="1256665" h="2692400">
                  <a:moveTo>
                    <a:pt x="533386" y="1955799"/>
                  </a:moveTo>
                  <a:lnTo>
                    <a:pt x="536368" y="1943099"/>
                  </a:lnTo>
                  <a:lnTo>
                    <a:pt x="533386" y="1955799"/>
                  </a:lnTo>
                  <a:close/>
                </a:path>
                <a:path w="1256665" h="2692400">
                  <a:moveTo>
                    <a:pt x="538587" y="1955799"/>
                  </a:moveTo>
                  <a:lnTo>
                    <a:pt x="534842" y="1955799"/>
                  </a:lnTo>
                  <a:lnTo>
                    <a:pt x="536866" y="1943099"/>
                  </a:lnTo>
                  <a:lnTo>
                    <a:pt x="539058" y="1943099"/>
                  </a:lnTo>
                  <a:lnTo>
                    <a:pt x="538587" y="1955799"/>
                  </a:lnTo>
                  <a:close/>
                </a:path>
                <a:path w="1256665" h="2692400">
                  <a:moveTo>
                    <a:pt x="541288" y="1955799"/>
                  </a:moveTo>
                  <a:lnTo>
                    <a:pt x="540081" y="1955799"/>
                  </a:lnTo>
                  <a:lnTo>
                    <a:pt x="541153" y="1943099"/>
                  </a:lnTo>
                  <a:lnTo>
                    <a:pt x="545120" y="1943099"/>
                  </a:lnTo>
                  <a:lnTo>
                    <a:pt x="541288" y="1955799"/>
                  </a:lnTo>
                  <a:close/>
                </a:path>
                <a:path w="1256665" h="2692400">
                  <a:moveTo>
                    <a:pt x="547042" y="1955799"/>
                  </a:moveTo>
                  <a:lnTo>
                    <a:pt x="546549" y="1955799"/>
                  </a:lnTo>
                  <a:lnTo>
                    <a:pt x="549547" y="1943099"/>
                  </a:lnTo>
                  <a:lnTo>
                    <a:pt x="551545" y="1943099"/>
                  </a:lnTo>
                  <a:lnTo>
                    <a:pt x="547042" y="1955799"/>
                  </a:lnTo>
                  <a:close/>
                </a:path>
                <a:path w="1256665" h="2692400">
                  <a:moveTo>
                    <a:pt x="551122" y="1955799"/>
                  </a:moveTo>
                  <a:lnTo>
                    <a:pt x="549093" y="1955799"/>
                  </a:lnTo>
                  <a:lnTo>
                    <a:pt x="551545" y="1943099"/>
                  </a:lnTo>
                  <a:lnTo>
                    <a:pt x="553152" y="1943099"/>
                  </a:lnTo>
                  <a:lnTo>
                    <a:pt x="552296" y="1951233"/>
                  </a:lnTo>
                  <a:lnTo>
                    <a:pt x="552191" y="1951979"/>
                  </a:lnTo>
                  <a:lnTo>
                    <a:pt x="551122" y="1955799"/>
                  </a:lnTo>
                  <a:close/>
                </a:path>
                <a:path w="1256665" h="2692400">
                  <a:moveTo>
                    <a:pt x="554592" y="1955799"/>
                  </a:moveTo>
                  <a:lnTo>
                    <a:pt x="551815" y="1955799"/>
                  </a:lnTo>
                  <a:lnTo>
                    <a:pt x="552234" y="1951825"/>
                  </a:lnTo>
                  <a:lnTo>
                    <a:pt x="554673" y="1943099"/>
                  </a:lnTo>
                  <a:lnTo>
                    <a:pt x="557563" y="1943099"/>
                  </a:lnTo>
                  <a:lnTo>
                    <a:pt x="554592" y="1955799"/>
                  </a:lnTo>
                  <a:close/>
                </a:path>
                <a:path w="1256665" h="2692400">
                  <a:moveTo>
                    <a:pt x="563392" y="1955799"/>
                  </a:moveTo>
                  <a:lnTo>
                    <a:pt x="555826" y="1955799"/>
                  </a:lnTo>
                  <a:lnTo>
                    <a:pt x="557563" y="1943099"/>
                  </a:lnTo>
                  <a:lnTo>
                    <a:pt x="564978" y="1943099"/>
                  </a:lnTo>
                  <a:lnTo>
                    <a:pt x="563971" y="1953989"/>
                  </a:lnTo>
                  <a:lnTo>
                    <a:pt x="563392" y="1955799"/>
                  </a:lnTo>
                  <a:close/>
                </a:path>
                <a:path w="1256665" h="2692400">
                  <a:moveTo>
                    <a:pt x="563971" y="1953989"/>
                  </a:moveTo>
                  <a:lnTo>
                    <a:pt x="564978" y="1943099"/>
                  </a:lnTo>
                  <a:lnTo>
                    <a:pt x="566131" y="1943099"/>
                  </a:lnTo>
                  <a:lnTo>
                    <a:pt x="564852" y="1951233"/>
                  </a:lnTo>
                  <a:lnTo>
                    <a:pt x="563971" y="1953989"/>
                  </a:lnTo>
                  <a:close/>
                </a:path>
                <a:path w="1256665" h="2692400">
                  <a:moveTo>
                    <a:pt x="566900" y="1955799"/>
                  </a:moveTo>
                  <a:lnTo>
                    <a:pt x="564134" y="1955799"/>
                  </a:lnTo>
                  <a:lnTo>
                    <a:pt x="564852" y="1951233"/>
                  </a:lnTo>
                  <a:lnTo>
                    <a:pt x="567452" y="1943099"/>
                  </a:lnTo>
                  <a:lnTo>
                    <a:pt x="569222" y="1943099"/>
                  </a:lnTo>
                  <a:lnTo>
                    <a:pt x="568120" y="1952634"/>
                  </a:lnTo>
                  <a:lnTo>
                    <a:pt x="566900" y="1955799"/>
                  </a:lnTo>
                  <a:close/>
                </a:path>
                <a:path w="1256665" h="2692400">
                  <a:moveTo>
                    <a:pt x="570483" y="1955799"/>
                  </a:moveTo>
                  <a:lnTo>
                    <a:pt x="568870" y="1955799"/>
                  </a:lnTo>
                  <a:lnTo>
                    <a:pt x="573627" y="1943099"/>
                  </a:lnTo>
                  <a:lnTo>
                    <a:pt x="570483" y="1955799"/>
                  </a:lnTo>
                  <a:close/>
                </a:path>
                <a:path w="1256665" h="2692400">
                  <a:moveTo>
                    <a:pt x="571998" y="1955799"/>
                  </a:moveTo>
                  <a:lnTo>
                    <a:pt x="570483" y="1955799"/>
                  </a:lnTo>
                  <a:lnTo>
                    <a:pt x="573627" y="1943099"/>
                  </a:lnTo>
                  <a:lnTo>
                    <a:pt x="571998" y="1955799"/>
                  </a:lnTo>
                  <a:close/>
                </a:path>
                <a:path w="1256665" h="2692400">
                  <a:moveTo>
                    <a:pt x="575251" y="1955799"/>
                  </a:moveTo>
                  <a:lnTo>
                    <a:pt x="572588" y="1955799"/>
                  </a:lnTo>
                  <a:lnTo>
                    <a:pt x="574201" y="1943099"/>
                  </a:lnTo>
                  <a:lnTo>
                    <a:pt x="576404" y="1943099"/>
                  </a:lnTo>
                  <a:lnTo>
                    <a:pt x="575251" y="1955799"/>
                  </a:lnTo>
                  <a:close/>
                </a:path>
                <a:path w="1256665" h="2692400">
                  <a:moveTo>
                    <a:pt x="585534" y="1955799"/>
                  </a:moveTo>
                  <a:lnTo>
                    <a:pt x="586530" y="1943099"/>
                  </a:lnTo>
                  <a:lnTo>
                    <a:pt x="586388" y="1949104"/>
                  </a:lnTo>
                  <a:lnTo>
                    <a:pt x="585534" y="1955799"/>
                  </a:lnTo>
                  <a:close/>
                </a:path>
                <a:path w="1256665" h="2692400">
                  <a:moveTo>
                    <a:pt x="586390" y="1949085"/>
                  </a:moveTo>
                  <a:lnTo>
                    <a:pt x="586530" y="1943099"/>
                  </a:lnTo>
                  <a:lnTo>
                    <a:pt x="587153" y="1943099"/>
                  </a:lnTo>
                  <a:lnTo>
                    <a:pt x="586390" y="1949085"/>
                  </a:lnTo>
                  <a:close/>
                </a:path>
                <a:path w="1256665" h="2692400">
                  <a:moveTo>
                    <a:pt x="592105" y="1955799"/>
                  </a:moveTo>
                  <a:lnTo>
                    <a:pt x="586233" y="1955799"/>
                  </a:lnTo>
                  <a:lnTo>
                    <a:pt x="588284" y="1943099"/>
                  </a:lnTo>
                  <a:lnTo>
                    <a:pt x="593225" y="1943099"/>
                  </a:lnTo>
                  <a:lnTo>
                    <a:pt x="592105" y="1955799"/>
                  </a:lnTo>
                  <a:close/>
                </a:path>
                <a:path w="1256665" h="2692400">
                  <a:moveTo>
                    <a:pt x="595802" y="1955799"/>
                  </a:moveTo>
                  <a:lnTo>
                    <a:pt x="592414" y="1955799"/>
                  </a:lnTo>
                  <a:lnTo>
                    <a:pt x="595363" y="1943099"/>
                  </a:lnTo>
                  <a:lnTo>
                    <a:pt x="597593" y="1943099"/>
                  </a:lnTo>
                  <a:lnTo>
                    <a:pt x="595802" y="1955799"/>
                  </a:lnTo>
                  <a:close/>
                </a:path>
                <a:path w="1256665" h="2692400">
                  <a:moveTo>
                    <a:pt x="597349" y="1955799"/>
                  </a:moveTo>
                  <a:lnTo>
                    <a:pt x="595802" y="1955799"/>
                  </a:lnTo>
                  <a:lnTo>
                    <a:pt x="598302" y="1943099"/>
                  </a:lnTo>
                  <a:lnTo>
                    <a:pt x="598768" y="1943099"/>
                  </a:lnTo>
                  <a:lnTo>
                    <a:pt x="597349" y="1955799"/>
                  </a:lnTo>
                  <a:close/>
                </a:path>
                <a:path w="1256665" h="2692400">
                  <a:moveTo>
                    <a:pt x="603011" y="1946583"/>
                  </a:moveTo>
                  <a:lnTo>
                    <a:pt x="603412" y="1943099"/>
                  </a:lnTo>
                  <a:lnTo>
                    <a:pt x="603154" y="1946186"/>
                  </a:lnTo>
                  <a:lnTo>
                    <a:pt x="603011" y="1946583"/>
                  </a:lnTo>
                  <a:close/>
                </a:path>
                <a:path w="1256665" h="2692400">
                  <a:moveTo>
                    <a:pt x="603313" y="1945745"/>
                  </a:moveTo>
                  <a:lnTo>
                    <a:pt x="603671" y="1943099"/>
                  </a:lnTo>
                  <a:lnTo>
                    <a:pt x="604267" y="1943099"/>
                  </a:lnTo>
                  <a:lnTo>
                    <a:pt x="603313" y="1945745"/>
                  </a:lnTo>
                  <a:close/>
                </a:path>
                <a:path w="1256665" h="2692400">
                  <a:moveTo>
                    <a:pt x="603861" y="1955799"/>
                  </a:moveTo>
                  <a:lnTo>
                    <a:pt x="602351" y="1955799"/>
                  </a:lnTo>
                  <a:lnTo>
                    <a:pt x="605717" y="1943099"/>
                  </a:lnTo>
                  <a:lnTo>
                    <a:pt x="606567" y="1943099"/>
                  </a:lnTo>
                  <a:lnTo>
                    <a:pt x="604879" y="1951979"/>
                  </a:lnTo>
                  <a:lnTo>
                    <a:pt x="603861" y="1955799"/>
                  </a:lnTo>
                  <a:close/>
                </a:path>
                <a:path w="1256665" h="2692400">
                  <a:moveTo>
                    <a:pt x="604879" y="1951979"/>
                  </a:moveTo>
                  <a:lnTo>
                    <a:pt x="606567" y="1943099"/>
                  </a:lnTo>
                  <a:lnTo>
                    <a:pt x="607246" y="1943099"/>
                  </a:lnTo>
                  <a:lnTo>
                    <a:pt x="604879" y="1951979"/>
                  </a:lnTo>
                  <a:close/>
                </a:path>
                <a:path w="1256665" h="2692400">
                  <a:moveTo>
                    <a:pt x="606589" y="1955799"/>
                  </a:moveTo>
                  <a:lnTo>
                    <a:pt x="608326" y="1943099"/>
                  </a:lnTo>
                  <a:lnTo>
                    <a:pt x="606589" y="1955799"/>
                  </a:lnTo>
                  <a:close/>
                </a:path>
                <a:path w="1256665" h="2692400">
                  <a:moveTo>
                    <a:pt x="612591" y="1955799"/>
                  </a:moveTo>
                  <a:lnTo>
                    <a:pt x="606589" y="1955799"/>
                  </a:lnTo>
                  <a:lnTo>
                    <a:pt x="608331" y="1943099"/>
                  </a:lnTo>
                  <a:lnTo>
                    <a:pt x="615319" y="1943099"/>
                  </a:lnTo>
                  <a:lnTo>
                    <a:pt x="612591" y="1955799"/>
                  </a:lnTo>
                  <a:close/>
                </a:path>
                <a:path w="1256665" h="2692400">
                  <a:moveTo>
                    <a:pt x="615280" y="1948457"/>
                  </a:moveTo>
                  <a:lnTo>
                    <a:pt x="615962" y="1943099"/>
                  </a:lnTo>
                  <a:lnTo>
                    <a:pt x="616282" y="1943099"/>
                  </a:lnTo>
                  <a:lnTo>
                    <a:pt x="615280" y="1948457"/>
                  </a:lnTo>
                  <a:close/>
                </a:path>
                <a:path w="1256665" h="2692400">
                  <a:moveTo>
                    <a:pt x="617289" y="1955799"/>
                  </a:moveTo>
                  <a:lnTo>
                    <a:pt x="615855" y="1955799"/>
                  </a:lnTo>
                  <a:lnTo>
                    <a:pt x="617294" y="1943099"/>
                  </a:lnTo>
                  <a:lnTo>
                    <a:pt x="617933" y="1943099"/>
                  </a:lnTo>
                  <a:lnTo>
                    <a:pt x="617289" y="1955799"/>
                  </a:lnTo>
                  <a:close/>
                </a:path>
                <a:path w="1256665" h="2692400">
                  <a:moveTo>
                    <a:pt x="611709" y="1981199"/>
                  </a:moveTo>
                  <a:lnTo>
                    <a:pt x="614177" y="1968499"/>
                  </a:lnTo>
                  <a:lnTo>
                    <a:pt x="604169" y="1968499"/>
                  </a:lnTo>
                  <a:lnTo>
                    <a:pt x="604927" y="1961528"/>
                  </a:lnTo>
                  <a:lnTo>
                    <a:pt x="606324" y="1955799"/>
                  </a:lnTo>
                  <a:lnTo>
                    <a:pt x="618117" y="1955799"/>
                  </a:lnTo>
                  <a:lnTo>
                    <a:pt x="619681" y="1943099"/>
                  </a:lnTo>
                  <a:lnTo>
                    <a:pt x="620039" y="1943099"/>
                  </a:lnTo>
                  <a:lnTo>
                    <a:pt x="619503" y="1955799"/>
                  </a:lnTo>
                  <a:lnTo>
                    <a:pt x="619123" y="1957689"/>
                  </a:lnTo>
                  <a:lnTo>
                    <a:pt x="614843" y="1968499"/>
                  </a:lnTo>
                  <a:lnTo>
                    <a:pt x="611709" y="1981199"/>
                  </a:lnTo>
                  <a:close/>
                </a:path>
                <a:path w="1256665" h="2692400">
                  <a:moveTo>
                    <a:pt x="628182" y="1943617"/>
                  </a:moveTo>
                  <a:lnTo>
                    <a:pt x="628265" y="1943099"/>
                  </a:lnTo>
                  <a:lnTo>
                    <a:pt x="628182" y="1943617"/>
                  </a:lnTo>
                  <a:close/>
                </a:path>
                <a:path w="1256665" h="2692400">
                  <a:moveTo>
                    <a:pt x="637293" y="1955799"/>
                  </a:moveTo>
                  <a:lnTo>
                    <a:pt x="635664" y="1955799"/>
                  </a:lnTo>
                  <a:lnTo>
                    <a:pt x="638235" y="1943099"/>
                  </a:lnTo>
                  <a:lnTo>
                    <a:pt x="637649" y="1954842"/>
                  </a:lnTo>
                  <a:lnTo>
                    <a:pt x="637293" y="1955799"/>
                  </a:lnTo>
                  <a:close/>
                </a:path>
                <a:path w="1256665" h="2692400">
                  <a:moveTo>
                    <a:pt x="639880" y="1955799"/>
                  </a:moveTo>
                  <a:lnTo>
                    <a:pt x="637602" y="1955799"/>
                  </a:lnTo>
                  <a:lnTo>
                    <a:pt x="637649" y="1954842"/>
                  </a:lnTo>
                  <a:lnTo>
                    <a:pt x="642018" y="1943099"/>
                  </a:lnTo>
                  <a:lnTo>
                    <a:pt x="643371" y="1943099"/>
                  </a:lnTo>
                  <a:lnTo>
                    <a:pt x="639880" y="1955799"/>
                  </a:lnTo>
                  <a:close/>
                </a:path>
                <a:path w="1256665" h="2692400">
                  <a:moveTo>
                    <a:pt x="626209" y="1955799"/>
                  </a:moveTo>
                  <a:lnTo>
                    <a:pt x="624807" y="1955799"/>
                  </a:lnTo>
                  <a:lnTo>
                    <a:pt x="628182" y="1943617"/>
                  </a:lnTo>
                  <a:lnTo>
                    <a:pt x="626209" y="1955799"/>
                  </a:lnTo>
                  <a:close/>
                </a:path>
                <a:path w="1256665" h="2692400">
                  <a:moveTo>
                    <a:pt x="602994" y="1948096"/>
                  </a:moveTo>
                  <a:lnTo>
                    <a:pt x="603154" y="1946186"/>
                  </a:lnTo>
                  <a:lnTo>
                    <a:pt x="603313" y="1945745"/>
                  </a:lnTo>
                  <a:lnTo>
                    <a:pt x="602994" y="1948096"/>
                  </a:lnTo>
                  <a:close/>
                </a:path>
                <a:path w="1256665" h="2692400">
                  <a:moveTo>
                    <a:pt x="601950" y="1955799"/>
                  </a:moveTo>
                  <a:lnTo>
                    <a:pt x="603011" y="1946583"/>
                  </a:lnTo>
                  <a:lnTo>
                    <a:pt x="603154" y="1946186"/>
                  </a:lnTo>
                  <a:lnTo>
                    <a:pt x="602994" y="1948096"/>
                  </a:lnTo>
                  <a:lnTo>
                    <a:pt x="601950" y="1955799"/>
                  </a:lnTo>
                  <a:close/>
                </a:path>
                <a:path w="1256665" h="2692400">
                  <a:moveTo>
                    <a:pt x="601950" y="1955799"/>
                  </a:moveTo>
                  <a:lnTo>
                    <a:pt x="599688" y="1955799"/>
                  </a:lnTo>
                  <a:lnTo>
                    <a:pt x="603011" y="1946583"/>
                  </a:lnTo>
                  <a:lnTo>
                    <a:pt x="601950" y="1955799"/>
                  </a:lnTo>
                  <a:close/>
                </a:path>
                <a:path w="1256665" h="2692400">
                  <a:moveTo>
                    <a:pt x="602351" y="1955799"/>
                  </a:moveTo>
                  <a:lnTo>
                    <a:pt x="601950" y="1955799"/>
                  </a:lnTo>
                  <a:lnTo>
                    <a:pt x="602994" y="1948096"/>
                  </a:lnTo>
                  <a:lnTo>
                    <a:pt x="602351" y="1955799"/>
                  </a:lnTo>
                  <a:close/>
                </a:path>
                <a:path w="1256665" h="2692400">
                  <a:moveTo>
                    <a:pt x="614346" y="1955799"/>
                  </a:moveTo>
                  <a:lnTo>
                    <a:pt x="613906" y="1955799"/>
                  </a:lnTo>
                  <a:lnTo>
                    <a:pt x="615280" y="1948457"/>
                  </a:lnTo>
                  <a:lnTo>
                    <a:pt x="614346" y="1955799"/>
                  </a:lnTo>
                  <a:close/>
                </a:path>
                <a:path w="1256665" h="2692400">
                  <a:moveTo>
                    <a:pt x="586233" y="1955799"/>
                  </a:moveTo>
                  <a:lnTo>
                    <a:pt x="585534" y="1955799"/>
                  </a:lnTo>
                  <a:lnTo>
                    <a:pt x="586390" y="1949085"/>
                  </a:lnTo>
                  <a:lnTo>
                    <a:pt x="586233" y="1955799"/>
                  </a:lnTo>
                  <a:close/>
                </a:path>
                <a:path w="1256665" h="2692400">
                  <a:moveTo>
                    <a:pt x="416868" y="1955799"/>
                  </a:moveTo>
                  <a:lnTo>
                    <a:pt x="415715" y="1955799"/>
                  </a:lnTo>
                  <a:lnTo>
                    <a:pt x="413943" y="1949104"/>
                  </a:lnTo>
                  <a:lnTo>
                    <a:pt x="416868" y="1955799"/>
                  </a:lnTo>
                  <a:close/>
                </a:path>
                <a:path w="1256665" h="2692400">
                  <a:moveTo>
                    <a:pt x="564134" y="1955799"/>
                  </a:moveTo>
                  <a:lnTo>
                    <a:pt x="563804" y="1955799"/>
                  </a:lnTo>
                  <a:lnTo>
                    <a:pt x="563971" y="1953989"/>
                  </a:lnTo>
                  <a:lnTo>
                    <a:pt x="564852" y="1951233"/>
                  </a:lnTo>
                  <a:lnTo>
                    <a:pt x="564134" y="1955799"/>
                  </a:lnTo>
                  <a:close/>
                </a:path>
                <a:path w="1256665" h="2692400">
                  <a:moveTo>
                    <a:pt x="551815" y="1955799"/>
                  </a:moveTo>
                  <a:lnTo>
                    <a:pt x="551122" y="1955799"/>
                  </a:lnTo>
                  <a:lnTo>
                    <a:pt x="552234" y="1951825"/>
                  </a:lnTo>
                  <a:lnTo>
                    <a:pt x="551815" y="1955799"/>
                  </a:lnTo>
                  <a:close/>
                </a:path>
                <a:path w="1256665" h="2692400">
                  <a:moveTo>
                    <a:pt x="567755" y="1955799"/>
                  </a:moveTo>
                  <a:lnTo>
                    <a:pt x="566900" y="1955799"/>
                  </a:lnTo>
                  <a:lnTo>
                    <a:pt x="568120" y="1952634"/>
                  </a:lnTo>
                  <a:lnTo>
                    <a:pt x="567755" y="1955799"/>
                  </a:lnTo>
                  <a:close/>
                </a:path>
                <a:path w="1256665" h="2692400">
                  <a:moveTo>
                    <a:pt x="563804" y="1955799"/>
                  </a:moveTo>
                  <a:lnTo>
                    <a:pt x="563971" y="1953989"/>
                  </a:lnTo>
                  <a:lnTo>
                    <a:pt x="563804" y="1955799"/>
                  </a:lnTo>
                  <a:close/>
                </a:path>
                <a:path w="1256665" h="2692400">
                  <a:moveTo>
                    <a:pt x="563804" y="1955799"/>
                  </a:moveTo>
                  <a:lnTo>
                    <a:pt x="563392" y="1955799"/>
                  </a:lnTo>
                  <a:lnTo>
                    <a:pt x="563971" y="1953989"/>
                  </a:lnTo>
                  <a:lnTo>
                    <a:pt x="563804" y="1955799"/>
                  </a:lnTo>
                  <a:close/>
                </a:path>
                <a:path w="1256665" h="2692400">
                  <a:moveTo>
                    <a:pt x="255808" y="1968499"/>
                  </a:moveTo>
                  <a:lnTo>
                    <a:pt x="223934" y="1968499"/>
                  </a:lnTo>
                  <a:lnTo>
                    <a:pt x="224735" y="1955799"/>
                  </a:lnTo>
                  <a:lnTo>
                    <a:pt x="257789" y="1955799"/>
                  </a:lnTo>
                  <a:lnTo>
                    <a:pt x="255808" y="1968499"/>
                  </a:lnTo>
                  <a:close/>
                </a:path>
                <a:path w="1256665" h="2692400">
                  <a:moveTo>
                    <a:pt x="309692" y="1968499"/>
                  </a:moveTo>
                  <a:lnTo>
                    <a:pt x="307066" y="1955799"/>
                  </a:lnTo>
                  <a:lnTo>
                    <a:pt x="309692" y="1968499"/>
                  </a:lnTo>
                  <a:close/>
                </a:path>
                <a:path w="1256665" h="2692400">
                  <a:moveTo>
                    <a:pt x="327103" y="1968499"/>
                  </a:moveTo>
                  <a:lnTo>
                    <a:pt x="311575" y="1968499"/>
                  </a:lnTo>
                  <a:lnTo>
                    <a:pt x="309210" y="1955799"/>
                  </a:lnTo>
                  <a:lnTo>
                    <a:pt x="327661" y="1955799"/>
                  </a:lnTo>
                  <a:lnTo>
                    <a:pt x="327103" y="1968499"/>
                  </a:lnTo>
                  <a:close/>
                </a:path>
                <a:path w="1256665" h="2692400">
                  <a:moveTo>
                    <a:pt x="383376" y="1968499"/>
                  </a:moveTo>
                  <a:lnTo>
                    <a:pt x="375923" y="1968499"/>
                  </a:lnTo>
                  <a:lnTo>
                    <a:pt x="372075" y="1955799"/>
                  </a:lnTo>
                  <a:lnTo>
                    <a:pt x="382967" y="1966378"/>
                  </a:lnTo>
                  <a:lnTo>
                    <a:pt x="383376" y="1968499"/>
                  </a:lnTo>
                  <a:close/>
                </a:path>
                <a:path w="1256665" h="2692400">
                  <a:moveTo>
                    <a:pt x="386282" y="1968499"/>
                  </a:moveTo>
                  <a:lnTo>
                    <a:pt x="385151" y="1968499"/>
                  </a:lnTo>
                  <a:lnTo>
                    <a:pt x="382967" y="1966378"/>
                  </a:lnTo>
                  <a:lnTo>
                    <a:pt x="380930" y="1955799"/>
                  </a:lnTo>
                  <a:lnTo>
                    <a:pt x="381070" y="1955799"/>
                  </a:lnTo>
                  <a:lnTo>
                    <a:pt x="386282" y="1968499"/>
                  </a:lnTo>
                  <a:close/>
                </a:path>
                <a:path w="1256665" h="2692400">
                  <a:moveTo>
                    <a:pt x="387230" y="1968499"/>
                  </a:moveTo>
                  <a:lnTo>
                    <a:pt x="386282" y="1968499"/>
                  </a:lnTo>
                  <a:lnTo>
                    <a:pt x="381070" y="1955799"/>
                  </a:lnTo>
                  <a:lnTo>
                    <a:pt x="387230" y="1968499"/>
                  </a:lnTo>
                  <a:close/>
                </a:path>
                <a:path w="1256665" h="2692400">
                  <a:moveTo>
                    <a:pt x="404955" y="1968499"/>
                  </a:moveTo>
                  <a:lnTo>
                    <a:pt x="387230" y="1968499"/>
                  </a:lnTo>
                  <a:lnTo>
                    <a:pt x="381070" y="1955799"/>
                  </a:lnTo>
                  <a:lnTo>
                    <a:pt x="400603" y="1955799"/>
                  </a:lnTo>
                  <a:lnTo>
                    <a:pt x="404955" y="1968499"/>
                  </a:lnTo>
                  <a:close/>
                </a:path>
                <a:path w="1256665" h="2692400">
                  <a:moveTo>
                    <a:pt x="405594" y="1968499"/>
                  </a:moveTo>
                  <a:lnTo>
                    <a:pt x="404955" y="1968499"/>
                  </a:lnTo>
                  <a:lnTo>
                    <a:pt x="400603" y="1955799"/>
                  </a:lnTo>
                  <a:lnTo>
                    <a:pt x="405594" y="1968499"/>
                  </a:lnTo>
                  <a:close/>
                </a:path>
                <a:path w="1256665" h="2692400">
                  <a:moveTo>
                    <a:pt x="410394" y="1968499"/>
                  </a:moveTo>
                  <a:lnTo>
                    <a:pt x="405594" y="1968499"/>
                  </a:lnTo>
                  <a:lnTo>
                    <a:pt x="400603" y="1955799"/>
                  </a:lnTo>
                  <a:lnTo>
                    <a:pt x="406893" y="1955799"/>
                  </a:lnTo>
                  <a:lnTo>
                    <a:pt x="410394" y="1968499"/>
                  </a:lnTo>
                  <a:close/>
                </a:path>
                <a:path w="1256665" h="2692400">
                  <a:moveTo>
                    <a:pt x="470158" y="1968499"/>
                  </a:moveTo>
                  <a:lnTo>
                    <a:pt x="446225" y="1968499"/>
                  </a:lnTo>
                  <a:lnTo>
                    <a:pt x="444877" y="1955799"/>
                  </a:lnTo>
                  <a:lnTo>
                    <a:pt x="460871" y="1955799"/>
                  </a:lnTo>
                  <a:lnTo>
                    <a:pt x="469698" y="1965366"/>
                  </a:lnTo>
                  <a:lnTo>
                    <a:pt x="470158" y="1968499"/>
                  </a:lnTo>
                  <a:close/>
                </a:path>
                <a:path w="1256665" h="2692400">
                  <a:moveTo>
                    <a:pt x="469092" y="1961246"/>
                  </a:moveTo>
                  <a:lnTo>
                    <a:pt x="465893" y="1955799"/>
                  </a:lnTo>
                  <a:lnTo>
                    <a:pt x="468291" y="1955799"/>
                  </a:lnTo>
                  <a:lnTo>
                    <a:pt x="469092" y="1961246"/>
                  </a:lnTo>
                  <a:close/>
                </a:path>
                <a:path w="1256665" h="2692400">
                  <a:moveTo>
                    <a:pt x="542278" y="1968499"/>
                  </a:moveTo>
                  <a:lnTo>
                    <a:pt x="537543" y="1968499"/>
                  </a:lnTo>
                  <a:lnTo>
                    <a:pt x="532877" y="1955799"/>
                  </a:lnTo>
                  <a:lnTo>
                    <a:pt x="533325" y="1955799"/>
                  </a:lnTo>
                  <a:lnTo>
                    <a:pt x="542278" y="1968499"/>
                  </a:lnTo>
                  <a:close/>
                </a:path>
                <a:path w="1256665" h="2692400">
                  <a:moveTo>
                    <a:pt x="572112" y="1968499"/>
                  </a:moveTo>
                  <a:lnTo>
                    <a:pt x="570353" y="1968499"/>
                  </a:lnTo>
                  <a:lnTo>
                    <a:pt x="571078" y="1955799"/>
                  </a:lnTo>
                  <a:lnTo>
                    <a:pt x="572794" y="1955799"/>
                  </a:lnTo>
                  <a:lnTo>
                    <a:pt x="572112" y="1968499"/>
                  </a:lnTo>
                  <a:close/>
                </a:path>
                <a:path w="1256665" h="2692400">
                  <a:moveTo>
                    <a:pt x="575343" y="1968499"/>
                  </a:moveTo>
                  <a:lnTo>
                    <a:pt x="577865" y="1955799"/>
                  </a:lnTo>
                  <a:lnTo>
                    <a:pt x="578460" y="1955799"/>
                  </a:lnTo>
                  <a:lnTo>
                    <a:pt x="575343" y="1968499"/>
                  </a:lnTo>
                  <a:close/>
                </a:path>
                <a:path w="1256665" h="2692400">
                  <a:moveTo>
                    <a:pt x="584744" y="1968499"/>
                  </a:moveTo>
                  <a:lnTo>
                    <a:pt x="584988" y="1955799"/>
                  </a:lnTo>
                  <a:lnTo>
                    <a:pt x="587364" y="1955799"/>
                  </a:lnTo>
                  <a:lnTo>
                    <a:pt x="584744" y="1968499"/>
                  </a:lnTo>
                  <a:close/>
                </a:path>
                <a:path w="1256665" h="2692400">
                  <a:moveTo>
                    <a:pt x="587699" y="1968499"/>
                  </a:moveTo>
                  <a:lnTo>
                    <a:pt x="586514" y="1968499"/>
                  </a:lnTo>
                  <a:lnTo>
                    <a:pt x="588749" y="1955799"/>
                  </a:lnTo>
                  <a:lnTo>
                    <a:pt x="589854" y="1955799"/>
                  </a:lnTo>
                  <a:lnTo>
                    <a:pt x="587699" y="1968499"/>
                  </a:lnTo>
                  <a:close/>
                </a:path>
                <a:path w="1256665" h="2692400">
                  <a:moveTo>
                    <a:pt x="590005" y="1968499"/>
                  </a:moveTo>
                  <a:lnTo>
                    <a:pt x="588197" y="1968499"/>
                  </a:lnTo>
                  <a:lnTo>
                    <a:pt x="592121" y="1955799"/>
                  </a:lnTo>
                  <a:lnTo>
                    <a:pt x="592517" y="1955799"/>
                  </a:lnTo>
                  <a:lnTo>
                    <a:pt x="591052" y="1965846"/>
                  </a:lnTo>
                  <a:lnTo>
                    <a:pt x="590005" y="1968499"/>
                  </a:lnTo>
                  <a:close/>
                </a:path>
                <a:path w="1256665" h="2692400">
                  <a:moveTo>
                    <a:pt x="591052" y="1965846"/>
                  </a:moveTo>
                  <a:lnTo>
                    <a:pt x="592517" y="1955799"/>
                  </a:lnTo>
                  <a:lnTo>
                    <a:pt x="593399" y="1955799"/>
                  </a:lnTo>
                  <a:lnTo>
                    <a:pt x="591458" y="1964819"/>
                  </a:lnTo>
                  <a:lnTo>
                    <a:pt x="591052" y="1965846"/>
                  </a:lnTo>
                  <a:close/>
                </a:path>
                <a:path w="1256665" h="2692400">
                  <a:moveTo>
                    <a:pt x="591458" y="1964819"/>
                  </a:moveTo>
                  <a:lnTo>
                    <a:pt x="593399" y="1955799"/>
                  </a:lnTo>
                  <a:lnTo>
                    <a:pt x="593365" y="1959986"/>
                  </a:lnTo>
                  <a:lnTo>
                    <a:pt x="591458" y="1964819"/>
                  </a:lnTo>
                  <a:close/>
                </a:path>
                <a:path w="1256665" h="2692400">
                  <a:moveTo>
                    <a:pt x="593365" y="1959986"/>
                  </a:moveTo>
                  <a:lnTo>
                    <a:pt x="593399" y="1955799"/>
                  </a:lnTo>
                  <a:lnTo>
                    <a:pt x="594838" y="1955799"/>
                  </a:lnTo>
                  <a:lnTo>
                    <a:pt x="594748" y="1956481"/>
                  </a:lnTo>
                  <a:lnTo>
                    <a:pt x="593365" y="1959986"/>
                  </a:lnTo>
                  <a:close/>
                </a:path>
                <a:path w="1256665" h="2692400">
                  <a:moveTo>
                    <a:pt x="594806" y="1956333"/>
                  </a:moveTo>
                  <a:lnTo>
                    <a:pt x="594838" y="1955799"/>
                  </a:lnTo>
                  <a:lnTo>
                    <a:pt x="595017" y="1955799"/>
                  </a:lnTo>
                  <a:lnTo>
                    <a:pt x="594806" y="1956333"/>
                  </a:lnTo>
                  <a:close/>
                </a:path>
                <a:path w="1256665" h="2692400">
                  <a:moveTo>
                    <a:pt x="594518" y="1961125"/>
                  </a:moveTo>
                  <a:lnTo>
                    <a:pt x="594806" y="1956333"/>
                  </a:lnTo>
                  <a:lnTo>
                    <a:pt x="595017" y="1955799"/>
                  </a:lnTo>
                  <a:lnTo>
                    <a:pt x="595401" y="1955799"/>
                  </a:lnTo>
                  <a:lnTo>
                    <a:pt x="594518" y="1961125"/>
                  </a:lnTo>
                  <a:close/>
                </a:path>
                <a:path w="1256665" h="2692400">
                  <a:moveTo>
                    <a:pt x="594541" y="1968499"/>
                  </a:moveTo>
                  <a:lnTo>
                    <a:pt x="594075" y="1968499"/>
                  </a:lnTo>
                  <a:lnTo>
                    <a:pt x="594518" y="1961125"/>
                  </a:lnTo>
                  <a:lnTo>
                    <a:pt x="595401" y="1955799"/>
                  </a:lnTo>
                  <a:lnTo>
                    <a:pt x="595964" y="1955799"/>
                  </a:lnTo>
                  <a:lnTo>
                    <a:pt x="594541" y="1968499"/>
                  </a:lnTo>
                  <a:close/>
                </a:path>
                <a:path w="1256665" h="2692400">
                  <a:moveTo>
                    <a:pt x="597242" y="1968499"/>
                  </a:moveTo>
                  <a:lnTo>
                    <a:pt x="595905" y="1968499"/>
                  </a:lnTo>
                  <a:lnTo>
                    <a:pt x="595964" y="1955799"/>
                  </a:lnTo>
                  <a:lnTo>
                    <a:pt x="599461" y="1955799"/>
                  </a:lnTo>
                  <a:lnTo>
                    <a:pt x="597242" y="1968499"/>
                  </a:lnTo>
                  <a:close/>
                </a:path>
                <a:path w="1256665" h="2692400">
                  <a:moveTo>
                    <a:pt x="599731" y="1968499"/>
                  </a:moveTo>
                  <a:lnTo>
                    <a:pt x="597956" y="1968499"/>
                  </a:lnTo>
                  <a:lnTo>
                    <a:pt x="599888" y="1955799"/>
                  </a:lnTo>
                  <a:lnTo>
                    <a:pt x="603325" y="1955799"/>
                  </a:lnTo>
                  <a:lnTo>
                    <a:pt x="599731" y="1968499"/>
                  </a:lnTo>
                  <a:close/>
                </a:path>
                <a:path w="1256665" h="2692400">
                  <a:moveTo>
                    <a:pt x="602724" y="1962934"/>
                  </a:moveTo>
                  <a:lnTo>
                    <a:pt x="603368" y="1955799"/>
                  </a:lnTo>
                  <a:lnTo>
                    <a:pt x="603098" y="1961528"/>
                  </a:lnTo>
                  <a:lnTo>
                    <a:pt x="602724" y="1962934"/>
                  </a:lnTo>
                  <a:close/>
                </a:path>
                <a:path w="1256665" h="2692400">
                  <a:moveTo>
                    <a:pt x="603228" y="1968499"/>
                  </a:moveTo>
                  <a:lnTo>
                    <a:pt x="602686" y="1968499"/>
                  </a:lnTo>
                  <a:lnTo>
                    <a:pt x="603102" y="1961528"/>
                  </a:lnTo>
                  <a:lnTo>
                    <a:pt x="604624" y="1955799"/>
                  </a:lnTo>
                  <a:lnTo>
                    <a:pt x="605550" y="1955799"/>
                  </a:lnTo>
                  <a:lnTo>
                    <a:pt x="604927" y="1961528"/>
                  </a:lnTo>
                  <a:lnTo>
                    <a:pt x="603228" y="1968499"/>
                  </a:lnTo>
                  <a:close/>
                </a:path>
                <a:path w="1256665" h="2692400">
                  <a:moveTo>
                    <a:pt x="617148" y="1968499"/>
                  </a:moveTo>
                  <a:lnTo>
                    <a:pt x="616948" y="1968499"/>
                  </a:lnTo>
                  <a:lnTo>
                    <a:pt x="619123" y="1957689"/>
                  </a:lnTo>
                  <a:lnTo>
                    <a:pt x="619871" y="1955799"/>
                  </a:lnTo>
                  <a:lnTo>
                    <a:pt x="620044" y="1955799"/>
                  </a:lnTo>
                  <a:lnTo>
                    <a:pt x="619703" y="1959644"/>
                  </a:lnTo>
                  <a:lnTo>
                    <a:pt x="617148" y="1968499"/>
                  </a:lnTo>
                  <a:close/>
                </a:path>
                <a:path w="1256665" h="2692400">
                  <a:moveTo>
                    <a:pt x="620424" y="1957146"/>
                  </a:moveTo>
                  <a:lnTo>
                    <a:pt x="620574" y="1955799"/>
                  </a:lnTo>
                  <a:lnTo>
                    <a:pt x="620616" y="1956481"/>
                  </a:lnTo>
                  <a:lnTo>
                    <a:pt x="620424" y="1957146"/>
                  </a:lnTo>
                  <a:close/>
                </a:path>
                <a:path w="1256665" h="2692400">
                  <a:moveTo>
                    <a:pt x="622712" y="1968499"/>
                  </a:moveTo>
                  <a:lnTo>
                    <a:pt x="621348" y="1968499"/>
                  </a:lnTo>
                  <a:lnTo>
                    <a:pt x="620690" y="1957689"/>
                  </a:lnTo>
                  <a:lnTo>
                    <a:pt x="620659" y="1956333"/>
                  </a:lnTo>
                  <a:lnTo>
                    <a:pt x="620813" y="1955799"/>
                  </a:lnTo>
                  <a:lnTo>
                    <a:pt x="623221" y="1955799"/>
                  </a:lnTo>
                  <a:lnTo>
                    <a:pt x="622712" y="1968499"/>
                  </a:lnTo>
                  <a:close/>
                </a:path>
                <a:path w="1256665" h="2692400">
                  <a:moveTo>
                    <a:pt x="634571" y="1968499"/>
                  </a:moveTo>
                  <a:lnTo>
                    <a:pt x="622712" y="1968499"/>
                  </a:lnTo>
                  <a:lnTo>
                    <a:pt x="626468" y="1955799"/>
                  </a:lnTo>
                  <a:lnTo>
                    <a:pt x="638387" y="1955799"/>
                  </a:lnTo>
                  <a:lnTo>
                    <a:pt x="634571" y="1968499"/>
                  </a:lnTo>
                  <a:close/>
                </a:path>
                <a:path w="1256665" h="2692400">
                  <a:moveTo>
                    <a:pt x="638143" y="1968499"/>
                  </a:moveTo>
                  <a:lnTo>
                    <a:pt x="637477" y="1968499"/>
                  </a:lnTo>
                  <a:lnTo>
                    <a:pt x="638598" y="1955799"/>
                  </a:lnTo>
                  <a:lnTo>
                    <a:pt x="640568" y="1955799"/>
                  </a:lnTo>
                  <a:lnTo>
                    <a:pt x="638143" y="1968499"/>
                  </a:lnTo>
                  <a:close/>
                </a:path>
                <a:path w="1256665" h="2692400">
                  <a:moveTo>
                    <a:pt x="641055" y="1968499"/>
                  </a:moveTo>
                  <a:lnTo>
                    <a:pt x="639409" y="1968499"/>
                  </a:lnTo>
                  <a:lnTo>
                    <a:pt x="642083" y="1955799"/>
                  </a:lnTo>
                  <a:lnTo>
                    <a:pt x="643068" y="1955799"/>
                  </a:lnTo>
                  <a:lnTo>
                    <a:pt x="641055" y="1968499"/>
                  </a:lnTo>
                  <a:close/>
                </a:path>
                <a:path w="1256665" h="2692400">
                  <a:moveTo>
                    <a:pt x="645991" y="1968499"/>
                  </a:moveTo>
                  <a:lnTo>
                    <a:pt x="643739" y="1968499"/>
                  </a:lnTo>
                  <a:lnTo>
                    <a:pt x="646045" y="1955799"/>
                  </a:lnTo>
                  <a:lnTo>
                    <a:pt x="646739" y="1955799"/>
                  </a:lnTo>
                  <a:lnTo>
                    <a:pt x="646630" y="1967332"/>
                  </a:lnTo>
                  <a:lnTo>
                    <a:pt x="645991" y="1968499"/>
                  </a:lnTo>
                  <a:close/>
                </a:path>
                <a:path w="1256665" h="2692400">
                  <a:moveTo>
                    <a:pt x="647236" y="1968499"/>
                  </a:moveTo>
                  <a:lnTo>
                    <a:pt x="646619" y="1968499"/>
                  </a:lnTo>
                  <a:lnTo>
                    <a:pt x="646630" y="1967332"/>
                  </a:lnTo>
                  <a:lnTo>
                    <a:pt x="652940" y="1955799"/>
                  </a:lnTo>
                  <a:lnTo>
                    <a:pt x="647236" y="1968499"/>
                  </a:lnTo>
                  <a:close/>
                </a:path>
                <a:path w="1256665" h="2692400">
                  <a:moveTo>
                    <a:pt x="651371" y="1968499"/>
                  </a:moveTo>
                  <a:lnTo>
                    <a:pt x="651122" y="1968499"/>
                  </a:lnTo>
                  <a:lnTo>
                    <a:pt x="652951" y="1955799"/>
                  </a:lnTo>
                  <a:lnTo>
                    <a:pt x="651371" y="1968499"/>
                  </a:lnTo>
                  <a:close/>
                </a:path>
                <a:path w="1256665" h="2692400">
                  <a:moveTo>
                    <a:pt x="653151" y="1968499"/>
                  </a:moveTo>
                  <a:lnTo>
                    <a:pt x="652691" y="1968499"/>
                  </a:lnTo>
                  <a:lnTo>
                    <a:pt x="654521" y="1955799"/>
                  </a:lnTo>
                  <a:lnTo>
                    <a:pt x="653151" y="1968499"/>
                  </a:lnTo>
                  <a:close/>
                </a:path>
                <a:path w="1256665" h="2692400">
                  <a:moveTo>
                    <a:pt x="655087" y="1965257"/>
                  </a:moveTo>
                  <a:lnTo>
                    <a:pt x="655917" y="1955799"/>
                  </a:lnTo>
                  <a:lnTo>
                    <a:pt x="658207" y="1955799"/>
                  </a:lnTo>
                  <a:lnTo>
                    <a:pt x="655087" y="1965257"/>
                  </a:lnTo>
                  <a:close/>
                </a:path>
                <a:path w="1256665" h="2692400">
                  <a:moveTo>
                    <a:pt x="657232" y="1968499"/>
                  </a:moveTo>
                  <a:lnTo>
                    <a:pt x="654802" y="1968499"/>
                  </a:lnTo>
                  <a:lnTo>
                    <a:pt x="655087" y="1965257"/>
                  </a:lnTo>
                  <a:lnTo>
                    <a:pt x="658207" y="1955799"/>
                  </a:lnTo>
                  <a:lnTo>
                    <a:pt x="657232" y="1968499"/>
                  </a:lnTo>
                  <a:close/>
                </a:path>
                <a:path w="1256665" h="2692400">
                  <a:moveTo>
                    <a:pt x="662672" y="1968499"/>
                  </a:moveTo>
                  <a:lnTo>
                    <a:pt x="657232" y="1968499"/>
                  </a:lnTo>
                  <a:lnTo>
                    <a:pt x="658272" y="1955799"/>
                  </a:lnTo>
                  <a:lnTo>
                    <a:pt x="662753" y="1955799"/>
                  </a:lnTo>
                  <a:lnTo>
                    <a:pt x="662672" y="1968499"/>
                  </a:lnTo>
                  <a:close/>
                </a:path>
                <a:path w="1256665" h="2692400">
                  <a:moveTo>
                    <a:pt x="666556" y="1975789"/>
                  </a:moveTo>
                  <a:lnTo>
                    <a:pt x="667262" y="1968499"/>
                  </a:lnTo>
                  <a:lnTo>
                    <a:pt x="666894" y="1968499"/>
                  </a:lnTo>
                  <a:lnTo>
                    <a:pt x="668393" y="1955799"/>
                  </a:lnTo>
                  <a:lnTo>
                    <a:pt x="670412" y="1968499"/>
                  </a:lnTo>
                  <a:lnTo>
                    <a:pt x="666556" y="1975789"/>
                  </a:lnTo>
                  <a:close/>
                </a:path>
                <a:path w="1256665" h="2692400">
                  <a:moveTo>
                    <a:pt x="867950" y="1968499"/>
                  </a:moveTo>
                  <a:lnTo>
                    <a:pt x="838485" y="1968499"/>
                  </a:lnTo>
                  <a:lnTo>
                    <a:pt x="839161" y="1955799"/>
                  </a:lnTo>
                  <a:lnTo>
                    <a:pt x="871484" y="1955799"/>
                  </a:lnTo>
                  <a:lnTo>
                    <a:pt x="867950" y="1968499"/>
                  </a:lnTo>
                  <a:close/>
                </a:path>
                <a:path w="1256665" h="2692400">
                  <a:moveTo>
                    <a:pt x="593296" y="1968499"/>
                  </a:moveTo>
                  <a:lnTo>
                    <a:pt x="593365" y="1959986"/>
                  </a:lnTo>
                  <a:lnTo>
                    <a:pt x="594806" y="1956333"/>
                  </a:lnTo>
                  <a:lnTo>
                    <a:pt x="594498" y="1961246"/>
                  </a:lnTo>
                  <a:lnTo>
                    <a:pt x="593296" y="1968499"/>
                  </a:lnTo>
                  <a:close/>
                </a:path>
                <a:path w="1256665" h="2692400">
                  <a:moveTo>
                    <a:pt x="619156" y="1968499"/>
                  </a:moveTo>
                  <a:lnTo>
                    <a:pt x="618918" y="1968499"/>
                  </a:lnTo>
                  <a:lnTo>
                    <a:pt x="619703" y="1959644"/>
                  </a:lnTo>
                  <a:lnTo>
                    <a:pt x="620424" y="1957146"/>
                  </a:lnTo>
                  <a:lnTo>
                    <a:pt x="619156" y="1968499"/>
                  </a:lnTo>
                  <a:close/>
                </a:path>
                <a:path w="1256665" h="2692400">
                  <a:moveTo>
                    <a:pt x="473352" y="1968499"/>
                  </a:moveTo>
                  <a:lnTo>
                    <a:pt x="472588" y="1968499"/>
                  </a:lnTo>
                  <a:lnTo>
                    <a:pt x="469698" y="1965366"/>
                  </a:lnTo>
                  <a:lnTo>
                    <a:pt x="469092" y="1961246"/>
                  </a:lnTo>
                  <a:lnTo>
                    <a:pt x="473352" y="1968499"/>
                  </a:lnTo>
                  <a:close/>
                </a:path>
                <a:path w="1256665" h="2692400">
                  <a:moveTo>
                    <a:pt x="604169" y="1968499"/>
                  </a:moveTo>
                  <a:lnTo>
                    <a:pt x="603228" y="1968499"/>
                  </a:lnTo>
                  <a:lnTo>
                    <a:pt x="604927" y="1961528"/>
                  </a:lnTo>
                  <a:lnTo>
                    <a:pt x="604169" y="1968499"/>
                  </a:lnTo>
                  <a:close/>
                </a:path>
                <a:path w="1256665" h="2692400">
                  <a:moveTo>
                    <a:pt x="602221" y="1968499"/>
                  </a:moveTo>
                  <a:lnTo>
                    <a:pt x="601241" y="1968499"/>
                  </a:lnTo>
                  <a:lnTo>
                    <a:pt x="602724" y="1962934"/>
                  </a:lnTo>
                  <a:lnTo>
                    <a:pt x="602221" y="1968499"/>
                  </a:lnTo>
                  <a:close/>
                </a:path>
                <a:path w="1256665" h="2692400">
                  <a:moveTo>
                    <a:pt x="590665" y="1968499"/>
                  </a:moveTo>
                  <a:lnTo>
                    <a:pt x="591052" y="1965846"/>
                  </a:lnTo>
                  <a:lnTo>
                    <a:pt x="591458" y="1964819"/>
                  </a:lnTo>
                  <a:lnTo>
                    <a:pt x="590665" y="1968499"/>
                  </a:lnTo>
                  <a:close/>
                </a:path>
                <a:path w="1256665" h="2692400">
                  <a:moveTo>
                    <a:pt x="654802" y="1968499"/>
                  </a:moveTo>
                  <a:lnTo>
                    <a:pt x="654017" y="1968499"/>
                  </a:lnTo>
                  <a:lnTo>
                    <a:pt x="655087" y="1965257"/>
                  </a:lnTo>
                  <a:lnTo>
                    <a:pt x="654802" y="1968499"/>
                  </a:lnTo>
                  <a:close/>
                </a:path>
                <a:path w="1256665" h="2692400">
                  <a:moveTo>
                    <a:pt x="472588" y="1968499"/>
                  </a:moveTo>
                  <a:lnTo>
                    <a:pt x="470158" y="1968499"/>
                  </a:lnTo>
                  <a:lnTo>
                    <a:pt x="469698" y="1965366"/>
                  </a:lnTo>
                  <a:lnTo>
                    <a:pt x="472588" y="1968499"/>
                  </a:lnTo>
                  <a:close/>
                </a:path>
                <a:path w="1256665" h="2692400">
                  <a:moveTo>
                    <a:pt x="385151" y="1968499"/>
                  </a:moveTo>
                  <a:lnTo>
                    <a:pt x="383376" y="1968499"/>
                  </a:lnTo>
                  <a:lnTo>
                    <a:pt x="382967" y="1966378"/>
                  </a:lnTo>
                  <a:lnTo>
                    <a:pt x="385151" y="1968499"/>
                  </a:lnTo>
                  <a:close/>
                </a:path>
                <a:path w="1256665" h="2692400">
                  <a:moveTo>
                    <a:pt x="241611" y="1981199"/>
                  </a:moveTo>
                  <a:lnTo>
                    <a:pt x="221017" y="1981199"/>
                  </a:lnTo>
                  <a:lnTo>
                    <a:pt x="221314" y="1968499"/>
                  </a:lnTo>
                  <a:lnTo>
                    <a:pt x="242141" y="1968499"/>
                  </a:lnTo>
                  <a:lnTo>
                    <a:pt x="241611" y="1981199"/>
                  </a:lnTo>
                  <a:close/>
                </a:path>
                <a:path w="1256665" h="2692400">
                  <a:moveTo>
                    <a:pt x="308717" y="1981199"/>
                  </a:moveTo>
                  <a:lnTo>
                    <a:pt x="300772" y="1981199"/>
                  </a:lnTo>
                  <a:lnTo>
                    <a:pt x="300160" y="1968499"/>
                  </a:lnTo>
                  <a:lnTo>
                    <a:pt x="302601" y="1968499"/>
                  </a:lnTo>
                  <a:lnTo>
                    <a:pt x="308717" y="1981199"/>
                  </a:lnTo>
                  <a:close/>
                </a:path>
                <a:path w="1256665" h="2692400">
                  <a:moveTo>
                    <a:pt x="307133" y="1975963"/>
                  </a:moveTo>
                  <a:lnTo>
                    <a:pt x="303586" y="1968499"/>
                  </a:lnTo>
                  <a:lnTo>
                    <a:pt x="304874" y="1968499"/>
                  </a:lnTo>
                  <a:lnTo>
                    <a:pt x="307133" y="1975963"/>
                  </a:lnTo>
                  <a:close/>
                </a:path>
                <a:path w="1256665" h="2692400">
                  <a:moveTo>
                    <a:pt x="325371" y="1981199"/>
                  </a:moveTo>
                  <a:lnTo>
                    <a:pt x="309621" y="1981199"/>
                  </a:lnTo>
                  <a:lnTo>
                    <a:pt x="309464" y="1968499"/>
                  </a:lnTo>
                  <a:lnTo>
                    <a:pt x="320143" y="1968499"/>
                  </a:lnTo>
                  <a:lnTo>
                    <a:pt x="325371" y="1981199"/>
                  </a:lnTo>
                  <a:close/>
                </a:path>
                <a:path w="1256665" h="2692400">
                  <a:moveTo>
                    <a:pt x="384361" y="1981199"/>
                  </a:moveTo>
                  <a:lnTo>
                    <a:pt x="381427" y="1981199"/>
                  </a:lnTo>
                  <a:lnTo>
                    <a:pt x="373303" y="1968499"/>
                  </a:lnTo>
                  <a:lnTo>
                    <a:pt x="384361" y="1981199"/>
                  </a:lnTo>
                  <a:close/>
                </a:path>
                <a:path w="1256665" h="2692400">
                  <a:moveTo>
                    <a:pt x="391240" y="1981199"/>
                  </a:moveTo>
                  <a:lnTo>
                    <a:pt x="385568" y="1981199"/>
                  </a:lnTo>
                  <a:lnTo>
                    <a:pt x="381179" y="1968499"/>
                  </a:lnTo>
                  <a:lnTo>
                    <a:pt x="381595" y="1968499"/>
                  </a:lnTo>
                  <a:lnTo>
                    <a:pt x="391240" y="1981199"/>
                  </a:lnTo>
                  <a:close/>
                </a:path>
                <a:path w="1256665" h="2692400">
                  <a:moveTo>
                    <a:pt x="404257" y="1981199"/>
                  </a:moveTo>
                  <a:lnTo>
                    <a:pt x="391240" y="1981199"/>
                  </a:lnTo>
                  <a:lnTo>
                    <a:pt x="389443" y="1968499"/>
                  </a:lnTo>
                  <a:lnTo>
                    <a:pt x="397935" y="1968499"/>
                  </a:lnTo>
                  <a:lnTo>
                    <a:pt x="404257" y="1981199"/>
                  </a:lnTo>
                  <a:close/>
                </a:path>
                <a:path w="1256665" h="2692400">
                  <a:moveTo>
                    <a:pt x="458067" y="1981199"/>
                  </a:moveTo>
                  <a:lnTo>
                    <a:pt x="434767" y="1981199"/>
                  </a:lnTo>
                  <a:lnTo>
                    <a:pt x="434177" y="1968499"/>
                  </a:lnTo>
                  <a:lnTo>
                    <a:pt x="452270" y="1968499"/>
                  </a:lnTo>
                  <a:lnTo>
                    <a:pt x="456804" y="1976583"/>
                  </a:lnTo>
                  <a:lnTo>
                    <a:pt x="458067" y="1981199"/>
                  </a:lnTo>
                  <a:close/>
                </a:path>
                <a:path w="1256665" h="2692400">
                  <a:moveTo>
                    <a:pt x="455603" y="1972195"/>
                  </a:moveTo>
                  <a:lnTo>
                    <a:pt x="453477" y="1968499"/>
                  </a:lnTo>
                  <a:lnTo>
                    <a:pt x="454592" y="1968499"/>
                  </a:lnTo>
                  <a:lnTo>
                    <a:pt x="455603" y="1972195"/>
                  </a:lnTo>
                  <a:close/>
                </a:path>
                <a:path w="1256665" h="2692400">
                  <a:moveTo>
                    <a:pt x="522161" y="1981199"/>
                  </a:moveTo>
                  <a:lnTo>
                    <a:pt x="520586" y="1981199"/>
                  </a:lnTo>
                  <a:lnTo>
                    <a:pt x="515812" y="1968499"/>
                  </a:lnTo>
                  <a:lnTo>
                    <a:pt x="522161" y="1981199"/>
                  </a:lnTo>
                  <a:close/>
                </a:path>
                <a:path w="1256665" h="2692400">
                  <a:moveTo>
                    <a:pt x="519312" y="1972877"/>
                  </a:moveTo>
                  <a:lnTo>
                    <a:pt x="516277" y="1968499"/>
                  </a:lnTo>
                  <a:lnTo>
                    <a:pt x="517814" y="1968499"/>
                  </a:lnTo>
                  <a:lnTo>
                    <a:pt x="519312" y="1972877"/>
                  </a:lnTo>
                  <a:close/>
                </a:path>
                <a:path w="1256665" h="2692400">
                  <a:moveTo>
                    <a:pt x="530014" y="1981199"/>
                  </a:moveTo>
                  <a:lnTo>
                    <a:pt x="525083" y="1981199"/>
                  </a:lnTo>
                  <a:lnTo>
                    <a:pt x="518296" y="1968499"/>
                  </a:lnTo>
                  <a:lnTo>
                    <a:pt x="526296" y="1968499"/>
                  </a:lnTo>
                  <a:lnTo>
                    <a:pt x="526711" y="1969145"/>
                  </a:lnTo>
                  <a:lnTo>
                    <a:pt x="530014" y="1981199"/>
                  </a:lnTo>
                  <a:close/>
                </a:path>
                <a:path w="1256665" h="2692400">
                  <a:moveTo>
                    <a:pt x="526711" y="1969145"/>
                  </a:moveTo>
                  <a:lnTo>
                    <a:pt x="526296" y="1968499"/>
                  </a:lnTo>
                  <a:lnTo>
                    <a:pt x="526534" y="1968499"/>
                  </a:lnTo>
                  <a:lnTo>
                    <a:pt x="526711" y="1969145"/>
                  </a:lnTo>
                  <a:close/>
                </a:path>
                <a:path w="1256665" h="2692400">
                  <a:moveTo>
                    <a:pt x="537716" y="1981199"/>
                  </a:moveTo>
                  <a:lnTo>
                    <a:pt x="534457" y="1981199"/>
                  </a:lnTo>
                  <a:lnTo>
                    <a:pt x="526711" y="1969145"/>
                  </a:lnTo>
                  <a:lnTo>
                    <a:pt x="526534" y="1968499"/>
                  </a:lnTo>
                  <a:lnTo>
                    <a:pt x="532092" y="1968499"/>
                  </a:lnTo>
                  <a:lnTo>
                    <a:pt x="537716" y="1981199"/>
                  </a:lnTo>
                  <a:close/>
                </a:path>
                <a:path w="1256665" h="2692400">
                  <a:moveTo>
                    <a:pt x="554916" y="1981199"/>
                  </a:moveTo>
                  <a:lnTo>
                    <a:pt x="537716" y="1981199"/>
                  </a:lnTo>
                  <a:lnTo>
                    <a:pt x="535102" y="1968499"/>
                  </a:lnTo>
                  <a:lnTo>
                    <a:pt x="552470" y="1968499"/>
                  </a:lnTo>
                  <a:lnTo>
                    <a:pt x="554916" y="1981199"/>
                  </a:lnTo>
                  <a:close/>
                </a:path>
                <a:path w="1256665" h="2692400">
                  <a:moveTo>
                    <a:pt x="608954" y="1981199"/>
                  </a:moveTo>
                  <a:lnTo>
                    <a:pt x="610658" y="1968499"/>
                  </a:lnTo>
                  <a:lnTo>
                    <a:pt x="611519" y="1968499"/>
                  </a:lnTo>
                  <a:lnTo>
                    <a:pt x="608954" y="1981199"/>
                  </a:lnTo>
                  <a:close/>
                </a:path>
                <a:path w="1256665" h="2692400">
                  <a:moveTo>
                    <a:pt x="617944" y="1981199"/>
                  </a:moveTo>
                  <a:lnTo>
                    <a:pt x="616742" y="1981199"/>
                  </a:lnTo>
                  <a:lnTo>
                    <a:pt x="617446" y="1968499"/>
                  </a:lnTo>
                  <a:lnTo>
                    <a:pt x="620228" y="1968499"/>
                  </a:lnTo>
                  <a:lnTo>
                    <a:pt x="617944" y="1981199"/>
                  </a:lnTo>
                  <a:close/>
                </a:path>
                <a:path w="1256665" h="2692400">
                  <a:moveTo>
                    <a:pt x="623919" y="1981199"/>
                  </a:moveTo>
                  <a:lnTo>
                    <a:pt x="621435" y="1981199"/>
                  </a:lnTo>
                  <a:lnTo>
                    <a:pt x="624309" y="1968499"/>
                  </a:lnTo>
                  <a:lnTo>
                    <a:pt x="625332" y="1968499"/>
                  </a:lnTo>
                  <a:lnTo>
                    <a:pt x="623919" y="1981199"/>
                  </a:lnTo>
                  <a:close/>
                </a:path>
                <a:path w="1256665" h="2692400">
                  <a:moveTo>
                    <a:pt x="627589" y="1981199"/>
                  </a:moveTo>
                  <a:lnTo>
                    <a:pt x="626766" y="1981199"/>
                  </a:lnTo>
                  <a:lnTo>
                    <a:pt x="626799" y="1968499"/>
                  </a:lnTo>
                  <a:lnTo>
                    <a:pt x="630771" y="1968499"/>
                  </a:lnTo>
                  <a:lnTo>
                    <a:pt x="627589" y="1981199"/>
                  </a:lnTo>
                  <a:close/>
                </a:path>
                <a:path w="1256665" h="2692400">
                  <a:moveTo>
                    <a:pt x="633364" y="1981199"/>
                  </a:moveTo>
                  <a:lnTo>
                    <a:pt x="630587" y="1981199"/>
                  </a:lnTo>
                  <a:lnTo>
                    <a:pt x="630771" y="1968499"/>
                  </a:lnTo>
                  <a:lnTo>
                    <a:pt x="634387" y="1968499"/>
                  </a:lnTo>
                  <a:lnTo>
                    <a:pt x="633364" y="1981199"/>
                  </a:lnTo>
                  <a:close/>
                </a:path>
                <a:path w="1256665" h="2692400">
                  <a:moveTo>
                    <a:pt x="635632" y="1981199"/>
                  </a:moveTo>
                  <a:lnTo>
                    <a:pt x="634479" y="1981199"/>
                  </a:lnTo>
                  <a:lnTo>
                    <a:pt x="634387" y="1968499"/>
                  </a:lnTo>
                  <a:lnTo>
                    <a:pt x="639280" y="1968499"/>
                  </a:lnTo>
                  <a:lnTo>
                    <a:pt x="635632" y="1981199"/>
                  </a:lnTo>
                  <a:close/>
                </a:path>
                <a:path w="1256665" h="2692400">
                  <a:moveTo>
                    <a:pt x="636492" y="1981199"/>
                  </a:moveTo>
                  <a:lnTo>
                    <a:pt x="635632" y="1981199"/>
                  </a:lnTo>
                  <a:lnTo>
                    <a:pt x="639280" y="1968499"/>
                  </a:lnTo>
                  <a:lnTo>
                    <a:pt x="636492" y="1981199"/>
                  </a:lnTo>
                  <a:close/>
                </a:path>
                <a:path w="1256665" h="2692400">
                  <a:moveTo>
                    <a:pt x="638500" y="1981199"/>
                  </a:moveTo>
                  <a:lnTo>
                    <a:pt x="636492" y="1981199"/>
                  </a:lnTo>
                  <a:lnTo>
                    <a:pt x="639280" y="1968499"/>
                  </a:lnTo>
                  <a:lnTo>
                    <a:pt x="639648" y="1968499"/>
                  </a:lnTo>
                  <a:lnTo>
                    <a:pt x="638500" y="1981199"/>
                  </a:lnTo>
                  <a:close/>
                </a:path>
                <a:path w="1256665" h="2692400">
                  <a:moveTo>
                    <a:pt x="640218" y="1978120"/>
                  </a:moveTo>
                  <a:lnTo>
                    <a:pt x="639648" y="1968499"/>
                  </a:lnTo>
                  <a:lnTo>
                    <a:pt x="642727" y="1968499"/>
                  </a:lnTo>
                  <a:lnTo>
                    <a:pt x="642386" y="1970789"/>
                  </a:lnTo>
                  <a:lnTo>
                    <a:pt x="640218" y="1978120"/>
                  </a:lnTo>
                  <a:close/>
                </a:path>
                <a:path w="1256665" h="2692400">
                  <a:moveTo>
                    <a:pt x="646711" y="1981199"/>
                  </a:moveTo>
                  <a:lnTo>
                    <a:pt x="640833" y="1981199"/>
                  </a:lnTo>
                  <a:lnTo>
                    <a:pt x="642386" y="1970789"/>
                  </a:lnTo>
                  <a:lnTo>
                    <a:pt x="643063" y="1968499"/>
                  </a:lnTo>
                  <a:lnTo>
                    <a:pt x="651798" y="1968499"/>
                  </a:lnTo>
                  <a:lnTo>
                    <a:pt x="646711" y="1981199"/>
                  </a:lnTo>
                  <a:close/>
                </a:path>
                <a:path w="1256665" h="2692400">
                  <a:moveTo>
                    <a:pt x="653081" y="1981199"/>
                  </a:moveTo>
                  <a:lnTo>
                    <a:pt x="647582" y="1981199"/>
                  </a:lnTo>
                  <a:lnTo>
                    <a:pt x="651798" y="1968499"/>
                  </a:lnTo>
                  <a:lnTo>
                    <a:pt x="655858" y="1968499"/>
                  </a:lnTo>
                  <a:lnTo>
                    <a:pt x="653081" y="1981199"/>
                  </a:lnTo>
                  <a:close/>
                </a:path>
                <a:path w="1256665" h="2692400">
                  <a:moveTo>
                    <a:pt x="663695" y="1981199"/>
                  </a:moveTo>
                  <a:lnTo>
                    <a:pt x="653704" y="1981199"/>
                  </a:lnTo>
                  <a:lnTo>
                    <a:pt x="655858" y="1968499"/>
                  </a:lnTo>
                  <a:lnTo>
                    <a:pt x="667262" y="1968499"/>
                  </a:lnTo>
                  <a:lnTo>
                    <a:pt x="666556" y="1975789"/>
                  </a:lnTo>
                  <a:lnTo>
                    <a:pt x="663695" y="1981199"/>
                  </a:lnTo>
                  <a:close/>
                </a:path>
                <a:path w="1256665" h="2692400">
                  <a:moveTo>
                    <a:pt x="672393" y="1981199"/>
                  </a:moveTo>
                  <a:lnTo>
                    <a:pt x="666033" y="1981199"/>
                  </a:lnTo>
                  <a:lnTo>
                    <a:pt x="666556" y="1975789"/>
                  </a:lnTo>
                  <a:lnTo>
                    <a:pt x="670412" y="1968499"/>
                  </a:lnTo>
                  <a:lnTo>
                    <a:pt x="672274" y="1968499"/>
                  </a:lnTo>
                  <a:lnTo>
                    <a:pt x="672393" y="1981199"/>
                  </a:lnTo>
                  <a:close/>
                </a:path>
                <a:path w="1256665" h="2692400">
                  <a:moveTo>
                    <a:pt x="679678" y="1981199"/>
                  </a:moveTo>
                  <a:lnTo>
                    <a:pt x="672842" y="1981199"/>
                  </a:lnTo>
                  <a:lnTo>
                    <a:pt x="673123" y="1968499"/>
                  </a:lnTo>
                  <a:lnTo>
                    <a:pt x="679337" y="1968499"/>
                  </a:lnTo>
                  <a:lnTo>
                    <a:pt x="679678" y="1981199"/>
                  </a:lnTo>
                  <a:close/>
                </a:path>
                <a:path w="1256665" h="2692400">
                  <a:moveTo>
                    <a:pt x="688446" y="1981199"/>
                  </a:moveTo>
                  <a:lnTo>
                    <a:pt x="684137" y="1981199"/>
                  </a:lnTo>
                  <a:lnTo>
                    <a:pt x="684625" y="1968499"/>
                  </a:lnTo>
                  <a:lnTo>
                    <a:pt x="687672" y="1968499"/>
                  </a:lnTo>
                  <a:lnTo>
                    <a:pt x="688446" y="1981199"/>
                  </a:lnTo>
                  <a:close/>
                </a:path>
                <a:path w="1256665" h="2692400">
                  <a:moveTo>
                    <a:pt x="695092" y="1981199"/>
                  </a:moveTo>
                  <a:lnTo>
                    <a:pt x="691931" y="1981199"/>
                  </a:lnTo>
                  <a:lnTo>
                    <a:pt x="695016" y="1968499"/>
                  </a:lnTo>
                  <a:lnTo>
                    <a:pt x="695309" y="1968499"/>
                  </a:lnTo>
                  <a:lnTo>
                    <a:pt x="695092" y="1981199"/>
                  </a:lnTo>
                  <a:close/>
                </a:path>
                <a:path w="1256665" h="2692400">
                  <a:moveTo>
                    <a:pt x="703525" y="1993899"/>
                  </a:moveTo>
                  <a:lnTo>
                    <a:pt x="701717" y="1993899"/>
                  </a:lnTo>
                  <a:lnTo>
                    <a:pt x="703660" y="1981199"/>
                  </a:lnTo>
                  <a:lnTo>
                    <a:pt x="703968" y="1981199"/>
                  </a:lnTo>
                  <a:lnTo>
                    <a:pt x="706718" y="1968499"/>
                  </a:lnTo>
                  <a:lnTo>
                    <a:pt x="707470" y="1968499"/>
                  </a:lnTo>
                  <a:lnTo>
                    <a:pt x="706550" y="1980489"/>
                  </a:lnTo>
                  <a:lnTo>
                    <a:pt x="706285" y="1981199"/>
                  </a:lnTo>
                  <a:lnTo>
                    <a:pt x="703525" y="1993899"/>
                  </a:lnTo>
                  <a:close/>
                </a:path>
                <a:path w="1256665" h="2692400">
                  <a:moveTo>
                    <a:pt x="706537" y="1980663"/>
                  </a:moveTo>
                  <a:lnTo>
                    <a:pt x="706550" y="1980489"/>
                  </a:lnTo>
                  <a:lnTo>
                    <a:pt x="711032" y="1968499"/>
                  </a:lnTo>
                  <a:lnTo>
                    <a:pt x="706537" y="1980663"/>
                  </a:lnTo>
                  <a:close/>
                </a:path>
                <a:path w="1256665" h="2692400">
                  <a:moveTo>
                    <a:pt x="875478" y="1981199"/>
                  </a:moveTo>
                  <a:lnTo>
                    <a:pt x="842344" y="1981199"/>
                  </a:lnTo>
                  <a:lnTo>
                    <a:pt x="838230" y="1968499"/>
                  </a:lnTo>
                  <a:lnTo>
                    <a:pt x="864848" y="1968499"/>
                  </a:lnTo>
                  <a:lnTo>
                    <a:pt x="875478" y="1981199"/>
                  </a:lnTo>
                  <a:close/>
                </a:path>
                <a:path w="1256665" h="2692400">
                  <a:moveTo>
                    <a:pt x="460784" y="1981199"/>
                  </a:moveTo>
                  <a:lnTo>
                    <a:pt x="459393" y="1981199"/>
                  </a:lnTo>
                  <a:lnTo>
                    <a:pt x="456804" y="1976583"/>
                  </a:lnTo>
                  <a:lnTo>
                    <a:pt x="455603" y="1972195"/>
                  </a:lnTo>
                  <a:lnTo>
                    <a:pt x="460784" y="1981199"/>
                  </a:lnTo>
                  <a:close/>
                </a:path>
                <a:path w="1256665" h="2692400">
                  <a:moveTo>
                    <a:pt x="525083" y="1981199"/>
                  </a:moveTo>
                  <a:lnTo>
                    <a:pt x="522161" y="1981199"/>
                  </a:lnTo>
                  <a:lnTo>
                    <a:pt x="519312" y="1972877"/>
                  </a:lnTo>
                  <a:lnTo>
                    <a:pt x="525083" y="1981199"/>
                  </a:lnTo>
                  <a:close/>
                </a:path>
                <a:path w="1256665" h="2692400">
                  <a:moveTo>
                    <a:pt x="309621" y="1981199"/>
                  </a:moveTo>
                  <a:lnTo>
                    <a:pt x="308717" y="1981199"/>
                  </a:lnTo>
                  <a:lnTo>
                    <a:pt x="307133" y="1975963"/>
                  </a:lnTo>
                  <a:lnTo>
                    <a:pt x="309621" y="1981199"/>
                  </a:lnTo>
                  <a:close/>
                </a:path>
                <a:path w="1256665" h="2692400">
                  <a:moveTo>
                    <a:pt x="459393" y="1981199"/>
                  </a:moveTo>
                  <a:lnTo>
                    <a:pt x="458067" y="1981199"/>
                  </a:lnTo>
                  <a:lnTo>
                    <a:pt x="456804" y="1976583"/>
                  </a:lnTo>
                  <a:lnTo>
                    <a:pt x="459393" y="1981199"/>
                  </a:lnTo>
                  <a:close/>
                </a:path>
                <a:path w="1256665" h="2692400">
                  <a:moveTo>
                    <a:pt x="640400" y="1981199"/>
                  </a:moveTo>
                  <a:lnTo>
                    <a:pt x="639307" y="1981199"/>
                  </a:lnTo>
                  <a:lnTo>
                    <a:pt x="640218" y="1978120"/>
                  </a:lnTo>
                  <a:lnTo>
                    <a:pt x="640400" y="1981199"/>
                  </a:lnTo>
                  <a:close/>
                </a:path>
                <a:path w="1256665" h="2692400">
                  <a:moveTo>
                    <a:pt x="706496" y="1981199"/>
                  </a:moveTo>
                  <a:lnTo>
                    <a:pt x="706339" y="1981199"/>
                  </a:lnTo>
                  <a:lnTo>
                    <a:pt x="706537" y="1980663"/>
                  </a:lnTo>
                  <a:lnTo>
                    <a:pt x="706496" y="1981199"/>
                  </a:lnTo>
                  <a:close/>
                </a:path>
                <a:path w="1256665" h="2692400">
                  <a:moveTo>
                    <a:pt x="243224" y="1993899"/>
                  </a:moveTo>
                  <a:lnTo>
                    <a:pt x="222240" y="1993899"/>
                  </a:lnTo>
                  <a:lnTo>
                    <a:pt x="222305" y="1981199"/>
                  </a:lnTo>
                  <a:lnTo>
                    <a:pt x="247013" y="1981199"/>
                  </a:lnTo>
                  <a:lnTo>
                    <a:pt x="243224" y="1993899"/>
                  </a:lnTo>
                  <a:close/>
                </a:path>
                <a:path w="1256665" h="2692400">
                  <a:moveTo>
                    <a:pt x="291257" y="1993899"/>
                  </a:moveTo>
                  <a:lnTo>
                    <a:pt x="289714" y="1993899"/>
                  </a:lnTo>
                  <a:lnTo>
                    <a:pt x="283782" y="1981199"/>
                  </a:lnTo>
                  <a:lnTo>
                    <a:pt x="285942" y="1981199"/>
                  </a:lnTo>
                  <a:lnTo>
                    <a:pt x="291257" y="1993899"/>
                  </a:lnTo>
                  <a:close/>
                </a:path>
                <a:path w="1256665" h="2692400">
                  <a:moveTo>
                    <a:pt x="295218" y="1985554"/>
                  </a:moveTo>
                  <a:lnTo>
                    <a:pt x="294851" y="1981199"/>
                  </a:lnTo>
                  <a:lnTo>
                    <a:pt x="295046" y="1981199"/>
                  </a:lnTo>
                  <a:lnTo>
                    <a:pt x="295218" y="1985554"/>
                  </a:lnTo>
                  <a:close/>
                </a:path>
                <a:path w="1256665" h="2692400">
                  <a:moveTo>
                    <a:pt x="312149" y="1993899"/>
                  </a:moveTo>
                  <a:lnTo>
                    <a:pt x="302791" y="1993899"/>
                  </a:lnTo>
                  <a:lnTo>
                    <a:pt x="296756" y="1981199"/>
                  </a:lnTo>
                  <a:lnTo>
                    <a:pt x="303624" y="1981199"/>
                  </a:lnTo>
                  <a:lnTo>
                    <a:pt x="312149" y="1993899"/>
                  </a:lnTo>
                  <a:close/>
                </a:path>
                <a:path w="1256665" h="2692400">
                  <a:moveTo>
                    <a:pt x="319580" y="1993899"/>
                  </a:moveTo>
                  <a:lnTo>
                    <a:pt x="312149" y="1993899"/>
                  </a:lnTo>
                  <a:lnTo>
                    <a:pt x="305589" y="1981199"/>
                  </a:lnTo>
                  <a:lnTo>
                    <a:pt x="320993" y="1981199"/>
                  </a:lnTo>
                  <a:lnTo>
                    <a:pt x="319580" y="1993899"/>
                  </a:lnTo>
                  <a:close/>
                </a:path>
                <a:path w="1256665" h="2692400">
                  <a:moveTo>
                    <a:pt x="393860" y="1993899"/>
                  </a:moveTo>
                  <a:lnTo>
                    <a:pt x="384188" y="1993899"/>
                  </a:lnTo>
                  <a:lnTo>
                    <a:pt x="384534" y="1981199"/>
                  </a:lnTo>
                  <a:lnTo>
                    <a:pt x="394006" y="1981199"/>
                  </a:lnTo>
                  <a:lnTo>
                    <a:pt x="393860" y="1993899"/>
                  </a:lnTo>
                  <a:close/>
                </a:path>
                <a:path w="1256665" h="2692400">
                  <a:moveTo>
                    <a:pt x="393860" y="1993899"/>
                  </a:moveTo>
                  <a:lnTo>
                    <a:pt x="394006" y="1981199"/>
                  </a:lnTo>
                  <a:lnTo>
                    <a:pt x="393910" y="1990793"/>
                  </a:lnTo>
                  <a:lnTo>
                    <a:pt x="393860" y="1993899"/>
                  </a:lnTo>
                  <a:close/>
                </a:path>
                <a:path w="1256665" h="2692400">
                  <a:moveTo>
                    <a:pt x="394064" y="1981295"/>
                  </a:moveTo>
                  <a:close/>
                </a:path>
                <a:path w="1256665" h="2692400">
                  <a:moveTo>
                    <a:pt x="398124" y="1986220"/>
                  </a:moveTo>
                  <a:lnTo>
                    <a:pt x="394065" y="1981199"/>
                  </a:lnTo>
                  <a:lnTo>
                    <a:pt x="396263" y="1981199"/>
                  </a:lnTo>
                  <a:lnTo>
                    <a:pt x="398124" y="1986220"/>
                  </a:lnTo>
                  <a:close/>
                </a:path>
                <a:path w="1256665" h="2692400">
                  <a:moveTo>
                    <a:pt x="404430" y="1990766"/>
                  </a:moveTo>
                  <a:lnTo>
                    <a:pt x="398482" y="1981199"/>
                  </a:lnTo>
                  <a:lnTo>
                    <a:pt x="402547" y="1981199"/>
                  </a:lnTo>
                  <a:lnTo>
                    <a:pt x="404430" y="1990766"/>
                  </a:lnTo>
                  <a:close/>
                </a:path>
                <a:path w="1256665" h="2692400">
                  <a:moveTo>
                    <a:pt x="443903" y="1993899"/>
                  </a:moveTo>
                  <a:lnTo>
                    <a:pt x="435616" y="1993899"/>
                  </a:lnTo>
                  <a:lnTo>
                    <a:pt x="435974" y="1981199"/>
                  </a:lnTo>
                  <a:lnTo>
                    <a:pt x="443108" y="1990474"/>
                  </a:lnTo>
                  <a:lnTo>
                    <a:pt x="443200" y="1990793"/>
                  </a:lnTo>
                  <a:lnTo>
                    <a:pt x="443903" y="1993899"/>
                  </a:lnTo>
                  <a:close/>
                </a:path>
                <a:path w="1256665" h="2692400">
                  <a:moveTo>
                    <a:pt x="448097" y="1993899"/>
                  </a:moveTo>
                  <a:lnTo>
                    <a:pt x="445743" y="1993899"/>
                  </a:lnTo>
                  <a:lnTo>
                    <a:pt x="443136" y="1990510"/>
                  </a:lnTo>
                  <a:lnTo>
                    <a:pt x="441029" y="1981199"/>
                  </a:lnTo>
                  <a:lnTo>
                    <a:pt x="443740" y="1981199"/>
                  </a:lnTo>
                  <a:lnTo>
                    <a:pt x="448097" y="1993899"/>
                  </a:lnTo>
                  <a:close/>
                </a:path>
                <a:path w="1256665" h="2692400">
                  <a:moveTo>
                    <a:pt x="452384" y="1993899"/>
                  </a:moveTo>
                  <a:lnTo>
                    <a:pt x="448097" y="1993899"/>
                  </a:lnTo>
                  <a:lnTo>
                    <a:pt x="448189" y="1981199"/>
                  </a:lnTo>
                  <a:lnTo>
                    <a:pt x="453645" y="1981199"/>
                  </a:lnTo>
                  <a:lnTo>
                    <a:pt x="452384" y="1993899"/>
                  </a:lnTo>
                  <a:close/>
                </a:path>
                <a:path w="1256665" h="2692400">
                  <a:moveTo>
                    <a:pt x="459485" y="1993899"/>
                  </a:moveTo>
                  <a:lnTo>
                    <a:pt x="456189" y="1993899"/>
                  </a:lnTo>
                  <a:lnTo>
                    <a:pt x="453645" y="1981199"/>
                  </a:lnTo>
                  <a:lnTo>
                    <a:pt x="460540" y="1981199"/>
                  </a:lnTo>
                  <a:lnTo>
                    <a:pt x="459485" y="1993899"/>
                  </a:lnTo>
                  <a:close/>
                </a:path>
                <a:path w="1256665" h="2692400">
                  <a:moveTo>
                    <a:pt x="517771" y="1993899"/>
                  </a:moveTo>
                  <a:lnTo>
                    <a:pt x="516813" y="1993899"/>
                  </a:lnTo>
                  <a:lnTo>
                    <a:pt x="512478" y="1981199"/>
                  </a:lnTo>
                  <a:lnTo>
                    <a:pt x="517771" y="1993899"/>
                  </a:lnTo>
                  <a:close/>
                </a:path>
                <a:path w="1256665" h="2692400">
                  <a:moveTo>
                    <a:pt x="530902" y="1993899"/>
                  </a:moveTo>
                  <a:lnTo>
                    <a:pt x="521868" y="1993899"/>
                  </a:lnTo>
                  <a:lnTo>
                    <a:pt x="522052" y="1981199"/>
                  </a:lnTo>
                  <a:lnTo>
                    <a:pt x="523275" y="1981199"/>
                  </a:lnTo>
                  <a:lnTo>
                    <a:pt x="530902" y="1993899"/>
                  </a:lnTo>
                  <a:close/>
                </a:path>
                <a:path w="1256665" h="2692400">
                  <a:moveTo>
                    <a:pt x="549293" y="1993899"/>
                  </a:moveTo>
                  <a:lnTo>
                    <a:pt x="530902" y="1993899"/>
                  </a:lnTo>
                  <a:lnTo>
                    <a:pt x="532027" y="1981199"/>
                  </a:lnTo>
                  <a:lnTo>
                    <a:pt x="542695" y="1981199"/>
                  </a:lnTo>
                  <a:lnTo>
                    <a:pt x="549293" y="1993899"/>
                  </a:lnTo>
                  <a:close/>
                </a:path>
                <a:path w="1256665" h="2692400">
                  <a:moveTo>
                    <a:pt x="609316" y="1993899"/>
                  </a:moveTo>
                  <a:lnTo>
                    <a:pt x="597994" y="1993899"/>
                  </a:lnTo>
                  <a:lnTo>
                    <a:pt x="580393" y="1981199"/>
                  </a:lnTo>
                  <a:lnTo>
                    <a:pt x="612235" y="1981199"/>
                  </a:lnTo>
                  <a:lnTo>
                    <a:pt x="609316" y="1993899"/>
                  </a:lnTo>
                  <a:close/>
                </a:path>
                <a:path w="1256665" h="2692400">
                  <a:moveTo>
                    <a:pt x="649038" y="1993899"/>
                  </a:moveTo>
                  <a:lnTo>
                    <a:pt x="653233" y="1981199"/>
                  </a:lnTo>
                  <a:lnTo>
                    <a:pt x="653704" y="1981199"/>
                  </a:lnTo>
                  <a:lnTo>
                    <a:pt x="649038" y="1993899"/>
                  </a:lnTo>
                  <a:close/>
                </a:path>
                <a:path w="1256665" h="2692400">
                  <a:moveTo>
                    <a:pt x="655846" y="1983485"/>
                  </a:moveTo>
                  <a:lnTo>
                    <a:pt x="655966" y="1981199"/>
                  </a:lnTo>
                  <a:lnTo>
                    <a:pt x="655846" y="1983485"/>
                  </a:lnTo>
                  <a:close/>
                </a:path>
                <a:path w="1256665" h="2692400">
                  <a:moveTo>
                    <a:pt x="655470" y="1990665"/>
                  </a:moveTo>
                  <a:lnTo>
                    <a:pt x="655867" y="1983269"/>
                  </a:lnTo>
                  <a:lnTo>
                    <a:pt x="656063" y="1981199"/>
                  </a:lnTo>
                  <a:lnTo>
                    <a:pt x="655506" y="1990474"/>
                  </a:lnTo>
                  <a:lnTo>
                    <a:pt x="655470" y="1990665"/>
                  </a:lnTo>
                  <a:close/>
                </a:path>
                <a:path w="1256665" h="2692400">
                  <a:moveTo>
                    <a:pt x="655506" y="1990474"/>
                  </a:moveTo>
                  <a:lnTo>
                    <a:pt x="656063" y="1981199"/>
                  </a:lnTo>
                  <a:lnTo>
                    <a:pt x="657265" y="1981199"/>
                  </a:lnTo>
                  <a:lnTo>
                    <a:pt x="655506" y="1990474"/>
                  </a:lnTo>
                  <a:close/>
                </a:path>
                <a:path w="1256665" h="2692400">
                  <a:moveTo>
                    <a:pt x="658932" y="1993899"/>
                  </a:moveTo>
                  <a:lnTo>
                    <a:pt x="657660" y="1993899"/>
                  </a:lnTo>
                  <a:lnTo>
                    <a:pt x="658959" y="1981199"/>
                  </a:lnTo>
                  <a:lnTo>
                    <a:pt x="660702" y="1981199"/>
                  </a:lnTo>
                  <a:lnTo>
                    <a:pt x="658932" y="1993899"/>
                  </a:lnTo>
                  <a:close/>
                </a:path>
                <a:path w="1256665" h="2692400">
                  <a:moveTo>
                    <a:pt x="665968" y="1993899"/>
                  </a:moveTo>
                  <a:lnTo>
                    <a:pt x="661238" y="1993899"/>
                  </a:lnTo>
                  <a:lnTo>
                    <a:pt x="661503" y="1981199"/>
                  </a:lnTo>
                  <a:lnTo>
                    <a:pt x="668149" y="1981199"/>
                  </a:lnTo>
                  <a:lnTo>
                    <a:pt x="667559" y="1986220"/>
                  </a:lnTo>
                  <a:lnTo>
                    <a:pt x="665968" y="1993899"/>
                  </a:lnTo>
                  <a:close/>
                </a:path>
                <a:path w="1256665" h="2692400">
                  <a:moveTo>
                    <a:pt x="667588" y="1986079"/>
                  </a:moveTo>
                  <a:lnTo>
                    <a:pt x="668149" y="1981199"/>
                  </a:lnTo>
                  <a:lnTo>
                    <a:pt x="668598" y="1981199"/>
                  </a:lnTo>
                  <a:lnTo>
                    <a:pt x="667588" y="1986079"/>
                  </a:lnTo>
                  <a:close/>
                </a:path>
                <a:path w="1256665" h="2692400">
                  <a:moveTo>
                    <a:pt x="668864" y="1993899"/>
                  </a:moveTo>
                  <a:lnTo>
                    <a:pt x="666688" y="1993899"/>
                  </a:lnTo>
                  <a:lnTo>
                    <a:pt x="667572" y="1986220"/>
                  </a:lnTo>
                  <a:lnTo>
                    <a:pt x="668598" y="1981199"/>
                  </a:lnTo>
                  <a:lnTo>
                    <a:pt x="670217" y="1981199"/>
                  </a:lnTo>
                  <a:lnTo>
                    <a:pt x="668864" y="1993899"/>
                  </a:lnTo>
                  <a:close/>
                </a:path>
                <a:path w="1256665" h="2692400">
                  <a:moveTo>
                    <a:pt x="674254" y="1993899"/>
                  </a:moveTo>
                  <a:lnTo>
                    <a:pt x="670444" y="1993899"/>
                  </a:lnTo>
                  <a:lnTo>
                    <a:pt x="670217" y="1981199"/>
                  </a:lnTo>
                  <a:lnTo>
                    <a:pt x="677058" y="1981199"/>
                  </a:lnTo>
                  <a:lnTo>
                    <a:pt x="674254" y="1993899"/>
                  </a:lnTo>
                  <a:close/>
                </a:path>
                <a:path w="1256665" h="2692400">
                  <a:moveTo>
                    <a:pt x="677205" y="1988055"/>
                  </a:moveTo>
                  <a:lnTo>
                    <a:pt x="677675" y="1981199"/>
                  </a:lnTo>
                  <a:lnTo>
                    <a:pt x="678996" y="1981199"/>
                  </a:lnTo>
                  <a:lnTo>
                    <a:pt x="677205" y="1988055"/>
                  </a:lnTo>
                  <a:close/>
                </a:path>
                <a:path w="1256665" h="2692400">
                  <a:moveTo>
                    <a:pt x="677686" y="1993899"/>
                  </a:moveTo>
                  <a:lnTo>
                    <a:pt x="676804" y="1993899"/>
                  </a:lnTo>
                  <a:lnTo>
                    <a:pt x="677205" y="1988055"/>
                  </a:lnTo>
                  <a:lnTo>
                    <a:pt x="678996" y="1981199"/>
                  </a:lnTo>
                  <a:lnTo>
                    <a:pt x="677686" y="1993899"/>
                  </a:lnTo>
                  <a:close/>
                </a:path>
                <a:path w="1256665" h="2692400">
                  <a:moveTo>
                    <a:pt x="677864" y="1993899"/>
                  </a:moveTo>
                  <a:lnTo>
                    <a:pt x="677686" y="1993899"/>
                  </a:lnTo>
                  <a:lnTo>
                    <a:pt x="678996" y="1981199"/>
                  </a:lnTo>
                  <a:lnTo>
                    <a:pt x="684657" y="1981199"/>
                  </a:lnTo>
                  <a:lnTo>
                    <a:pt x="677864" y="1993899"/>
                  </a:lnTo>
                  <a:close/>
                </a:path>
                <a:path w="1256665" h="2692400">
                  <a:moveTo>
                    <a:pt x="688992" y="1993899"/>
                  </a:moveTo>
                  <a:lnTo>
                    <a:pt x="681345" y="1993899"/>
                  </a:lnTo>
                  <a:lnTo>
                    <a:pt x="688235" y="1981199"/>
                  </a:lnTo>
                  <a:lnTo>
                    <a:pt x="691763" y="1981199"/>
                  </a:lnTo>
                  <a:lnTo>
                    <a:pt x="691737" y="1981516"/>
                  </a:lnTo>
                  <a:lnTo>
                    <a:pt x="688992" y="1993899"/>
                  </a:lnTo>
                  <a:close/>
                </a:path>
                <a:path w="1256665" h="2692400">
                  <a:moveTo>
                    <a:pt x="691737" y="1981516"/>
                  </a:moveTo>
                  <a:lnTo>
                    <a:pt x="691763" y="1981199"/>
                  </a:lnTo>
                  <a:lnTo>
                    <a:pt x="691737" y="1981516"/>
                  </a:lnTo>
                  <a:close/>
                </a:path>
                <a:path w="1256665" h="2692400">
                  <a:moveTo>
                    <a:pt x="701717" y="1993899"/>
                  </a:moveTo>
                  <a:lnTo>
                    <a:pt x="690686" y="1993899"/>
                  </a:lnTo>
                  <a:lnTo>
                    <a:pt x="691737" y="1981516"/>
                  </a:lnTo>
                  <a:lnTo>
                    <a:pt x="691807" y="1981199"/>
                  </a:lnTo>
                  <a:lnTo>
                    <a:pt x="700948" y="1981199"/>
                  </a:lnTo>
                  <a:lnTo>
                    <a:pt x="701717" y="1993899"/>
                  </a:lnTo>
                  <a:close/>
                </a:path>
                <a:path w="1256665" h="2692400">
                  <a:moveTo>
                    <a:pt x="707026" y="1993899"/>
                  </a:moveTo>
                  <a:lnTo>
                    <a:pt x="703525" y="1993899"/>
                  </a:lnTo>
                  <a:lnTo>
                    <a:pt x="706404" y="1981199"/>
                  </a:lnTo>
                  <a:lnTo>
                    <a:pt x="709013" y="1981199"/>
                  </a:lnTo>
                  <a:lnTo>
                    <a:pt x="707026" y="1993899"/>
                  </a:lnTo>
                  <a:close/>
                </a:path>
                <a:path w="1256665" h="2692400">
                  <a:moveTo>
                    <a:pt x="710945" y="1993899"/>
                  </a:moveTo>
                  <a:lnTo>
                    <a:pt x="708618" y="1993899"/>
                  </a:lnTo>
                  <a:lnTo>
                    <a:pt x="710133" y="1981199"/>
                  </a:lnTo>
                  <a:lnTo>
                    <a:pt x="711822" y="1981199"/>
                  </a:lnTo>
                  <a:lnTo>
                    <a:pt x="710945" y="1993899"/>
                  </a:lnTo>
                  <a:close/>
                </a:path>
                <a:path w="1256665" h="2692400">
                  <a:moveTo>
                    <a:pt x="715194" y="1993899"/>
                  </a:moveTo>
                  <a:lnTo>
                    <a:pt x="712331" y="1993899"/>
                  </a:lnTo>
                  <a:lnTo>
                    <a:pt x="712996" y="1981199"/>
                  </a:lnTo>
                  <a:lnTo>
                    <a:pt x="715389" y="1981199"/>
                  </a:lnTo>
                  <a:lnTo>
                    <a:pt x="715194" y="1993899"/>
                  </a:lnTo>
                  <a:close/>
                </a:path>
                <a:path w="1256665" h="2692400">
                  <a:moveTo>
                    <a:pt x="718549" y="1993899"/>
                  </a:moveTo>
                  <a:lnTo>
                    <a:pt x="715876" y="1993899"/>
                  </a:lnTo>
                  <a:lnTo>
                    <a:pt x="717137" y="1981199"/>
                  </a:lnTo>
                  <a:lnTo>
                    <a:pt x="719372" y="1981199"/>
                  </a:lnTo>
                  <a:lnTo>
                    <a:pt x="718549" y="1993899"/>
                  </a:lnTo>
                  <a:close/>
                </a:path>
                <a:path w="1256665" h="2692400">
                  <a:moveTo>
                    <a:pt x="718717" y="1993899"/>
                  </a:moveTo>
                  <a:lnTo>
                    <a:pt x="718549" y="1993899"/>
                  </a:lnTo>
                  <a:lnTo>
                    <a:pt x="720731" y="1981199"/>
                  </a:lnTo>
                  <a:lnTo>
                    <a:pt x="722647" y="1981199"/>
                  </a:lnTo>
                  <a:lnTo>
                    <a:pt x="718717" y="1993899"/>
                  </a:lnTo>
                  <a:close/>
                </a:path>
                <a:path w="1256665" h="2692400">
                  <a:moveTo>
                    <a:pt x="724184" y="1985217"/>
                  </a:moveTo>
                  <a:lnTo>
                    <a:pt x="725001" y="1981199"/>
                  </a:lnTo>
                  <a:lnTo>
                    <a:pt x="725169" y="1981199"/>
                  </a:lnTo>
                  <a:lnTo>
                    <a:pt x="724184" y="1985217"/>
                  </a:lnTo>
                  <a:close/>
                </a:path>
                <a:path w="1256665" h="2692400">
                  <a:moveTo>
                    <a:pt x="727326" y="1985938"/>
                  </a:moveTo>
                  <a:lnTo>
                    <a:pt x="728010" y="1981199"/>
                  </a:lnTo>
                  <a:lnTo>
                    <a:pt x="728508" y="1981199"/>
                  </a:lnTo>
                  <a:lnTo>
                    <a:pt x="727545" y="1985608"/>
                  </a:lnTo>
                  <a:lnTo>
                    <a:pt x="727326" y="1985938"/>
                  </a:lnTo>
                  <a:close/>
                </a:path>
                <a:path w="1256665" h="2692400">
                  <a:moveTo>
                    <a:pt x="729092" y="1983269"/>
                  </a:moveTo>
                  <a:lnTo>
                    <a:pt x="729315" y="1981199"/>
                  </a:lnTo>
                  <a:lnTo>
                    <a:pt x="730462" y="1981199"/>
                  </a:lnTo>
                  <a:lnTo>
                    <a:pt x="729092" y="1983269"/>
                  </a:lnTo>
                  <a:close/>
                </a:path>
                <a:path w="1256665" h="2692400">
                  <a:moveTo>
                    <a:pt x="732032" y="1993899"/>
                  </a:moveTo>
                  <a:lnTo>
                    <a:pt x="729298" y="1993899"/>
                  </a:lnTo>
                  <a:lnTo>
                    <a:pt x="731139" y="1981199"/>
                  </a:lnTo>
                  <a:lnTo>
                    <a:pt x="731653" y="1981199"/>
                  </a:lnTo>
                  <a:lnTo>
                    <a:pt x="732032" y="1993899"/>
                  </a:lnTo>
                  <a:close/>
                </a:path>
                <a:path w="1256665" h="2692400">
                  <a:moveTo>
                    <a:pt x="873053" y="1993899"/>
                  </a:moveTo>
                  <a:lnTo>
                    <a:pt x="850360" y="1993899"/>
                  </a:lnTo>
                  <a:lnTo>
                    <a:pt x="849997" y="1981199"/>
                  </a:lnTo>
                  <a:lnTo>
                    <a:pt x="873633" y="1981199"/>
                  </a:lnTo>
                  <a:lnTo>
                    <a:pt x="873053" y="1993899"/>
                  </a:lnTo>
                  <a:close/>
                </a:path>
                <a:path w="1256665" h="2692400">
                  <a:moveTo>
                    <a:pt x="400972" y="1993899"/>
                  </a:moveTo>
                  <a:lnTo>
                    <a:pt x="393860" y="1993899"/>
                  </a:lnTo>
                  <a:lnTo>
                    <a:pt x="394064" y="1981295"/>
                  </a:lnTo>
                  <a:lnTo>
                    <a:pt x="399820" y="1990793"/>
                  </a:lnTo>
                  <a:lnTo>
                    <a:pt x="400972" y="1993899"/>
                  </a:lnTo>
                  <a:close/>
                </a:path>
                <a:path w="1256665" h="2692400">
                  <a:moveTo>
                    <a:pt x="727951" y="1993899"/>
                  </a:moveTo>
                  <a:lnTo>
                    <a:pt x="726176" y="1993899"/>
                  </a:lnTo>
                  <a:lnTo>
                    <a:pt x="727040" y="1987914"/>
                  </a:lnTo>
                  <a:lnTo>
                    <a:pt x="727472" y="1985938"/>
                  </a:lnTo>
                  <a:lnTo>
                    <a:pt x="727580" y="1985554"/>
                  </a:lnTo>
                  <a:lnTo>
                    <a:pt x="729092" y="1983269"/>
                  </a:lnTo>
                  <a:lnTo>
                    <a:pt x="727951" y="1993899"/>
                  </a:lnTo>
                  <a:close/>
                </a:path>
                <a:path w="1256665" h="2692400">
                  <a:moveTo>
                    <a:pt x="654856" y="1993899"/>
                  </a:moveTo>
                  <a:lnTo>
                    <a:pt x="655846" y="1983485"/>
                  </a:lnTo>
                  <a:lnTo>
                    <a:pt x="655480" y="1990474"/>
                  </a:lnTo>
                  <a:lnTo>
                    <a:pt x="655445" y="1990793"/>
                  </a:lnTo>
                  <a:lnTo>
                    <a:pt x="654856" y="1993899"/>
                  </a:lnTo>
                  <a:close/>
                </a:path>
                <a:path w="1256665" h="2692400">
                  <a:moveTo>
                    <a:pt x="722057" y="1993899"/>
                  </a:moveTo>
                  <a:lnTo>
                    <a:pt x="724184" y="1985217"/>
                  </a:lnTo>
                  <a:lnTo>
                    <a:pt x="722580" y="1993109"/>
                  </a:lnTo>
                  <a:lnTo>
                    <a:pt x="722057" y="1993899"/>
                  </a:lnTo>
                  <a:close/>
                </a:path>
                <a:path w="1256665" h="2692400">
                  <a:moveTo>
                    <a:pt x="295922" y="1993899"/>
                  </a:moveTo>
                  <a:lnTo>
                    <a:pt x="295549" y="1993899"/>
                  </a:lnTo>
                  <a:lnTo>
                    <a:pt x="295218" y="1985554"/>
                  </a:lnTo>
                  <a:lnTo>
                    <a:pt x="295922" y="1993899"/>
                  </a:lnTo>
                  <a:close/>
                </a:path>
                <a:path w="1256665" h="2692400">
                  <a:moveTo>
                    <a:pt x="727040" y="1987914"/>
                  </a:moveTo>
                  <a:lnTo>
                    <a:pt x="727326" y="1985938"/>
                  </a:lnTo>
                  <a:lnTo>
                    <a:pt x="727545" y="1985608"/>
                  </a:lnTo>
                  <a:lnTo>
                    <a:pt x="727040" y="1987914"/>
                  </a:lnTo>
                  <a:close/>
                </a:path>
                <a:path w="1256665" h="2692400">
                  <a:moveTo>
                    <a:pt x="725732" y="1993899"/>
                  </a:moveTo>
                  <a:lnTo>
                    <a:pt x="722419" y="1993899"/>
                  </a:lnTo>
                  <a:lnTo>
                    <a:pt x="722580" y="1993109"/>
                  </a:lnTo>
                  <a:lnTo>
                    <a:pt x="727326" y="1985938"/>
                  </a:lnTo>
                  <a:lnTo>
                    <a:pt x="727009" y="1988055"/>
                  </a:lnTo>
                  <a:lnTo>
                    <a:pt x="725732" y="1993899"/>
                  </a:lnTo>
                  <a:close/>
                </a:path>
                <a:path w="1256665" h="2692400">
                  <a:moveTo>
                    <a:pt x="404333" y="1993899"/>
                  </a:moveTo>
                  <a:lnTo>
                    <a:pt x="401702" y="1993899"/>
                  </a:lnTo>
                  <a:lnTo>
                    <a:pt x="399820" y="1990793"/>
                  </a:lnTo>
                  <a:lnTo>
                    <a:pt x="398124" y="1986220"/>
                  </a:lnTo>
                  <a:lnTo>
                    <a:pt x="404333" y="1993899"/>
                  </a:lnTo>
                  <a:close/>
                </a:path>
                <a:path w="1256665" h="2692400">
                  <a:moveTo>
                    <a:pt x="676804" y="1993899"/>
                  </a:moveTo>
                  <a:lnTo>
                    <a:pt x="675678" y="1993899"/>
                  </a:lnTo>
                  <a:lnTo>
                    <a:pt x="677205" y="1988055"/>
                  </a:lnTo>
                  <a:lnTo>
                    <a:pt x="676804" y="1993899"/>
                  </a:lnTo>
                  <a:close/>
                </a:path>
                <a:path w="1256665" h="2692400">
                  <a:moveTo>
                    <a:pt x="655300" y="1993899"/>
                  </a:moveTo>
                  <a:lnTo>
                    <a:pt x="655463" y="1990793"/>
                  </a:lnTo>
                  <a:lnTo>
                    <a:pt x="655506" y="1990474"/>
                  </a:lnTo>
                  <a:lnTo>
                    <a:pt x="655300" y="1993899"/>
                  </a:lnTo>
                  <a:close/>
                </a:path>
                <a:path w="1256665" h="2692400">
                  <a:moveTo>
                    <a:pt x="445743" y="1993899"/>
                  </a:moveTo>
                  <a:lnTo>
                    <a:pt x="443903" y="1993899"/>
                  </a:lnTo>
                  <a:lnTo>
                    <a:pt x="443136" y="1990510"/>
                  </a:lnTo>
                  <a:lnTo>
                    <a:pt x="445743" y="1993899"/>
                  </a:lnTo>
                  <a:close/>
                </a:path>
                <a:path w="1256665" h="2692400">
                  <a:moveTo>
                    <a:pt x="406379" y="1993899"/>
                  </a:moveTo>
                  <a:lnTo>
                    <a:pt x="405047" y="1993899"/>
                  </a:lnTo>
                  <a:lnTo>
                    <a:pt x="404430" y="1990766"/>
                  </a:lnTo>
                  <a:lnTo>
                    <a:pt x="406379" y="1993899"/>
                  </a:lnTo>
                  <a:close/>
                </a:path>
                <a:path w="1256665" h="2692400">
                  <a:moveTo>
                    <a:pt x="238986" y="2006599"/>
                  </a:moveTo>
                  <a:lnTo>
                    <a:pt x="203394" y="2006599"/>
                  </a:lnTo>
                  <a:lnTo>
                    <a:pt x="206214" y="1993899"/>
                  </a:lnTo>
                  <a:lnTo>
                    <a:pt x="236123" y="1993899"/>
                  </a:lnTo>
                  <a:lnTo>
                    <a:pt x="238986" y="2006599"/>
                  </a:lnTo>
                  <a:close/>
                </a:path>
                <a:path w="1256665" h="2692400">
                  <a:moveTo>
                    <a:pt x="287961" y="2006599"/>
                  </a:moveTo>
                  <a:lnTo>
                    <a:pt x="280410" y="2006599"/>
                  </a:lnTo>
                  <a:lnTo>
                    <a:pt x="281910" y="1993899"/>
                  </a:lnTo>
                  <a:lnTo>
                    <a:pt x="287961" y="2006599"/>
                  </a:lnTo>
                  <a:close/>
                </a:path>
                <a:path w="1256665" h="2692400">
                  <a:moveTo>
                    <a:pt x="312030" y="2006599"/>
                  </a:moveTo>
                  <a:lnTo>
                    <a:pt x="291598" y="2006599"/>
                  </a:lnTo>
                  <a:lnTo>
                    <a:pt x="287414" y="1993899"/>
                  </a:lnTo>
                  <a:lnTo>
                    <a:pt x="312593" y="1993899"/>
                  </a:lnTo>
                  <a:lnTo>
                    <a:pt x="312030" y="2006599"/>
                  </a:lnTo>
                  <a:close/>
                </a:path>
                <a:path w="1256665" h="2692400">
                  <a:moveTo>
                    <a:pt x="391814" y="2006599"/>
                  </a:moveTo>
                  <a:lnTo>
                    <a:pt x="379966" y="2006599"/>
                  </a:lnTo>
                  <a:lnTo>
                    <a:pt x="373119" y="1993899"/>
                  </a:lnTo>
                  <a:lnTo>
                    <a:pt x="392593" y="1993899"/>
                  </a:lnTo>
                  <a:lnTo>
                    <a:pt x="391814" y="2006599"/>
                  </a:lnTo>
                  <a:close/>
                </a:path>
                <a:path w="1256665" h="2692400">
                  <a:moveTo>
                    <a:pt x="397642" y="2003068"/>
                  </a:moveTo>
                  <a:lnTo>
                    <a:pt x="392593" y="1993899"/>
                  </a:lnTo>
                  <a:lnTo>
                    <a:pt x="401854" y="1993899"/>
                  </a:lnTo>
                  <a:lnTo>
                    <a:pt x="397642" y="2003068"/>
                  </a:lnTo>
                  <a:close/>
                </a:path>
                <a:path w="1256665" h="2692400">
                  <a:moveTo>
                    <a:pt x="444693" y="2006599"/>
                  </a:moveTo>
                  <a:lnTo>
                    <a:pt x="440173" y="2006599"/>
                  </a:lnTo>
                  <a:lnTo>
                    <a:pt x="436504" y="1993899"/>
                  </a:lnTo>
                  <a:lnTo>
                    <a:pt x="438241" y="1993899"/>
                  </a:lnTo>
                  <a:lnTo>
                    <a:pt x="444693" y="2006599"/>
                  </a:lnTo>
                  <a:close/>
                </a:path>
                <a:path w="1256665" h="2692400">
                  <a:moveTo>
                    <a:pt x="456259" y="2006599"/>
                  </a:moveTo>
                  <a:lnTo>
                    <a:pt x="444693" y="2006599"/>
                  </a:lnTo>
                  <a:lnTo>
                    <a:pt x="440466" y="1993899"/>
                  </a:lnTo>
                  <a:lnTo>
                    <a:pt x="451415" y="1993899"/>
                  </a:lnTo>
                  <a:lnTo>
                    <a:pt x="456259" y="2006599"/>
                  </a:lnTo>
                  <a:close/>
                </a:path>
                <a:path w="1256665" h="2692400">
                  <a:moveTo>
                    <a:pt x="459593" y="2003248"/>
                  </a:moveTo>
                  <a:lnTo>
                    <a:pt x="453645" y="1993899"/>
                  </a:lnTo>
                  <a:lnTo>
                    <a:pt x="457661" y="1993899"/>
                  </a:lnTo>
                  <a:lnTo>
                    <a:pt x="459593" y="2003248"/>
                  </a:lnTo>
                  <a:close/>
                </a:path>
                <a:path w="1256665" h="2692400">
                  <a:moveTo>
                    <a:pt x="547150" y="2006599"/>
                  </a:moveTo>
                  <a:lnTo>
                    <a:pt x="519703" y="2006599"/>
                  </a:lnTo>
                  <a:lnTo>
                    <a:pt x="518280" y="1993899"/>
                  </a:lnTo>
                  <a:lnTo>
                    <a:pt x="539345" y="1993899"/>
                  </a:lnTo>
                  <a:lnTo>
                    <a:pt x="547150" y="2006599"/>
                  </a:lnTo>
                  <a:close/>
                </a:path>
                <a:path w="1256665" h="2692400">
                  <a:moveTo>
                    <a:pt x="600884" y="2006599"/>
                  </a:moveTo>
                  <a:lnTo>
                    <a:pt x="580799" y="2006599"/>
                  </a:lnTo>
                  <a:lnTo>
                    <a:pt x="581908" y="1993899"/>
                  </a:lnTo>
                  <a:lnTo>
                    <a:pt x="600256" y="1993899"/>
                  </a:lnTo>
                  <a:lnTo>
                    <a:pt x="600884" y="2006599"/>
                  </a:lnTo>
                  <a:close/>
                </a:path>
                <a:path w="1256665" h="2692400">
                  <a:moveTo>
                    <a:pt x="683461" y="2006599"/>
                  </a:moveTo>
                  <a:lnTo>
                    <a:pt x="681539" y="2006599"/>
                  </a:lnTo>
                  <a:lnTo>
                    <a:pt x="681339" y="1993899"/>
                  </a:lnTo>
                  <a:lnTo>
                    <a:pt x="686091" y="1993899"/>
                  </a:lnTo>
                  <a:lnTo>
                    <a:pt x="683461" y="2006599"/>
                  </a:lnTo>
                  <a:close/>
                </a:path>
                <a:path w="1256665" h="2692400">
                  <a:moveTo>
                    <a:pt x="689490" y="2006599"/>
                  </a:moveTo>
                  <a:lnTo>
                    <a:pt x="686053" y="2006599"/>
                  </a:lnTo>
                  <a:lnTo>
                    <a:pt x="689317" y="1993899"/>
                  </a:lnTo>
                  <a:lnTo>
                    <a:pt x="690897" y="1993899"/>
                  </a:lnTo>
                  <a:lnTo>
                    <a:pt x="689490" y="2006599"/>
                  </a:lnTo>
                  <a:close/>
                </a:path>
                <a:path w="1256665" h="2692400">
                  <a:moveTo>
                    <a:pt x="692947" y="2001705"/>
                  </a:moveTo>
                  <a:lnTo>
                    <a:pt x="695000" y="1993899"/>
                  </a:lnTo>
                  <a:lnTo>
                    <a:pt x="695319" y="1993899"/>
                  </a:lnTo>
                  <a:lnTo>
                    <a:pt x="692947" y="2001705"/>
                  </a:lnTo>
                  <a:close/>
                </a:path>
                <a:path w="1256665" h="2692400">
                  <a:moveTo>
                    <a:pt x="700060" y="2006599"/>
                  </a:moveTo>
                  <a:lnTo>
                    <a:pt x="695233" y="2006599"/>
                  </a:lnTo>
                  <a:lnTo>
                    <a:pt x="697506" y="1993899"/>
                  </a:lnTo>
                  <a:lnTo>
                    <a:pt x="700639" y="1993899"/>
                  </a:lnTo>
                  <a:lnTo>
                    <a:pt x="700060" y="2006599"/>
                  </a:lnTo>
                  <a:close/>
                </a:path>
                <a:path w="1256665" h="2692400">
                  <a:moveTo>
                    <a:pt x="700948" y="2006599"/>
                  </a:moveTo>
                  <a:lnTo>
                    <a:pt x="701170" y="1993899"/>
                  </a:lnTo>
                  <a:lnTo>
                    <a:pt x="703281" y="1993899"/>
                  </a:lnTo>
                  <a:lnTo>
                    <a:pt x="700948" y="2006599"/>
                  </a:lnTo>
                  <a:close/>
                </a:path>
                <a:path w="1256665" h="2692400">
                  <a:moveTo>
                    <a:pt x="707735" y="2006599"/>
                  </a:moveTo>
                  <a:lnTo>
                    <a:pt x="703687" y="2006599"/>
                  </a:lnTo>
                  <a:lnTo>
                    <a:pt x="703925" y="1993899"/>
                  </a:lnTo>
                  <a:lnTo>
                    <a:pt x="711762" y="1993899"/>
                  </a:lnTo>
                  <a:lnTo>
                    <a:pt x="707735" y="2006599"/>
                  </a:lnTo>
                  <a:close/>
                </a:path>
                <a:path w="1256665" h="2692400">
                  <a:moveTo>
                    <a:pt x="728984" y="2006599"/>
                  </a:moveTo>
                  <a:lnTo>
                    <a:pt x="709884" y="2006599"/>
                  </a:lnTo>
                  <a:lnTo>
                    <a:pt x="712135" y="1993899"/>
                  </a:lnTo>
                  <a:lnTo>
                    <a:pt x="730754" y="1993899"/>
                  </a:lnTo>
                  <a:lnTo>
                    <a:pt x="728984" y="2006599"/>
                  </a:lnTo>
                  <a:close/>
                </a:path>
                <a:path w="1256665" h="2692400">
                  <a:moveTo>
                    <a:pt x="732091" y="2006599"/>
                  </a:moveTo>
                  <a:lnTo>
                    <a:pt x="730316" y="2006599"/>
                  </a:lnTo>
                  <a:lnTo>
                    <a:pt x="732822" y="1993899"/>
                  </a:lnTo>
                  <a:lnTo>
                    <a:pt x="734159" y="1993899"/>
                  </a:lnTo>
                  <a:lnTo>
                    <a:pt x="732091" y="2006599"/>
                  </a:lnTo>
                  <a:close/>
                </a:path>
                <a:path w="1256665" h="2692400">
                  <a:moveTo>
                    <a:pt x="735994" y="2006599"/>
                  </a:moveTo>
                  <a:lnTo>
                    <a:pt x="732589" y="2006599"/>
                  </a:lnTo>
                  <a:lnTo>
                    <a:pt x="734603" y="1993899"/>
                  </a:lnTo>
                  <a:lnTo>
                    <a:pt x="739501" y="1993899"/>
                  </a:lnTo>
                  <a:lnTo>
                    <a:pt x="738771" y="1997598"/>
                  </a:lnTo>
                  <a:lnTo>
                    <a:pt x="735994" y="2006599"/>
                  </a:lnTo>
                  <a:close/>
                </a:path>
                <a:path w="1256665" h="2692400">
                  <a:moveTo>
                    <a:pt x="738771" y="1997598"/>
                  </a:moveTo>
                  <a:lnTo>
                    <a:pt x="739501" y="1993899"/>
                  </a:lnTo>
                  <a:lnTo>
                    <a:pt x="739809" y="1993899"/>
                  </a:lnTo>
                  <a:lnTo>
                    <a:pt x="739793" y="1994286"/>
                  </a:lnTo>
                  <a:lnTo>
                    <a:pt x="738771" y="1997598"/>
                  </a:lnTo>
                  <a:close/>
                </a:path>
                <a:path w="1256665" h="2692400">
                  <a:moveTo>
                    <a:pt x="739793" y="1994286"/>
                  </a:moveTo>
                  <a:lnTo>
                    <a:pt x="739809" y="1993899"/>
                  </a:lnTo>
                  <a:lnTo>
                    <a:pt x="739793" y="1994286"/>
                  </a:lnTo>
                  <a:close/>
                </a:path>
                <a:path w="1256665" h="2692400">
                  <a:moveTo>
                    <a:pt x="739731" y="1995763"/>
                  </a:moveTo>
                  <a:lnTo>
                    <a:pt x="739793" y="1994286"/>
                  </a:lnTo>
                  <a:lnTo>
                    <a:pt x="739912" y="1993899"/>
                  </a:lnTo>
                  <a:lnTo>
                    <a:pt x="740340" y="1993899"/>
                  </a:lnTo>
                  <a:lnTo>
                    <a:pt x="739731" y="1995763"/>
                  </a:lnTo>
                  <a:close/>
                </a:path>
                <a:path w="1256665" h="2692400">
                  <a:moveTo>
                    <a:pt x="739448" y="2002455"/>
                  </a:moveTo>
                  <a:lnTo>
                    <a:pt x="739731" y="1995763"/>
                  </a:lnTo>
                  <a:lnTo>
                    <a:pt x="740340" y="1993899"/>
                  </a:lnTo>
                  <a:lnTo>
                    <a:pt x="741725" y="1993899"/>
                  </a:lnTo>
                  <a:lnTo>
                    <a:pt x="740976" y="1997782"/>
                  </a:lnTo>
                  <a:lnTo>
                    <a:pt x="739448" y="2002455"/>
                  </a:lnTo>
                  <a:close/>
                </a:path>
                <a:path w="1256665" h="2692400">
                  <a:moveTo>
                    <a:pt x="746959" y="2006599"/>
                  </a:moveTo>
                  <a:lnTo>
                    <a:pt x="739273" y="2006599"/>
                  </a:lnTo>
                  <a:lnTo>
                    <a:pt x="740976" y="1997782"/>
                  </a:lnTo>
                  <a:lnTo>
                    <a:pt x="742245" y="1993899"/>
                  </a:lnTo>
                  <a:lnTo>
                    <a:pt x="748437" y="1993899"/>
                  </a:lnTo>
                  <a:lnTo>
                    <a:pt x="746959" y="2006599"/>
                  </a:lnTo>
                  <a:close/>
                </a:path>
                <a:path w="1256665" h="2692400">
                  <a:moveTo>
                    <a:pt x="751928" y="2006599"/>
                  </a:moveTo>
                  <a:lnTo>
                    <a:pt x="747955" y="2006599"/>
                  </a:lnTo>
                  <a:lnTo>
                    <a:pt x="751229" y="1993899"/>
                  </a:lnTo>
                  <a:lnTo>
                    <a:pt x="751928" y="2006599"/>
                  </a:lnTo>
                  <a:close/>
                </a:path>
                <a:path w="1256665" h="2692400">
                  <a:moveTo>
                    <a:pt x="757335" y="2006599"/>
                  </a:moveTo>
                  <a:lnTo>
                    <a:pt x="756198" y="2006599"/>
                  </a:lnTo>
                  <a:lnTo>
                    <a:pt x="758114" y="1993899"/>
                  </a:lnTo>
                  <a:lnTo>
                    <a:pt x="760284" y="1993899"/>
                  </a:lnTo>
                  <a:lnTo>
                    <a:pt x="757335" y="2006599"/>
                  </a:lnTo>
                  <a:close/>
                </a:path>
                <a:path w="1256665" h="2692400">
                  <a:moveTo>
                    <a:pt x="760890" y="2006599"/>
                  </a:moveTo>
                  <a:lnTo>
                    <a:pt x="759667" y="2006599"/>
                  </a:lnTo>
                  <a:lnTo>
                    <a:pt x="762173" y="1993899"/>
                  </a:lnTo>
                  <a:lnTo>
                    <a:pt x="763505" y="1993899"/>
                  </a:lnTo>
                  <a:lnTo>
                    <a:pt x="760890" y="2006599"/>
                  </a:lnTo>
                  <a:close/>
                </a:path>
                <a:path w="1256665" h="2692400">
                  <a:moveTo>
                    <a:pt x="866559" y="2006599"/>
                  </a:moveTo>
                  <a:lnTo>
                    <a:pt x="846300" y="2006599"/>
                  </a:lnTo>
                  <a:lnTo>
                    <a:pt x="846235" y="1993899"/>
                  </a:lnTo>
                  <a:lnTo>
                    <a:pt x="872572" y="1993899"/>
                  </a:lnTo>
                  <a:lnTo>
                    <a:pt x="866559" y="2006599"/>
                  </a:lnTo>
                  <a:close/>
                </a:path>
                <a:path w="1256665" h="2692400">
                  <a:moveTo>
                    <a:pt x="738223" y="2000375"/>
                  </a:moveTo>
                  <a:lnTo>
                    <a:pt x="738771" y="1997598"/>
                  </a:lnTo>
                  <a:lnTo>
                    <a:pt x="739793" y="1994286"/>
                  </a:lnTo>
                  <a:lnTo>
                    <a:pt x="739731" y="1995763"/>
                  </a:lnTo>
                  <a:lnTo>
                    <a:pt x="738223" y="2000375"/>
                  </a:lnTo>
                  <a:close/>
                </a:path>
                <a:path w="1256665" h="2692400">
                  <a:moveTo>
                    <a:pt x="739273" y="2006599"/>
                  </a:moveTo>
                  <a:lnTo>
                    <a:pt x="739448" y="2002455"/>
                  </a:lnTo>
                  <a:lnTo>
                    <a:pt x="740976" y="1997782"/>
                  </a:lnTo>
                  <a:lnTo>
                    <a:pt x="739273" y="2006599"/>
                  </a:lnTo>
                  <a:close/>
                </a:path>
                <a:path w="1256665" h="2692400">
                  <a:moveTo>
                    <a:pt x="736995" y="2006599"/>
                  </a:moveTo>
                  <a:lnTo>
                    <a:pt x="736188" y="2006599"/>
                  </a:lnTo>
                  <a:lnTo>
                    <a:pt x="738223" y="2000375"/>
                  </a:lnTo>
                  <a:lnTo>
                    <a:pt x="736995" y="2006599"/>
                  </a:lnTo>
                  <a:close/>
                </a:path>
                <a:path w="1256665" h="2692400">
                  <a:moveTo>
                    <a:pt x="691660" y="2006599"/>
                  </a:moveTo>
                  <a:lnTo>
                    <a:pt x="691460" y="2006599"/>
                  </a:lnTo>
                  <a:lnTo>
                    <a:pt x="692947" y="2001705"/>
                  </a:lnTo>
                  <a:lnTo>
                    <a:pt x="691660" y="2006599"/>
                  </a:lnTo>
                  <a:close/>
                </a:path>
                <a:path w="1256665" h="2692400">
                  <a:moveTo>
                    <a:pt x="739273" y="2006599"/>
                  </a:moveTo>
                  <a:lnTo>
                    <a:pt x="738094" y="2006599"/>
                  </a:lnTo>
                  <a:lnTo>
                    <a:pt x="739448" y="2002455"/>
                  </a:lnTo>
                  <a:lnTo>
                    <a:pt x="739273" y="2006599"/>
                  </a:lnTo>
                  <a:close/>
                </a:path>
                <a:path w="1256665" h="2692400">
                  <a:moveTo>
                    <a:pt x="399586" y="2006599"/>
                  </a:moveTo>
                  <a:lnTo>
                    <a:pt x="396019" y="2006599"/>
                  </a:lnTo>
                  <a:lnTo>
                    <a:pt x="397642" y="2003068"/>
                  </a:lnTo>
                  <a:lnTo>
                    <a:pt x="399586" y="2006599"/>
                  </a:lnTo>
                  <a:close/>
                </a:path>
                <a:path w="1256665" h="2692400">
                  <a:moveTo>
                    <a:pt x="461726" y="2006599"/>
                  </a:moveTo>
                  <a:lnTo>
                    <a:pt x="460286" y="2006599"/>
                  </a:lnTo>
                  <a:lnTo>
                    <a:pt x="459593" y="2003248"/>
                  </a:lnTo>
                  <a:lnTo>
                    <a:pt x="461726" y="2006599"/>
                  </a:lnTo>
                  <a:close/>
                </a:path>
                <a:path w="1256665" h="2692400">
                  <a:moveTo>
                    <a:pt x="212595" y="2019299"/>
                  </a:moveTo>
                  <a:lnTo>
                    <a:pt x="198301" y="2019299"/>
                  </a:lnTo>
                  <a:lnTo>
                    <a:pt x="200114" y="2006599"/>
                  </a:lnTo>
                  <a:lnTo>
                    <a:pt x="208888" y="2006599"/>
                  </a:lnTo>
                  <a:lnTo>
                    <a:pt x="212595" y="2019299"/>
                  </a:lnTo>
                  <a:close/>
                </a:path>
                <a:path w="1256665" h="2692400">
                  <a:moveTo>
                    <a:pt x="233980" y="2019299"/>
                  </a:moveTo>
                  <a:lnTo>
                    <a:pt x="212595" y="2019299"/>
                  </a:lnTo>
                  <a:lnTo>
                    <a:pt x="216129" y="2006599"/>
                  </a:lnTo>
                  <a:lnTo>
                    <a:pt x="236112" y="2006599"/>
                  </a:lnTo>
                  <a:lnTo>
                    <a:pt x="233980" y="2019299"/>
                  </a:lnTo>
                  <a:close/>
                </a:path>
                <a:path w="1256665" h="2692400">
                  <a:moveTo>
                    <a:pt x="283486" y="2011252"/>
                  </a:moveTo>
                  <a:lnTo>
                    <a:pt x="279967" y="2006599"/>
                  </a:lnTo>
                  <a:lnTo>
                    <a:pt x="281509" y="2006599"/>
                  </a:lnTo>
                  <a:lnTo>
                    <a:pt x="283486" y="2011252"/>
                  </a:lnTo>
                  <a:close/>
                </a:path>
                <a:path w="1256665" h="2692400">
                  <a:moveTo>
                    <a:pt x="289849" y="2012037"/>
                  </a:moveTo>
                  <a:lnTo>
                    <a:pt x="285265" y="2006599"/>
                  </a:lnTo>
                  <a:lnTo>
                    <a:pt x="290055" y="2006599"/>
                  </a:lnTo>
                  <a:lnTo>
                    <a:pt x="289849" y="2012037"/>
                  </a:lnTo>
                  <a:close/>
                </a:path>
                <a:path w="1256665" h="2692400">
                  <a:moveTo>
                    <a:pt x="304571" y="2019299"/>
                  </a:moveTo>
                  <a:lnTo>
                    <a:pt x="297422" y="2019299"/>
                  </a:lnTo>
                  <a:lnTo>
                    <a:pt x="293454" y="2006599"/>
                  </a:lnTo>
                  <a:lnTo>
                    <a:pt x="301784" y="2006599"/>
                  </a:lnTo>
                  <a:lnTo>
                    <a:pt x="304571" y="2019299"/>
                  </a:lnTo>
                  <a:close/>
                </a:path>
                <a:path w="1256665" h="2692400">
                  <a:moveTo>
                    <a:pt x="307321" y="2019299"/>
                  </a:moveTo>
                  <a:lnTo>
                    <a:pt x="302179" y="2006599"/>
                  </a:lnTo>
                  <a:lnTo>
                    <a:pt x="304306" y="2006599"/>
                  </a:lnTo>
                  <a:lnTo>
                    <a:pt x="307321" y="2019299"/>
                  </a:lnTo>
                  <a:close/>
                </a:path>
                <a:path w="1256665" h="2692400">
                  <a:moveTo>
                    <a:pt x="374738" y="2019299"/>
                  </a:moveTo>
                  <a:lnTo>
                    <a:pt x="363388" y="2019299"/>
                  </a:lnTo>
                  <a:lnTo>
                    <a:pt x="364795" y="2006599"/>
                  </a:lnTo>
                  <a:lnTo>
                    <a:pt x="370879" y="2006599"/>
                  </a:lnTo>
                  <a:lnTo>
                    <a:pt x="374738" y="2019299"/>
                  </a:lnTo>
                  <a:close/>
                </a:path>
                <a:path w="1256665" h="2692400">
                  <a:moveTo>
                    <a:pt x="403483" y="2019299"/>
                  </a:moveTo>
                  <a:lnTo>
                    <a:pt x="378267" y="2019299"/>
                  </a:lnTo>
                  <a:lnTo>
                    <a:pt x="374527" y="2006599"/>
                  </a:lnTo>
                  <a:lnTo>
                    <a:pt x="395981" y="2006599"/>
                  </a:lnTo>
                  <a:lnTo>
                    <a:pt x="403483" y="2019299"/>
                  </a:lnTo>
                  <a:close/>
                </a:path>
                <a:path w="1256665" h="2692400">
                  <a:moveTo>
                    <a:pt x="423736" y="2019299"/>
                  </a:moveTo>
                  <a:lnTo>
                    <a:pt x="421398" y="2019299"/>
                  </a:lnTo>
                  <a:lnTo>
                    <a:pt x="418004" y="2006599"/>
                  </a:lnTo>
                  <a:lnTo>
                    <a:pt x="423736" y="2019299"/>
                  </a:lnTo>
                  <a:close/>
                </a:path>
                <a:path w="1256665" h="2692400">
                  <a:moveTo>
                    <a:pt x="432809" y="2007249"/>
                  </a:moveTo>
                  <a:lnTo>
                    <a:pt x="432769" y="2006599"/>
                  </a:lnTo>
                  <a:lnTo>
                    <a:pt x="432809" y="2007249"/>
                  </a:lnTo>
                  <a:close/>
                </a:path>
                <a:path w="1256665" h="2692400">
                  <a:moveTo>
                    <a:pt x="452259" y="2019299"/>
                  </a:moveTo>
                  <a:lnTo>
                    <a:pt x="443648" y="2019299"/>
                  </a:lnTo>
                  <a:lnTo>
                    <a:pt x="440661" y="2006599"/>
                  </a:lnTo>
                  <a:lnTo>
                    <a:pt x="457656" y="2006599"/>
                  </a:lnTo>
                  <a:lnTo>
                    <a:pt x="452259" y="2019299"/>
                  </a:lnTo>
                  <a:close/>
                </a:path>
                <a:path w="1256665" h="2692400">
                  <a:moveTo>
                    <a:pt x="508202" y="2019299"/>
                  </a:moveTo>
                  <a:lnTo>
                    <a:pt x="503196" y="2019299"/>
                  </a:lnTo>
                  <a:lnTo>
                    <a:pt x="499434" y="2006599"/>
                  </a:lnTo>
                  <a:lnTo>
                    <a:pt x="508017" y="2015048"/>
                  </a:lnTo>
                  <a:lnTo>
                    <a:pt x="508202" y="2019299"/>
                  </a:lnTo>
                  <a:close/>
                </a:path>
                <a:path w="1256665" h="2692400">
                  <a:moveTo>
                    <a:pt x="514751" y="2019299"/>
                  </a:moveTo>
                  <a:lnTo>
                    <a:pt x="512337" y="2019299"/>
                  </a:lnTo>
                  <a:lnTo>
                    <a:pt x="508017" y="2015048"/>
                  </a:lnTo>
                  <a:lnTo>
                    <a:pt x="507650" y="2006599"/>
                  </a:lnTo>
                  <a:lnTo>
                    <a:pt x="510335" y="2006599"/>
                  </a:lnTo>
                  <a:lnTo>
                    <a:pt x="514751" y="2019299"/>
                  </a:lnTo>
                  <a:close/>
                </a:path>
                <a:path w="1256665" h="2692400">
                  <a:moveTo>
                    <a:pt x="528001" y="2019299"/>
                  </a:moveTo>
                  <a:lnTo>
                    <a:pt x="514751" y="2019299"/>
                  </a:lnTo>
                  <a:lnTo>
                    <a:pt x="516250" y="2006599"/>
                  </a:lnTo>
                  <a:lnTo>
                    <a:pt x="525711" y="2006599"/>
                  </a:lnTo>
                  <a:lnTo>
                    <a:pt x="528001" y="2019299"/>
                  </a:lnTo>
                  <a:close/>
                </a:path>
                <a:path w="1256665" h="2692400">
                  <a:moveTo>
                    <a:pt x="532742" y="2019299"/>
                  </a:moveTo>
                  <a:lnTo>
                    <a:pt x="528001" y="2019299"/>
                  </a:lnTo>
                  <a:lnTo>
                    <a:pt x="525711" y="2006599"/>
                  </a:lnTo>
                  <a:lnTo>
                    <a:pt x="532742" y="2019299"/>
                  </a:lnTo>
                  <a:close/>
                </a:path>
                <a:path w="1256665" h="2692400">
                  <a:moveTo>
                    <a:pt x="534149" y="2019299"/>
                  </a:moveTo>
                  <a:lnTo>
                    <a:pt x="532742" y="2019299"/>
                  </a:lnTo>
                  <a:lnTo>
                    <a:pt x="525711" y="2006599"/>
                  </a:lnTo>
                  <a:lnTo>
                    <a:pt x="526956" y="2006599"/>
                  </a:lnTo>
                  <a:lnTo>
                    <a:pt x="534149" y="2019299"/>
                  </a:lnTo>
                  <a:close/>
                </a:path>
                <a:path w="1256665" h="2692400">
                  <a:moveTo>
                    <a:pt x="536719" y="2019299"/>
                  </a:moveTo>
                  <a:lnTo>
                    <a:pt x="536422" y="2019299"/>
                  </a:lnTo>
                  <a:lnTo>
                    <a:pt x="529354" y="2006599"/>
                  </a:lnTo>
                  <a:lnTo>
                    <a:pt x="530155" y="2006599"/>
                  </a:lnTo>
                  <a:lnTo>
                    <a:pt x="536719" y="2019299"/>
                  </a:lnTo>
                  <a:close/>
                </a:path>
                <a:path w="1256665" h="2692400">
                  <a:moveTo>
                    <a:pt x="537911" y="2019299"/>
                  </a:moveTo>
                  <a:lnTo>
                    <a:pt x="532357" y="2006599"/>
                  </a:lnTo>
                  <a:lnTo>
                    <a:pt x="538349" y="2006599"/>
                  </a:lnTo>
                  <a:lnTo>
                    <a:pt x="537911" y="2019299"/>
                  </a:lnTo>
                  <a:close/>
                </a:path>
                <a:path w="1256665" h="2692400">
                  <a:moveTo>
                    <a:pt x="605934" y="2019299"/>
                  </a:moveTo>
                  <a:lnTo>
                    <a:pt x="574201" y="2019299"/>
                  </a:lnTo>
                  <a:lnTo>
                    <a:pt x="573638" y="2006599"/>
                  </a:lnTo>
                  <a:lnTo>
                    <a:pt x="592901" y="2006599"/>
                  </a:lnTo>
                  <a:lnTo>
                    <a:pt x="605934" y="2019299"/>
                  </a:lnTo>
                  <a:close/>
                </a:path>
                <a:path w="1256665" h="2692400">
                  <a:moveTo>
                    <a:pt x="642646" y="2019299"/>
                  </a:moveTo>
                  <a:lnTo>
                    <a:pt x="639198" y="2019299"/>
                  </a:lnTo>
                  <a:lnTo>
                    <a:pt x="637434" y="2006599"/>
                  </a:lnTo>
                  <a:lnTo>
                    <a:pt x="641105" y="2012797"/>
                  </a:lnTo>
                  <a:lnTo>
                    <a:pt x="642646" y="2019299"/>
                  </a:lnTo>
                  <a:close/>
                </a:path>
                <a:path w="1256665" h="2692400">
                  <a:moveTo>
                    <a:pt x="641538" y="2013528"/>
                  </a:moveTo>
                  <a:lnTo>
                    <a:pt x="641105" y="2012797"/>
                  </a:lnTo>
                  <a:lnTo>
                    <a:pt x="639637" y="2006599"/>
                  </a:lnTo>
                  <a:lnTo>
                    <a:pt x="640189" y="2006599"/>
                  </a:lnTo>
                  <a:lnTo>
                    <a:pt x="641538" y="2013528"/>
                  </a:lnTo>
                  <a:close/>
                </a:path>
                <a:path w="1256665" h="2692400">
                  <a:moveTo>
                    <a:pt x="652036" y="2019299"/>
                  </a:moveTo>
                  <a:lnTo>
                    <a:pt x="647019" y="2019299"/>
                  </a:lnTo>
                  <a:lnTo>
                    <a:pt x="647208" y="2006599"/>
                  </a:lnTo>
                  <a:lnTo>
                    <a:pt x="650245" y="2006599"/>
                  </a:lnTo>
                  <a:lnTo>
                    <a:pt x="652036" y="2019299"/>
                  </a:lnTo>
                  <a:close/>
                </a:path>
                <a:path w="1256665" h="2692400">
                  <a:moveTo>
                    <a:pt x="656009" y="2019299"/>
                  </a:moveTo>
                  <a:lnTo>
                    <a:pt x="654596" y="2019299"/>
                  </a:lnTo>
                  <a:lnTo>
                    <a:pt x="652940" y="2006599"/>
                  </a:lnTo>
                  <a:lnTo>
                    <a:pt x="656989" y="2006599"/>
                  </a:lnTo>
                  <a:lnTo>
                    <a:pt x="656009" y="2019299"/>
                  </a:lnTo>
                  <a:close/>
                </a:path>
                <a:path w="1256665" h="2692400">
                  <a:moveTo>
                    <a:pt x="723437" y="2019299"/>
                  </a:moveTo>
                  <a:lnTo>
                    <a:pt x="721677" y="2019299"/>
                  </a:lnTo>
                  <a:lnTo>
                    <a:pt x="722370" y="2006599"/>
                  </a:lnTo>
                  <a:lnTo>
                    <a:pt x="727209" y="2006599"/>
                  </a:lnTo>
                  <a:lnTo>
                    <a:pt x="723437" y="2019299"/>
                  </a:lnTo>
                  <a:close/>
                </a:path>
                <a:path w="1256665" h="2692400">
                  <a:moveTo>
                    <a:pt x="730467" y="2019299"/>
                  </a:moveTo>
                  <a:lnTo>
                    <a:pt x="726467" y="2019299"/>
                  </a:lnTo>
                  <a:lnTo>
                    <a:pt x="728097" y="2006599"/>
                  </a:lnTo>
                  <a:lnTo>
                    <a:pt x="731577" y="2006599"/>
                  </a:lnTo>
                  <a:lnTo>
                    <a:pt x="730467" y="2019299"/>
                  </a:lnTo>
                  <a:close/>
                </a:path>
                <a:path w="1256665" h="2692400">
                  <a:moveTo>
                    <a:pt x="734705" y="2019299"/>
                  </a:moveTo>
                  <a:lnTo>
                    <a:pt x="731615" y="2019299"/>
                  </a:lnTo>
                  <a:lnTo>
                    <a:pt x="732004" y="2006599"/>
                  </a:lnTo>
                  <a:lnTo>
                    <a:pt x="739317" y="2006599"/>
                  </a:lnTo>
                  <a:lnTo>
                    <a:pt x="739271" y="2007249"/>
                  </a:lnTo>
                  <a:lnTo>
                    <a:pt x="734705" y="2019299"/>
                  </a:lnTo>
                  <a:close/>
                </a:path>
                <a:path w="1256665" h="2692400">
                  <a:moveTo>
                    <a:pt x="739255" y="2008277"/>
                  </a:moveTo>
                  <a:lnTo>
                    <a:pt x="739295" y="2007184"/>
                  </a:lnTo>
                  <a:lnTo>
                    <a:pt x="739517" y="2006599"/>
                  </a:lnTo>
                  <a:lnTo>
                    <a:pt x="739255" y="2008277"/>
                  </a:lnTo>
                  <a:close/>
                </a:path>
                <a:path w="1256665" h="2692400">
                  <a:moveTo>
                    <a:pt x="740480" y="2019299"/>
                  </a:moveTo>
                  <a:lnTo>
                    <a:pt x="738851" y="2019299"/>
                  </a:lnTo>
                  <a:lnTo>
                    <a:pt x="739209" y="2009543"/>
                  </a:lnTo>
                  <a:lnTo>
                    <a:pt x="739712" y="2006599"/>
                  </a:lnTo>
                  <a:lnTo>
                    <a:pt x="742840" y="2006599"/>
                  </a:lnTo>
                  <a:lnTo>
                    <a:pt x="740480" y="2019299"/>
                  </a:lnTo>
                  <a:close/>
                </a:path>
                <a:path w="1256665" h="2692400">
                  <a:moveTo>
                    <a:pt x="752063" y="2019299"/>
                  </a:moveTo>
                  <a:lnTo>
                    <a:pt x="740859" y="2019299"/>
                  </a:lnTo>
                  <a:lnTo>
                    <a:pt x="742840" y="2006599"/>
                  </a:lnTo>
                  <a:lnTo>
                    <a:pt x="754466" y="2006599"/>
                  </a:lnTo>
                  <a:lnTo>
                    <a:pt x="752063" y="2019299"/>
                  </a:lnTo>
                  <a:close/>
                </a:path>
                <a:path w="1256665" h="2692400">
                  <a:moveTo>
                    <a:pt x="753611" y="2019299"/>
                  </a:moveTo>
                  <a:lnTo>
                    <a:pt x="752063" y="2019299"/>
                  </a:lnTo>
                  <a:lnTo>
                    <a:pt x="754623" y="2006599"/>
                  </a:lnTo>
                  <a:lnTo>
                    <a:pt x="756480" y="2006599"/>
                  </a:lnTo>
                  <a:lnTo>
                    <a:pt x="753611" y="2019299"/>
                  </a:lnTo>
                  <a:close/>
                </a:path>
                <a:path w="1256665" h="2692400">
                  <a:moveTo>
                    <a:pt x="757935" y="2019299"/>
                  </a:moveTo>
                  <a:lnTo>
                    <a:pt x="755343" y="2019299"/>
                  </a:lnTo>
                  <a:lnTo>
                    <a:pt x="758071" y="2006599"/>
                  </a:lnTo>
                  <a:lnTo>
                    <a:pt x="759765" y="2006599"/>
                  </a:lnTo>
                  <a:lnTo>
                    <a:pt x="757935" y="2019299"/>
                  </a:lnTo>
                  <a:close/>
                </a:path>
                <a:path w="1256665" h="2692400">
                  <a:moveTo>
                    <a:pt x="763386" y="2019299"/>
                  </a:moveTo>
                  <a:lnTo>
                    <a:pt x="759494" y="2019299"/>
                  </a:lnTo>
                  <a:lnTo>
                    <a:pt x="761340" y="2006599"/>
                  </a:lnTo>
                  <a:lnTo>
                    <a:pt x="765009" y="2006599"/>
                  </a:lnTo>
                  <a:lnTo>
                    <a:pt x="763386" y="2019299"/>
                  </a:lnTo>
                  <a:close/>
                </a:path>
                <a:path w="1256665" h="2692400">
                  <a:moveTo>
                    <a:pt x="766113" y="2019299"/>
                  </a:moveTo>
                  <a:lnTo>
                    <a:pt x="764349" y="2019299"/>
                  </a:lnTo>
                  <a:lnTo>
                    <a:pt x="765264" y="2006599"/>
                  </a:lnTo>
                  <a:lnTo>
                    <a:pt x="770497" y="2006599"/>
                  </a:lnTo>
                  <a:lnTo>
                    <a:pt x="766113" y="2019299"/>
                  </a:lnTo>
                  <a:close/>
                </a:path>
                <a:path w="1256665" h="2692400">
                  <a:moveTo>
                    <a:pt x="773031" y="2019299"/>
                  </a:moveTo>
                  <a:lnTo>
                    <a:pt x="772592" y="2019299"/>
                  </a:lnTo>
                  <a:lnTo>
                    <a:pt x="772960" y="2006599"/>
                  </a:lnTo>
                  <a:lnTo>
                    <a:pt x="775044" y="2006599"/>
                  </a:lnTo>
                  <a:lnTo>
                    <a:pt x="773031" y="2019299"/>
                  </a:lnTo>
                  <a:close/>
                </a:path>
                <a:path w="1256665" h="2692400">
                  <a:moveTo>
                    <a:pt x="776218" y="2019299"/>
                  </a:moveTo>
                  <a:lnTo>
                    <a:pt x="774530" y="2019299"/>
                  </a:lnTo>
                  <a:lnTo>
                    <a:pt x="775526" y="2006599"/>
                  </a:lnTo>
                  <a:lnTo>
                    <a:pt x="777885" y="2006599"/>
                  </a:lnTo>
                  <a:lnTo>
                    <a:pt x="776218" y="2019299"/>
                  </a:lnTo>
                  <a:close/>
                </a:path>
                <a:path w="1256665" h="2692400">
                  <a:moveTo>
                    <a:pt x="779455" y="2019299"/>
                  </a:moveTo>
                  <a:lnTo>
                    <a:pt x="776218" y="2019299"/>
                  </a:lnTo>
                  <a:lnTo>
                    <a:pt x="780018" y="2006599"/>
                  </a:lnTo>
                  <a:lnTo>
                    <a:pt x="780640" y="2006599"/>
                  </a:lnTo>
                  <a:lnTo>
                    <a:pt x="780252" y="2017074"/>
                  </a:lnTo>
                  <a:lnTo>
                    <a:pt x="779455" y="2019299"/>
                  </a:lnTo>
                  <a:close/>
                </a:path>
                <a:path w="1256665" h="2692400">
                  <a:moveTo>
                    <a:pt x="781956" y="2019299"/>
                  </a:moveTo>
                  <a:lnTo>
                    <a:pt x="780169" y="2019299"/>
                  </a:lnTo>
                  <a:lnTo>
                    <a:pt x="780252" y="2017074"/>
                  </a:lnTo>
                  <a:lnTo>
                    <a:pt x="784002" y="2006599"/>
                  </a:lnTo>
                  <a:lnTo>
                    <a:pt x="781956" y="2019299"/>
                  </a:lnTo>
                  <a:close/>
                </a:path>
                <a:path w="1256665" h="2692400">
                  <a:moveTo>
                    <a:pt x="806734" y="2031999"/>
                  </a:moveTo>
                  <a:lnTo>
                    <a:pt x="784997" y="2031999"/>
                  </a:lnTo>
                  <a:lnTo>
                    <a:pt x="789652" y="2019299"/>
                  </a:lnTo>
                  <a:lnTo>
                    <a:pt x="793300" y="2006599"/>
                  </a:lnTo>
                  <a:lnTo>
                    <a:pt x="797094" y="2006599"/>
                  </a:lnTo>
                  <a:lnTo>
                    <a:pt x="791119" y="2019299"/>
                  </a:lnTo>
                  <a:lnTo>
                    <a:pt x="806219" y="2019299"/>
                  </a:lnTo>
                  <a:lnTo>
                    <a:pt x="806734" y="2031999"/>
                  </a:lnTo>
                  <a:close/>
                </a:path>
                <a:path w="1256665" h="2692400">
                  <a:moveTo>
                    <a:pt x="876306" y="2019299"/>
                  </a:moveTo>
                  <a:lnTo>
                    <a:pt x="848693" y="2019299"/>
                  </a:lnTo>
                  <a:lnTo>
                    <a:pt x="846192" y="2006599"/>
                  </a:lnTo>
                  <a:lnTo>
                    <a:pt x="875467" y="2006599"/>
                  </a:lnTo>
                  <a:lnTo>
                    <a:pt x="876306" y="2019299"/>
                  </a:lnTo>
                  <a:close/>
                </a:path>
                <a:path w="1256665" h="2692400">
                  <a:moveTo>
                    <a:pt x="433549" y="2019299"/>
                  </a:moveTo>
                  <a:lnTo>
                    <a:pt x="432645" y="2019299"/>
                  </a:lnTo>
                  <a:lnTo>
                    <a:pt x="432809" y="2007249"/>
                  </a:lnTo>
                  <a:lnTo>
                    <a:pt x="433549" y="2019299"/>
                  </a:lnTo>
                  <a:close/>
                </a:path>
                <a:path w="1256665" h="2692400">
                  <a:moveTo>
                    <a:pt x="737541" y="2019299"/>
                  </a:moveTo>
                  <a:lnTo>
                    <a:pt x="739255" y="2008277"/>
                  </a:lnTo>
                  <a:lnTo>
                    <a:pt x="739209" y="2009543"/>
                  </a:lnTo>
                  <a:lnTo>
                    <a:pt x="737541" y="2019299"/>
                  </a:lnTo>
                  <a:close/>
                </a:path>
                <a:path w="1256665" h="2692400">
                  <a:moveTo>
                    <a:pt x="738851" y="2019299"/>
                  </a:moveTo>
                  <a:lnTo>
                    <a:pt x="737541" y="2019299"/>
                  </a:lnTo>
                  <a:lnTo>
                    <a:pt x="739209" y="2009543"/>
                  </a:lnTo>
                  <a:lnTo>
                    <a:pt x="738851" y="2019299"/>
                  </a:lnTo>
                  <a:close/>
                </a:path>
                <a:path w="1256665" h="2692400">
                  <a:moveTo>
                    <a:pt x="289574" y="2019299"/>
                  </a:moveTo>
                  <a:lnTo>
                    <a:pt x="286905" y="2019299"/>
                  </a:lnTo>
                  <a:lnTo>
                    <a:pt x="283486" y="2011252"/>
                  </a:lnTo>
                  <a:lnTo>
                    <a:pt x="289574" y="2019299"/>
                  </a:lnTo>
                  <a:close/>
                </a:path>
                <a:path w="1256665" h="2692400">
                  <a:moveTo>
                    <a:pt x="295971" y="2019299"/>
                  </a:moveTo>
                  <a:lnTo>
                    <a:pt x="289574" y="2019299"/>
                  </a:lnTo>
                  <a:lnTo>
                    <a:pt x="289849" y="2012037"/>
                  </a:lnTo>
                  <a:lnTo>
                    <a:pt x="295971" y="2019299"/>
                  </a:lnTo>
                  <a:close/>
                </a:path>
                <a:path w="1256665" h="2692400">
                  <a:moveTo>
                    <a:pt x="642662" y="2019299"/>
                  </a:moveTo>
                  <a:lnTo>
                    <a:pt x="641105" y="2012797"/>
                  </a:lnTo>
                  <a:lnTo>
                    <a:pt x="641538" y="2013528"/>
                  </a:lnTo>
                  <a:lnTo>
                    <a:pt x="642662" y="2019299"/>
                  </a:lnTo>
                  <a:close/>
                </a:path>
                <a:path w="1256665" h="2692400">
                  <a:moveTo>
                    <a:pt x="644957" y="2019299"/>
                  </a:moveTo>
                  <a:lnTo>
                    <a:pt x="642662" y="2019299"/>
                  </a:lnTo>
                  <a:lnTo>
                    <a:pt x="641538" y="2013528"/>
                  </a:lnTo>
                  <a:lnTo>
                    <a:pt x="644957" y="2019299"/>
                  </a:lnTo>
                  <a:close/>
                </a:path>
                <a:path w="1256665" h="2692400">
                  <a:moveTo>
                    <a:pt x="512337" y="2019299"/>
                  </a:moveTo>
                  <a:lnTo>
                    <a:pt x="508202" y="2019299"/>
                  </a:lnTo>
                  <a:lnTo>
                    <a:pt x="508017" y="2015048"/>
                  </a:lnTo>
                  <a:lnTo>
                    <a:pt x="512337" y="2019299"/>
                  </a:lnTo>
                  <a:close/>
                </a:path>
                <a:path w="1256665" h="2692400">
                  <a:moveTo>
                    <a:pt x="195633" y="2031999"/>
                  </a:moveTo>
                  <a:lnTo>
                    <a:pt x="193457" y="2031999"/>
                  </a:lnTo>
                  <a:lnTo>
                    <a:pt x="192109" y="2019299"/>
                  </a:lnTo>
                  <a:lnTo>
                    <a:pt x="194079" y="2019299"/>
                  </a:lnTo>
                  <a:lnTo>
                    <a:pt x="195633" y="2031999"/>
                  </a:lnTo>
                  <a:close/>
                </a:path>
                <a:path w="1256665" h="2692400">
                  <a:moveTo>
                    <a:pt x="223696" y="2031999"/>
                  </a:moveTo>
                  <a:lnTo>
                    <a:pt x="201164" y="2031999"/>
                  </a:lnTo>
                  <a:lnTo>
                    <a:pt x="203064" y="2019299"/>
                  </a:lnTo>
                  <a:lnTo>
                    <a:pt x="224172" y="2019299"/>
                  </a:lnTo>
                  <a:lnTo>
                    <a:pt x="223696" y="2031999"/>
                  </a:lnTo>
                  <a:close/>
                </a:path>
                <a:path w="1256665" h="2692400">
                  <a:moveTo>
                    <a:pt x="269899" y="2031999"/>
                  </a:moveTo>
                  <a:lnTo>
                    <a:pt x="269071" y="2031999"/>
                  </a:lnTo>
                  <a:lnTo>
                    <a:pt x="265705" y="2019299"/>
                  </a:lnTo>
                  <a:lnTo>
                    <a:pt x="269899" y="2031999"/>
                  </a:lnTo>
                  <a:close/>
                </a:path>
                <a:path w="1256665" h="2692400">
                  <a:moveTo>
                    <a:pt x="271470" y="2020777"/>
                  </a:moveTo>
                  <a:lnTo>
                    <a:pt x="269856" y="2019299"/>
                  </a:lnTo>
                  <a:lnTo>
                    <a:pt x="270230" y="2019299"/>
                  </a:lnTo>
                  <a:lnTo>
                    <a:pt x="271470" y="2020777"/>
                  </a:lnTo>
                  <a:close/>
                </a:path>
                <a:path w="1256665" h="2692400">
                  <a:moveTo>
                    <a:pt x="283728" y="2031999"/>
                  </a:moveTo>
                  <a:lnTo>
                    <a:pt x="271470" y="2020777"/>
                  </a:lnTo>
                  <a:lnTo>
                    <a:pt x="270230" y="2019299"/>
                  </a:lnTo>
                  <a:lnTo>
                    <a:pt x="274717" y="2019299"/>
                  </a:lnTo>
                  <a:lnTo>
                    <a:pt x="283728" y="2031999"/>
                  </a:lnTo>
                  <a:close/>
                </a:path>
                <a:path w="1256665" h="2692400">
                  <a:moveTo>
                    <a:pt x="305048" y="2031999"/>
                  </a:moveTo>
                  <a:lnTo>
                    <a:pt x="283728" y="2031999"/>
                  </a:lnTo>
                  <a:lnTo>
                    <a:pt x="274717" y="2019299"/>
                  </a:lnTo>
                  <a:lnTo>
                    <a:pt x="299819" y="2019299"/>
                  </a:lnTo>
                  <a:lnTo>
                    <a:pt x="305048" y="2031999"/>
                  </a:lnTo>
                  <a:close/>
                </a:path>
                <a:path w="1256665" h="2692400">
                  <a:moveTo>
                    <a:pt x="306065" y="2031999"/>
                  </a:moveTo>
                  <a:lnTo>
                    <a:pt x="305048" y="2031999"/>
                  </a:lnTo>
                  <a:lnTo>
                    <a:pt x="301524" y="2019299"/>
                  </a:lnTo>
                  <a:lnTo>
                    <a:pt x="306065" y="2031999"/>
                  </a:lnTo>
                  <a:close/>
                </a:path>
                <a:path w="1256665" h="2692400">
                  <a:moveTo>
                    <a:pt x="391960" y="2031999"/>
                  </a:moveTo>
                  <a:lnTo>
                    <a:pt x="371285" y="2031999"/>
                  </a:lnTo>
                  <a:lnTo>
                    <a:pt x="365688" y="2019299"/>
                  </a:lnTo>
                  <a:lnTo>
                    <a:pt x="388767" y="2019299"/>
                  </a:lnTo>
                  <a:lnTo>
                    <a:pt x="391960" y="2031999"/>
                  </a:lnTo>
                  <a:close/>
                </a:path>
                <a:path w="1256665" h="2692400">
                  <a:moveTo>
                    <a:pt x="460925" y="2031999"/>
                  </a:moveTo>
                  <a:lnTo>
                    <a:pt x="431876" y="2031999"/>
                  </a:lnTo>
                  <a:lnTo>
                    <a:pt x="427173" y="2019299"/>
                  </a:lnTo>
                  <a:lnTo>
                    <a:pt x="453201" y="2019299"/>
                  </a:lnTo>
                  <a:lnTo>
                    <a:pt x="460925" y="2031999"/>
                  </a:lnTo>
                  <a:close/>
                </a:path>
                <a:path w="1256665" h="2692400">
                  <a:moveTo>
                    <a:pt x="516348" y="2031999"/>
                  </a:moveTo>
                  <a:lnTo>
                    <a:pt x="508175" y="2031999"/>
                  </a:lnTo>
                  <a:lnTo>
                    <a:pt x="508640" y="2019299"/>
                  </a:lnTo>
                  <a:lnTo>
                    <a:pt x="515671" y="2028731"/>
                  </a:lnTo>
                  <a:lnTo>
                    <a:pt x="516348" y="2031999"/>
                  </a:lnTo>
                  <a:close/>
                </a:path>
                <a:path w="1256665" h="2692400">
                  <a:moveTo>
                    <a:pt x="520580" y="2031999"/>
                  </a:moveTo>
                  <a:lnTo>
                    <a:pt x="518107" y="2031999"/>
                  </a:lnTo>
                  <a:lnTo>
                    <a:pt x="515671" y="2028731"/>
                  </a:lnTo>
                  <a:lnTo>
                    <a:pt x="513717" y="2019299"/>
                  </a:lnTo>
                  <a:lnTo>
                    <a:pt x="516359" y="2019299"/>
                  </a:lnTo>
                  <a:lnTo>
                    <a:pt x="520580" y="2031999"/>
                  </a:lnTo>
                  <a:close/>
                </a:path>
                <a:path w="1256665" h="2692400">
                  <a:moveTo>
                    <a:pt x="533077" y="2031999"/>
                  </a:moveTo>
                  <a:lnTo>
                    <a:pt x="521165" y="2031999"/>
                  </a:lnTo>
                  <a:lnTo>
                    <a:pt x="518220" y="2019299"/>
                  </a:lnTo>
                  <a:lnTo>
                    <a:pt x="528087" y="2019299"/>
                  </a:lnTo>
                  <a:lnTo>
                    <a:pt x="533077" y="2031999"/>
                  </a:lnTo>
                  <a:close/>
                </a:path>
                <a:path w="1256665" h="2692400">
                  <a:moveTo>
                    <a:pt x="536801" y="2031999"/>
                  </a:moveTo>
                  <a:lnTo>
                    <a:pt x="536466" y="2031999"/>
                  </a:lnTo>
                  <a:lnTo>
                    <a:pt x="530907" y="2019299"/>
                  </a:lnTo>
                  <a:lnTo>
                    <a:pt x="532379" y="2019299"/>
                  </a:lnTo>
                  <a:lnTo>
                    <a:pt x="536801" y="2031999"/>
                  </a:lnTo>
                  <a:close/>
                </a:path>
                <a:path w="1256665" h="2692400">
                  <a:moveTo>
                    <a:pt x="594876" y="2031999"/>
                  </a:moveTo>
                  <a:lnTo>
                    <a:pt x="572290" y="2031999"/>
                  </a:lnTo>
                  <a:lnTo>
                    <a:pt x="575105" y="2019299"/>
                  </a:lnTo>
                  <a:lnTo>
                    <a:pt x="591612" y="2019299"/>
                  </a:lnTo>
                  <a:lnTo>
                    <a:pt x="594876" y="2031999"/>
                  </a:lnTo>
                  <a:close/>
                </a:path>
                <a:path w="1256665" h="2692400">
                  <a:moveTo>
                    <a:pt x="597777" y="2031999"/>
                  </a:moveTo>
                  <a:lnTo>
                    <a:pt x="594876" y="2031999"/>
                  </a:lnTo>
                  <a:lnTo>
                    <a:pt x="591612" y="2019299"/>
                  </a:lnTo>
                  <a:lnTo>
                    <a:pt x="597834" y="2029742"/>
                  </a:lnTo>
                  <a:lnTo>
                    <a:pt x="597777" y="2031999"/>
                  </a:lnTo>
                  <a:close/>
                </a:path>
                <a:path w="1256665" h="2692400">
                  <a:moveTo>
                    <a:pt x="597834" y="2029742"/>
                  </a:moveTo>
                  <a:lnTo>
                    <a:pt x="591612" y="2019299"/>
                  </a:lnTo>
                  <a:lnTo>
                    <a:pt x="598096" y="2019299"/>
                  </a:lnTo>
                  <a:lnTo>
                    <a:pt x="597834" y="2029742"/>
                  </a:lnTo>
                  <a:close/>
                </a:path>
                <a:path w="1256665" h="2692400">
                  <a:moveTo>
                    <a:pt x="634187" y="2031579"/>
                  </a:moveTo>
                  <a:lnTo>
                    <a:pt x="630105" y="2019299"/>
                  </a:lnTo>
                  <a:lnTo>
                    <a:pt x="635003" y="2019299"/>
                  </a:lnTo>
                  <a:lnTo>
                    <a:pt x="634187" y="2031579"/>
                  </a:lnTo>
                  <a:close/>
                </a:path>
                <a:path w="1256665" h="2692400">
                  <a:moveTo>
                    <a:pt x="654136" y="2031999"/>
                  </a:moveTo>
                  <a:lnTo>
                    <a:pt x="643236" y="2031999"/>
                  </a:lnTo>
                  <a:lnTo>
                    <a:pt x="635003" y="2019299"/>
                  </a:lnTo>
                  <a:lnTo>
                    <a:pt x="639653" y="2019299"/>
                  </a:lnTo>
                  <a:lnTo>
                    <a:pt x="654136" y="2031999"/>
                  </a:lnTo>
                  <a:close/>
                </a:path>
                <a:path w="1256665" h="2692400">
                  <a:moveTo>
                    <a:pt x="654136" y="2031999"/>
                  </a:moveTo>
                  <a:lnTo>
                    <a:pt x="639653" y="2019299"/>
                  </a:lnTo>
                  <a:lnTo>
                    <a:pt x="648913" y="2019299"/>
                  </a:lnTo>
                  <a:lnTo>
                    <a:pt x="654136" y="2031999"/>
                  </a:lnTo>
                  <a:close/>
                </a:path>
                <a:path w="1256665" h="2692400">
                  <a:moveTo>
                    <a:pt x="657644" y="2031999"/>
                  </a:moveTo>
                  <a:lnTo>
                    <a:pt x="654136" y="2031999"/>
                  </a:lnTo>
                  <a:lnTo>
                    <a:pt x="648913" y="2019299"/>
                  </a:lnTo>
                  <a:lnTo>
                    <a:pt x="656789" y="2019299"/>
                  </a:lnTo>
                  <a:lnTo>
                    <a:pt x="657644" y="2031999"/>
                  </a:lnTo>
                  <a:close/>
                </a:path>
                <a:path w="1256665" h="2692400">
                  <a:moveTo>
                    <a:pt x="741341" y="2031999"/>
                  </a:moveTo>
                  <a:lnTo>
                    <a:pt x="742964" y="2019299"/>
                  </a:lnTo>
                  <a:lnTo>
                    <a:pt x="745178" y="2019299"/>
                  </a:lnTo>
                  <a:lnTo>
                    <a:pt x="741341" y="2031999"/>
                  </a:lnTo>
                  <a:close/>
                </a:path>
                <a:path w="1256665" h="2692400">
                  <a:moveTo>
                    <a:pt x="752636" y="2031999"/>
                  </a:moveTo>
                  <a:lnTo>
                    <a:pt x="751743" y="2031999"/>
                  </a:lnTo>
                  <a:lnTo>
                    <a:pt x="753021" y="2019299"/>
                  </a:lnTo>
                  <a:lnTo>
                    <a:pt x="754937" y="2019299"/>
                  </a:lnTo>
                  <a:lnTo>
                    <a:pt x="754358" y="2024062"/>
                  </a:lnTo>
                  <a:lnTo>
                    <a:pt x="752636" y="2031999"/>
                  </a:lnTo>
                  <a:close/>
                </a:path>
                <a:path w="1256665" h="2692400">
                  <a:moveTo>
                    <a:pt x="753962" y="2031999"/>
                  </a:moveTo>
                  <a:lnTo>
                    <a:pt x="753394" y="2031999"/>
                  </a:lnTo>
                  <a:lnTo>
                    <a:pt x="754358" y="2024062"/>
                  </a:lnTo>
                  <a:lnTo>
                    <a:pt x="755391" y="2019299"/>
                  </a:lnTo>
                  <a:lnTo>
                    <a:pt x="756118" y="2021598"/>
                  </a:lnTo>
                  <a:lnTo>
                    <a:pt x="756040" y="2022327"/>
                  </a:lnTo>
                  <a:lnTo>
                    <a:pt x="753962" y="2031999"/>
                  </a:lnTo>
                  <a:close/>
                </a:path>
                <a:path w="1256665" h="2692400">
                  <a:moveTo>
                    <a:pt x="764787" y="2031999"/>
                  </a:moveTo>
                  <a:lnTo>
                    <a:pt x="759407" y="2031999"/>
                  </a:lnTo>
                  <a:lnTo>
                    <a:pt x="756165" y="2021746"/>
                  </a:lnTo>
                  <a:lnTo>
                    <a:pt x="756690" y="2019299"/>
                  </a:lnTo>
                  <a:lnTo>
                    <a:pt x="769128" y="2019299"/>
                  </a:lnTo>
                  <a:lnTo>
                    <a:pt x="768015" y="2022852"/>
                  </a:lnTo>
                  <a:lnTo>
                    <a:pt x="764787" y="2031999"/>
                  </a:lnTo>
                  <a:close/>
                </a:path>
                <a:path w="1256665" h="2692400">
                  <a:moveTo>
                    <a:pt x="782362" y="2031999"/>
                  </a:moveTo>
                  <a:lnTo>
                    <a:pt x="765150" y="2031999"/>
                  </a:lnTo>
                  <a:lnTo>
                    <a:pt x="768015" y="2022852"/>
                  </a:lnTo>
                  <a:lnTo>
                    <a:pt x="769269" y="2019299"/>
                  </a:lnTo>
                  <a:lnTo>
                    <a:pt x="784099" y="2019299"/>
                  </a:lnTo>
                  <a:lnTo>
                    <a:pt x="782362" y="2031999"/>
                  </a:lnTo>
                  <a:close/>
                </a:path>
                <a:path w="1256665" h="2692400">
                  <a:moveTo>
                    <a:pt x="784997" y="2031999"/>
                  </a:moveTo>
                  <a:lnTo>
                    <a:pt x="782892" y="2031999"/>
                  </a:lnTo>
                  <a:lnTo>
                    <a:pt x="784456" y="2019299"/>
                  </a:lnTo>
                  <a:lnTo>
                    <a:pt x="788867" y="2019299"/>
                  </a:lnTo>
                  <a:lnTo>
                    <a:pt x="784997" y="2031999"/>
                  </a:lnTo>
                  <a:close/>
                </a:path>
                <a:path w="1256665" h="2692400">
                  <a:moveTo>
                    <a:pt x="810679" y="2031999"/>
                  </a:moveTo>
                  <a:lnTo>
                    <a:pt x="807432" y="2031999"/>
                  </a:lnTo>
                  <a:lnTo>
                    <a:pt x="809294" y="2019299"/>
                  </a:lnTo>
                  <a:lnTo>
                    <a:pt x="810880" y="2019299"/>
                  </a:lnTo>
                  <a:lnTo>
                    <a:pt x="810679" y="2031999"/>
                  </a:lnTo>
                  <a:close/>
                </a:path>
                <a:path w="1256665" h="2692400">
                  <a:moveTo>
                    <a:pt x="814349" y="2031999"/>
                  </a:moveTo>
                  <a:lnTo>
                    <a:pt x="811653" y="2031999"/>
                  </a:lnTo>
                  <a:lnTo>
                    <a:pt x="814484" y="2019299"/>
                  </a:lnTo>
                  <a:lnTo>
                    <a:pt x="816941" y="2019299"/>
                  </a:lnTo>
                  <a:lnTo>
                    <a:pt x="816866" y="2021746"/>
                  </a:lnTo>
                  <a:lnTo>
                    <a:pt x="814349" y="2031999"/>
                  </a:lnTo>
                  <a:close/>
                </a:path>
                <a:path w="1256665" h="2692400">
                  <a:moveTo>
                    <a:pt x="816902" y="2021598"/>
                  </a:moveTo>
                  <a:lnTo>
                    <a:pt x="816941" y="2019299"/>
                  </a:lnTo>
                  <a:lnTo>
                    <a:pt x="817450" y="2019299"/>
                  </a:lnTo>
                  <a:lnTo>
                    <a:pt x="816902" y="2021598"/>
                  </a:lnTo>
                  <a:close/>
                </a:path>
                <a:path w="1256665" h="2692400">
                  <a:moveTo>
                    <a:pt x="817445" y="2019385"/>
                  </a:moveTo>
                  <a:close/>
                </a:path>
                <a:path w="1256665" h="2692400">
                  <a:moveTo>
                    <a:pt x="819961" y="2031999"/>
                  </a:moveTo>
                  <a:lnTo>
                    <a:pt x="817407" y="2031999"/>
                  </a:lnTo>
                  <a:lnTo>
                    <a:pt x="820275" y="2019299"/>
                  </a:lnTo>
                  <a:lnTo>
                    <a:pt x="820708" y="2019299"/>
                  </a:lnTo>
                  <a:lnTo>
                    <a:pt x="819961" y="2031999"/>
                  </a:lnTo>
                  <a:close/>
                </a:path>
                <a:path w="1256665" h="2692400">
                  <a:moveTo>
                    <a:pt x="825282" y="2031999"/>
                  </a:moveTo>
                  <a:lnTo>
                    <a:pt x="822446" y="2031999"/>
                  </a:lnTo>
                  <a:lnTo>
                    <a:pt x="826164" y="2019299"/>
                  </a:lnTo>
                  <a:lnTo>
                    <a:pt x="825282" y="2031999"/>
                  </a:lnTo>
                  <a:close/>
                </a:path>
                <a:path w="1256665" h="2692400">
                  <a:moveTo>
                    <a:pt x="832778" y="2031999"/>
                  </a:moveTo>
                  <a:lnTo>
                    <a:pt x="829796" y="2031999"/>
                  </a:lnTo>
                  <a:lnTo>
                    <a:pt x="835067" y="2019299"/>
                  </a:lnTo>
                  <a:lnTo>
                    <a:pt x="832778" y="2031999"/>
                  </a:lnTo>
                  <a:close/>
                </a:path>
                <a:path w="1256665" h="2692400">
                  <a:moveTo>
                    <a:pt x="833335" y="2031999"/>
                  </a:moveTo>
                  <a:lnTo>
                    <a:pt x="832778" y="2031999"/>
                  </a:lnTo>
                  <a:lnTo>
                    <a:pt x="835100" y="2019299"/>
                  </a:lnTo>
                  <a:lnTo>
                    <a:pt x="835771" y="2019299"/>
                  </a:lnTo>
                  <a:lnTo>
                    <a:pt x="833335" y="2031999"/>
                  </a:lnTo>
                  <a:close/>
                </a:path>
                <a:path w="1256665" h="2692400">
                  <a:moveTo>
                    <a:pt x="833335" y="2031999"/>
                  </a:moveTo>
                  <a:lnTo>
                    <a:pt x="835771" y="2019299"/>
                  </a:lnTo>
                  <a:lnTo>
                    <a:pt x="835739" y="2022327"/>
                  </a:lnTo>
                  <a:lnTo>
                    <a:pt x="833335" y="2031999"/>
                  </a:lnTo>
                  <a:close/>
                </a:path>
                <a:path w="1256665" h="2692400">
                  <a:moveTo>
                    <a:pt x="835739" y="2022327"/>
                  </a:moveTo>
                  <a:lnTo>
                    <a:pt x="835771" y="2019299"/>
                  </a:lnTo>
                  <a:lnTo>
                    <a:pt x="836491" y="2019299"/>
                  </a:lnTo>
                  <a:lnTo>
                    <a:pt x="835739" y="2022327"/>
                  </a:lnTo>
                  <a:close/>
                </a:path>
                <a:path w="1256665" h="2692400">
                  <a:moveTo>
                    <a:pt x="840296" y="2031999"/>
                  </a:moveTo>
                  <a:lnTo>
                    <a:pt x="839284" y="2031999"/>
                  </a:lnTo>
                  <a:lnTo>
                    <a:pt x="842109" y="2019299"/>
                  </a:lnTo>
                  <a:lnTo>
                    <a:pt x="840296" y="2031999"/>
                  </a:lnTo>
                  <a:close/>
                </a:path>
                <a:path w="1256665" h="2692400">
                  <a:moveTo>
                    <a:pt x="873649" y="2031999"/>
                  </a:moveTo>
                  <a:lnTo>
                    <a:pt x="853066" y="2031999"/>
                  </a:lnTo>
                  <a:lnTo>
                    <a:pt x="849840" y="2019299"/>
                  </a:lnTo>
                  <a:lnTo>
                    <a:pt x="872436" y="2019299"/>
                  </a:lnTo>
                  <a:lnTo>
                    <a:pt x="873649" y="2031999"/>
                  </a:lnTo>
                  <a:close/>
                </a:path>
                <a:path w="1256665" h="2692400">
                  <a:moveTo>
                    <a:pt x="816725" y="2031999"/>
                  </a:moveTo>
                  <a:lnTo>
                    <a:pt x="816902" y="2021598"/>
                  </a:lnTo>
                  <a:lnTo>
                    <a:pt x="817445" y="2019385"/>
                  </a:lnTo>
                  <a:lnTo>
                    <a:pt x="816725" y="2031999"/>
                  </a:lnTo>
                  <a:close/>
                </a:path>
                <a:path w="1256665" h="2692400">
                  <a:moveTo>
                    <a:pt x="283728" y="2031999"/>
                  </a:moveTo>
                  <a:lnTo>
                    <a:pt x="280892" y="2031999"/>
                  </a:lnTo>
                  <a:lnTo>
                    <a:pt x="271470" y="2020777"/>
                  </a:lnTo>
                  <a:lnTo>
                    <a:pt x="283728" y="2031999"/>
                  </a:lnTo>
                  <a:close/>
                </a:path>
                <a:path w="1256665" h="2692400">
                  <a:moveTo>
                    <a:pt x="835636" y="2031999"/>
                  </a:moveTo>
                  <a:lnTo>
                    <a:pt x="833335" y="2031999"/>
                  </a:lnTo>
                  <a:lnTo>
                    <a:pt x="835739" y="2022327"/>
                  </a:lnTo>
                  <a:lnTo>
                    <a:pt x="835636" y="2031999"/>
                  </a:lnTo>
                  <a:close/>
                </a:path>
                <a:path w="1256665" h="2692400">
                  <a:moveTo>
                    <a:pt x="765150" y="2031999"/>
                  </a:moveTo>
                  <a:lnTo>
                    <a:pt x="764787" y="2031999"/>
                  </a:lnTo>
                  <a:lnTo>
                    <a:pt x="768015" y="2022852"/>
                  </a:lnTo>
                  <a:lnTo>
                    <a:pt x="765150" y="2031999"/>
                  </a:lnTo>
                  <a:close/>
                </a:path>
                <a:path w="1256665" h="2692400">
                  <a:moveTo>
                    <a:pt x="518107" y="2031999"/>
                  </a:moveTo>
                  <a:lnTo>
                    <a:pt x="516348" y="2031999"/>
                  </a:lnTo>
                  <a:lnTo>
                    <a:pt x="515671" y="2028731"/>
                  </a:lnTo>
                  <a:lnTo>
                    <a:pt x="518107" y="2031999"/>
                  </a:lnTo>
                  <a:close/>
                </a:path>
                <a:path w="1256665" h="2692400">
                  <a:moveTo>
                    <a:pt x="599179" y="2031999"/>
                  </a:moveTo>
                  <a:lnTo>
                    <a:pt x="597777" y="2031999"/>
                  </a:lnTo>
                  <a:lnTo>
                    <a:pt x="597834" y="2029742"/>
                  </a:lnTo>
                  <a:lnTo>
                    <a:pt x="599179" y="2031999"/>
                  </a:lnTo>
                  <a:close/>
                </a:path>
                <a:path w="1256665" h="2692400">
                  <a:moveTo>
                    <a:pt x="634327" y="2031999"/>
                  </a:moveTo>
                  <a:lnTo>
                    <a:pt x="634159" y="2031999"/>
                  </a:lnTo>
                  <a:lnTo>
                    <a:pt x="634187" y="2031579"/>
                  </a:lnTo>
                  <a:lnTo>
                    <a:pt x="634327" y="2031999"/>
                  </a:lnTo>
                  <a:close/>
                </a:path>
                <a:path w="1256665" h="2692400">
                  <a:moveTo>
                    <a:pt x="192583" y="2044699"/>
                  </a:moveTo>
                  <a:lnTo>
                    <a:pt x="186164" y="2031999"/>
                  </a:lnTo>
                  <a:lnTo>
                    <a:pt x="193725" y="2031999"/>
                  </a:lnTo>
                  <a:lnTo>
                    <a:pt x="192583" y="2044699"/>
                  </a:lnTo>
                  <a:close/>
                </a:path>
                <a:path w="1256665" h="2692400">
                  <a:moveTo>
                    <a:pt x="211670" y="2057399"/>
                  </a:moveTo>
                  <a:lnTo>
                    <a:pt x="191660" y="2057399"/>
                  </a:lnTo>
                  <a:lnTo>
                    <a:pt x="195616" y="2044699"/>
                  </a:lnTo>
                  <a:lnTo>
                    <a:pt x="198355" y="2044699"/>
                  </a:lnTo>
                  <a:lnTo>
                    <a:pt x="196580" y="2031999"/>
                  </a:lnTo>
                  <a:lnTo>
                    <a:pt x="221222" y="2031999"/>
                  </a:lnTo>
                  <a:lnTo>
                    <a:pt x="218024" y="2044699"/>
                  </a:lnTo>
                  <a:lnTo>
                    <a:pt x="211670" y="2057399"/>
                  </a:lnTo>
                  <a:close/>
                </a:path>
                <a:path w="1256665" h="2692400">
                  <a:moveTo>
                    <a:pt x="268560" y="2039216"/>
                  </a:moveTo>
                  <a:lnTo>
                    <a:pt x="262836" y="2031999"/>
                  </a:lnTo>
                  <a:lnTo>
                    <a:pt x="266127" y="2031999"/>
                  </a:lnTo>
                  <a:lnTo>
                    <a:pt x="268560" y="2039216"/>
                  </a:lnTo>
                  <a:close/>
                </a:path>
                <a:path w="1256665" h="2692400">
                  <a:moveTo>
                    <a:pt x="275361" y="2044699"/>
                  </a:moveTo>
                  <a:lnTo>
                    <a:pt x="272909" y="2044699"/>
                  </a:lnTo>
                  <a:lnTo>
                    <a:pt x="271625" y="2043080"/>
                  </a:lnTo>
                  <a:lnTo>
                    <a:pt x="269429" y="2031999"/>
                  </a:lnTo>
                  <a:lnTo>
                    <a:pt x="273277" y="2031999"/>
                  </a:lnTo>
                  <a:lnTo>
                    <a:pt x="275361" y="2044699"/>
                  </a:lnTo>
                  <a:close/>
                </a:path>
                <a:path w="1256665" h="2692400">
                  <a:moveTo>
                    <a:pt x="290542" y="2044699"/>
                  </a:moveTo>
                  <a:lnTo>
                    <a:pt x="275361" y="2044699"/>
                  </a:lnTo>
                  <a:lnTo>
                    <a:pt x="275285" y="2031999"/>
                  </a:lnTo>
                  <a:lnTo>
                    <a:pt x="285227" y="2031999"/>
                  </a:lnTo>
                  <a:lnTo>
                    <a:pt x="290542" y="2044699"/>
                  </a:lnTo>
                  <a:close/>
                </a:path>
                <a:path w="1256665" h="2692400">
                  <a:moveTo>
                    <a:pt x="291657" y="2044699"/>
                  </a:moveTo>
                  <a:lnTo>
                    <a:pt x="290542" y="2044699"/>
                  </a:lnTo>
                  <a:lnTo>
                    <a:pt x="285227" y="2031999"/>
                  </a:lnTo>
                  <a:lnTo>
                    <a:pt x="285704" y="2031999"/>
                  </a:lnTo>
                  <a:lnTo>
                    <a:pt x="291657" y="2044699"/>
                  </a:lnTo>
                  <a:close/>
                </a:path>
                <a:path w="1256665" h="2692400">
                  <a:moveTo>
                    <a:pt x="295148" y="2044699"/>
                  </a:moveTo>
                  <a:lnTo>
                    <a:pt x="291657" y="2044699"/>
                  </a:lnTo>
                  <a:lnTo>
                    <a:pt x="285704" y="2031999"/>
                  </a:lnTo>
                  <a:lnTo>
                    <a:pt x="292291" y="2031999"/>
                  </a:lnTo>
                  <a:lnTo>
                    <a:pt x="293508" y="2034907"/>
                  </a:lnTo>
                  <a:lnTo>
                    <a:pt x="293602" y="2035372"/>
                  </a:lnTo>
                  <a:lnTo>
                    <a:pt x="295148" y="2044699"/>
                  </a:lnTo>
                  <a:close/>
                </a:path>
                <a:path w="1256665" h="2692400">
                  <a:moveTo>
                    <a:pt x="293536" y="2034976"/>
                  </a:moveTo>
                  <a:lnTo>
                    <a:pt x="292291" y="2031999"/>
                  </a:lnTo>
                  <a:lnTo>
                    <a:pt x="293043" y="2031999"/>
                  </a:lnTo>
                  <a:lnTo>
                    <a:pt x="293536" y="2034976"/>
                  </a:lnTo>
                  <a:close/>
                </a:path>
                <a:path w="1256665" h="2692400">
                  <a:moveTo>
                    <a:pt x="297606" y="2044699"/>
                  </a:moveTo>
                  <a:lnTo>
                    <a:pt x="293536" y="2034976"/>
                  </a:lnTo>
                  <a:lnTo>
                    <a:pt x="293043" y="2031999"/>
                  </a:lnTo>
                  <a:lnTo>
                    <a:pt x="296794" y="2031999"/>
                  </a:lnTo>
                  <a:lnTo>
                    <a:pt x="297606" y="2044699"/>
                  </a:lnTo>
                  <a:close/>
                </a:path>
                <a:path w="1256665" h="2692400">
                  <a:moveTo>
                    <a:pt x="354809" y="2044699"/>
                  </a:moveTo>
                  <a:lnTo>
                    <a:pt x="354003" y="2044699"/>
                  </a:lnTo>
                  <a:lnTo>
                    <a:pt x="350534" y="2031999"/>
                  </a:lnTo>
                  <a:lnTo>
                    <a:pt x="354809" y="2044699"/>
                  </a:lnTo>
                  <a:close/>
                </a:path>
                <a:path w="1256665" h="2692400">
                  <a:moveTo>
                    <a:pt x="356965" y="2034257"/>
                  </a:moveTo>
                  <a:lnTo>
                    <a:pt x="354420" y="2031999"/>
                  </a:lnTo>
                  <a:lnTo>
                    <a:pt x="355042" y="2031999"/>
                  </a:lnTo>
                  <a:lnTo>
                    <a:pt x="356965" y="2034257"/>
                  </a:lnTo>
                  <a:close/>
                </a:path>
                <a:path w="1256665" h="2692400">
                  <a:moveTo>
                    <a:pt x="368741" y="2044699"/>
                  </a:moveTo>
                  <a:lnTo>
                    <a:pt x="356911" y="2034193"/>
                  </a:lnTo>
                  <a:lnTo>
                    <a:pt x="355042" y="2031999"/>
                  </a:lnTo>
                  <a:lnTo>
                    <a:pt x="359534" y="2031999"/>
                  </a:lnTo>
                  <a:lnTo>
                    <a:pt x="368741" y="2044699"/>
                  </a:lnTo>
                  <a:close/>
                </a:path>
                <a:path w="1256665" h="2692400">
                  <a:moveTo>
                    <a:pt x="382721" y="2044699"/>
                  </a:moveTo>
                  <a:lnTo>
                    <a:pt x="368741" y="2044699"/>
                  </a:lnTo>
                  <a:lnTo>
                    <a:pt x="359534" y="2031999"/>
                  </a:lnTo>
                  <a:lnTo>
                    <a:pt x="380323" y="2031999"/>
                  </a:lnTo>
                  <a:lnTo>
                    <a:pt x="382721" y="2044699"/>
                  </a:lnTo>
                  <a:close/>
                </a:path>
                <a:path w="1256665" h="2692400">
                  <a:moveTo>
                    <a:pt x="390260" y="2044699"/>
                  </a:moveTo>
                  <a:lnTo>
                    <a:pt x="388940" y="2044699"/>
                  </a:lnTo>
                  <a:lnTo>
                    <a:pt x="385498" y="2031999"/>
                  </a:lnTo>
                  <a:lnTo>
                    <a:pt x="391760" y="2031999"/>
                  </a:lnTo>
                  <a:lnTo>
                    <a:pt x="390260" y="2044699"/>
                  </a:lnTo>
                  <a:close/>
                </a:path>
                <a:path w="1256665" h="2692400">
                  <a:moveTo>
                    <a:pt x="432585" y="2044699"/>
                  </a:moveTo>
                  <a:lnTo>
                    <a:pt x="421847" y="2044699"/>
                  </a:lnTo>
                  <a:lnTo>
                    <a:pt x="422139" y="2031999"/>
                  </a:lnTo>
                  <a:lnTo>
                    <a:pt x="432585" y="2044699"/>
                  </a:lnTo>
                  <a:close/>
                </a:path>
                <a:path w="1256665" h="2692400">
                  <a:moveTo>
                    <a:pt x="438858" y="2044699"/>
                  </a:moveTo>
                  <a:lnTo>
                    <a:pt x="432850" y="2044699"/>
                  </a:lnTo>
                  <a:lnTo>
                    <a:pt x="425300" y="2031999"/>
                  </a:lnTo>
                  <a:lnTo>
                    <a:pt x="427427" y="2031999"/>
                  </a:lnTo>
                  <a:lnTo>
                    <a:pt x="438858" y="2044699"/>
                  </a:lnTo>
                  <a:close/>
                </a:path>
                <a:path w="1256665" h="2692400">
                  <a:moveTo>
                    <a:pt x="450776" y="2044699"/>
                  </a:moveTo>
                  <a:lnTo>
                    <a:pt x="440347" y="2044699"/>
                  </a:lnTo>
                  <a:lnTo>
                    <a:pt x="435838" y="2031999"/>
                  </a:lnTo>
                  <a:lnTo>
                    <a:pt x="447426" y="2031999"/>
                  </a:lnTo>
                  <a:lnTo>
                    <a:pt x="450776" y="2044699"/>
                  </a:lnTo>
                  <a:close/>
                </a:path>
                <a:path w="1256665" h="2692400">
                  <a:moveTo>
                    <a:pt x="511171" y="2035267"/>
                  </a:moveTo>
                  <a:lnTo>
                    <a:pt x="509588" y="2031999"/>
                  </a:lnTo>
                  <a:lnTo>
                    <a:pt x="511303" y="2031999"/>
                  </a:lnTo>
                  <a:lnTo>
                    <a:pt x="511171" y="2035267"/>
                  </a:lnTo>
                  <a:close/>
                </a:path>
                <a:path w="1256665" h="2692400">
                  <a:moveTo>
                    <a:pt x="528774" y="2044699"/>
                  </a:moveTo>
                  <a:lnTo>
                    <a:pt x="515742" y="2044699"/>
                  </a:lnTo>
                  <a:lnTo>
                    <a:pt x="511850" y="2031999"/>
                  </a:lnTo>
                  <a:lnTo>
                    <a:pt x="522870" y="2031999"/>
                  </a:lnTo>
                  <a:lnTo>
                    <a:pt x="524660" y="2034976"/>
                  </a:lnTo>
                  <a:lnTo>
                    <a:pt x="528774" y="2044699"/>
                  </a:lnTo>
                  <a:close/>
                </a:path>
                <a:path w="1256665" h="2692400">
                  <a:moveTo>
                    <a:pt x="524631" y="2034907"/>
                  </a:moveTo>
                  <a:lnTo>
                    <a:pt x="522870" y="2031999"/>
                  </a:lnTo>
                  <a:lnTo>
                    <a:pt x="523400" y="2031999"/>
                  </a:lnTo>
                  <a:lnTo>
                    <a:pt x="524631" y="2034907"/>
                  </a:lnTo>
                  <a:close/>
                </a:path>
                <a:path w="1256665" h="2692400">
                  <a:moveTo>
                    <a:pt x="535756" y="2044699"/>
                  </a:moveTo>
                  <a:lnTo>
                    <a:pt x="530561" y="2044699"/>
                  </a:lnTo>
                  <a:lnTo>
                    <a:pt x="524631" y="2034907"/>
                  </a:lnTo>
                  <a:lnTo>
                    <a:pt x="523400" y="2031999"/>
                  </a:lnTo>
                  <a:lnTo>
                    <a:pt x="532287" y="2031999"/>
                  </a:lnTo>
                  <a:lnTo>
                    <a:pt x="535756" y="2044699"/>
                  </a:lnTo>
                  <a:close/>
                </a:path>
                <a:path w="1256665" h="2692400">
                  <a:moveTo>
                    <a:pt x="596559" y="2044699"/>
                  </a:moveTo>
                  <a:lnTo>
                    <a:pt x="585578" y="2044699"/>
                  </a:lnTo>
                  <a:lnTo>
                    <a:pt x="575505" y="2031999"/>
                  </a:lnTo>
                  <a:lnTo>
                    <a:pt x="589756" y="2031999"/>
                  </a:lnTo>
                  <a:lnTo>
                    <a:pt x="596559" y="2044699"/>
                  </a:lnTo>
                  <a:close/>
                </a:path>
                <a:path w="1256665" h="2692400">
                  <a:moveTo>
                    <a:pt x="632779" y="2044699"/>
                  </a:moveTo>
                  <a:lnTo>
                    <a:pt x="627778" y="2044699"/>
                  </a:lnTo>
                  <a:lnTo>
                    <a:pt x="626917" y="2031999"/>
                  </a:lnTo>
                  <a:lnTo>
                    <a:pt x="631583" y="2031999"/>
                  </a:lnTo>
                  <a:lnTo>
                    <a:pt x="632829" y="2040546"/>
                  </a:lnTo>
                  <a:lnTo>
                    <a:pt x="632779" y="2044699"/>
                  </a:lnTo>
                  <a:close/>
                </a:path>
                <a:path w="1256665" h="2692400">
                  <a:moveTo>
                    <a:pt x="640205" y="2044699"/>
                  </a:moveTo>
                  <a:lnTo>
                    <a:pt x="633434" y="2044699"/>
                  </a:lnTo>
                  <a:lnTo>
                    <a:pt x="632911" y="2041112"/>
                  </a:lnTo>
                  <a:lnTo>
                    <a:pt x="632931" y="2031999"/>
                  </a:lnTo>
                  <a:lnTo>
                    <a:pt x="640205" y="2044699"/>
                  </a:lnTo>
                  <a:close/>
                </a:path>
                <a:path w="1256665" h="2692400">
                  <a:moveTo>
                    <a:pt x="657362" y="2044699"/>
                  </a:moveTo>
                  <a:lnTo>
                    <a:pt x="640205" y="2044699"/>
                  </a:lnTo>
                  <a:lnTo>
                    <a:pt x="635837" y="2031999"/>
                  </a:lnTo>
                  <a:lnTo>
                    <a:pt x="654764" y="2031999"/>
                  </a:lnTo>
                  <a:lnTo>
                    <a:pt x="657362" y="2044699"/>
                  </a:lnTo>
                  <a:close/>
                </a:path>
                <a:path w="1256665" h="2692400">
                  <a:moveTo>
                    <a:pt x="693023" y="2034193"/>
                  </a:moveTo>
                  <a:lnTo>
                    <a:pt x="691498" y="2031999"/>
                  </a:lnTo>
                  <a:lnTo>
                    <a:pt x="691807" y="2031999"/>
                  </a:lnTo>
                  <a:lnTo>
                    <a:pt x="693023" y="2034193"/>
                  </a:lnTo>
                  <a:close/>
                </a:path>
                <a:path w="1256665" h="2692400">
                  <a:moveTo>
                    <a:pt x="706752" y="2041112"/>
                  </a:moveTo>
                  <a:lnTo>
                    <a:pt x="694616" y="2031999"/>
                  </a:lnTo>
                  <a:lnTo>
                    <a:pt x="709024" y="2031999"/>
                  </a:lnTo>
                  <a:lnTo>
                    <a:pt x="706752" y="2041112"/>
                  </a:lnTo>
                  <a:close/>
                </a:path>
                <a:path w="1256665" h="2692400">
                  <a:moveTo>
                    <a:pt x="769166" y="2044699"/>
                  </a:moveTo>
                  <a:lnTo>
                    <a:pt x="769788" y="2031999"/>
                  </a:lnTo>
                  <a:lnTo>
                    <a:pt x="770898" y="2031999"/>
                  </a:lnTo>
                  <a:lnTo>
                    <a:pt x="769166" y="2044699"/>
                  </a:lnTo>
                  <a:close/>
                </a:path>
                <a:path w="1256665" h="2692400">
                  <a:moveTo>
                    <a:pt x="778058" y="2044699"/>
                  </a:moveTo>
                  <a:lnTo>
                    <a:pt x="779395" y="2031999"/>
                  </a:lnTo>
                  <a:lnTo>
                    <a:pt x="778058" y="2044699"/>
                  </a:lnTo>
                  <a:close/>
                </a:path>
                <a:path w="1256665" h="2692400">
                  <a:moveTo>
                    <a:pt x="782340" y="2044699"/>
                  </a:moveTo>
                  <a:lnTo>
                    <a:pt x="781192" y="2031999"/>
                  </a:lnTo>
                  <a:lnTo>
                    <a:pt x="783379" y="2031999"/>
                  </a:lnTo>
                  <a:lnTo>
                    <a:pt x="782783" y="2042349"/>
                  </a:lnTo>
                  <a:lnTo>
                    <a:pt x="782340" y="2044699"/>
                  </a:lnTo>
                  <a:close/>
                </a:path>
                <a:path w="1256665" h="2692400">
                  <a:moveTo>
                    <a:pt x="782783" y="2042349"/>
                  </a:moveTo>
                  <a:lnTo>
                    <a:pt x="783379" y="2031999"/>
                  </a:lnTo>
                  <a:lnTo>
                    <a:pt x="784634" y="2031999"/>
                  </a:lnTo>
                  <a:lnTo>
                    <a:pt x="784311" y="2034257"/>
                  </a:lnTo>
                  <a:lnTo>
                    <a:pt x="782783" y="2042349"/>
                  </a:lnTo>
                  <a:close/>
                </a:path>
                <a:path w="1256665" h="2692400">
                  <a:moveTo>
                    <a:pt x="784354" y="2034027"/>
                  </a:moveTo>
                  <a:lnTo>
                    <a:pt x="784634" y="2031999"/>
                  </a:lnTo>
                  <a:lnTo>
                    <a:pt x="784632" y="2032555"/>
                  </a:lnTo>
                  <a:lnTo>
                    <a:pt x="784354" y="2034027"/>
                  </a:lnTo>
                  <a:close/>
                </a:path>
                <a:path w="1256665" h="2692400">
                  <a:moveTo>
                    <a:pt x="784632" y="2032555"/>
                  </a:moveTo>
                  <a:lnTo>
                    <a:pt x="784634" y="2031999"/>
                  </a:lnTo>
                  <a:lnTo>
                    <a:pt x="784632" y="2032555"/>
                  </a:lnTo>
                  <a:close/>
                </a:path>
                <a:path w="1256665" h="2692400">
                  <a:moveTo>
                    <a:pt x="785246" y="2044699"/>
                  </a:moveTo>
                  <a:lnTo>
                    <a:pt x="784586" y="2044699"/>
                  </a:lnTo>
                  <a:lnTo>
                    <a:pt x="784622" y="2035372"/>
                  </a:lnTo>
                  <a:lnTo>
                    <a:pt x="784737" y="2031999"/>
                  </a:lnTo>
                  <a:lnTo>
                    <a:pt x="788385" y="2031999"/>
                  </a:lnTo>
                  <a:lnTo>
                    <a:pt x="785246" y="2044699"/>
                  </a:lnTo>
                  <a:close/>
                </a:path>
                <a:path w="1256665" h="2692400">
                  <a:moveTo>
                    <a:pt x="788975" y="2044699"/>
                  </a:moveTo>
                  <a:lnTo>
                    <a:pt x="787368" y="2044699"/>
                  </a:lnTo>
                  <a:lnTo>
                    <a:pt x="788385" y="2031999"/>
                  </a:lnTo>
                  <a:lnTo>
                    <a:pt x="790388" y="2031999"/>
                  </a:lnTo>
                  <a:lnTo>
                    <a:pt x="788975" y="2044699"/>
                  </a:lnTo>
                  <a:close/>
                </a:path>
                <a:path w="1256665" h="2692400">
                  <a:moveTo>
                    <a:pt x="791768" y="2044699"/>
                  </a:moveTo>
                  <a:lnTo>
                    <a:pt x="790843" y="2044699"/>
                  </a:lnTo>
                  <a:lnTo>
                    <a:pt x="790388" y="2031999"/>
                  </a:lnTo>
                  <a:lnTo>
                    <a:pt x="793960" y="2031999"/>
                  </a:lnTo>
                  <a:lnTo>
                    <a:pt x="791768" y="2044699"/>
                  </a:lnTo>
                  <a:close/>
                </a:path>
                <a:path w="1256665" h="2692400">
                  <a:moveTo>
                    <a:pt x="793511" y="2044699"/>
                  </a:moveTo>
                  <a:lnTo>
                    <a:pt x="791768" y="2044699"/>
                  </a:lnTo>
                  <a:lnTo>
                    <a:pt x="793960" y="2031999"/>
                  </a:lnTo>
                  <a:lnTo>
                    <a:pt x="796856" y="2031999"/>
                  </a:lnTo>
                  <a:lnTo>
                    <a:pt x="793511" y="2044699"/>
                  </a:lnTo>
                  <a:close/>
                </a:path>
                <a:path w="1256665" h="2692400">
                  <a:moveTo>
                    <a:pt x="793863" y="2044699"/>
                  </a:moveTo>
                  <a:lnTo>
                    <a:pt x="793511" y="2044699"/>
                  </a:lnTo>
                  <a:lnTo>
                    <a:pt x="796856" y="2031999"/>
                  </a:lnTo>
                  <a:lnTo>
                    <a:pt x="797240" y="2031999"/>
                  </a:lnTo>
                  <a:lnTo>
                    <a:pt x="796649" y="2035372"/>
                  </a:lnTo>
                  <a:lnTo>
                    <a:pt x="793863" y="2044699"/>
                  </a:lnTo>
                  <a:close/>
                </a:path>
                <a:path w="1256665" h="2692400">
                  <a:moveTo>
                    <a:pt x="796649" y="2035372"/>
                  </a:moveTo>
                  <a:lnTo>
                    <a:pt x="797240" y="2031999"/>
                  </a:lnTo>
                  <a:lnTo>
                    <a:pt x="797657" y="2031999"/>
                  </a:lnTo>
                  <a:lnTo>
                    <a:pt x="796649" y="2035372"/>
                  </a:lnTo>
                  <a:close/>
                </a:path>
                <a:path w="1256665" h="2692400">
                  <a:moveTo>
                    <a:pt x="795309" y="2044699"/>
                  </a:moveTo>
                  <a:lnTo>
                    <a:pt x="795016" y="2044699"/>
                  </a:lnTo>
                  <a:lnTo>
                    <a:pt x="796681" y="2035267"/>
                  </a:lnTo>
                  <a:lnTo>
                    <a:pt x="797657" y="2031999"/>
                  </a:lnTo>
                  <a:lnTo>
                    <a:pt x="798850" y="2031999"/>
                  </a:lnTo>
                  <a:lnTo>
                    <a:pt x="795309" y="2044699"/>
                  </a:lnTo>
                  <a:close/>
                </a:path>
                <a:path w="1256665" h="2692400">
                  <a:moveTo>
                    <a:pt x="798234" y="2043814"/>
                  </a:moveTo>
                  <a:lnTo>
                    <a:pt x="798850" y="2031999"/>
                  </a:lnTo>
                  <a:lnTo>
                    <a:pt x="800872" y="2031999"/>
                  </a:lnTo>
                  <a:lnTo>
                    <a:pt x="798234" y="2043814"/>
                  </a:lnTo>
                  <a:close/>
                </a:path>
                <a:path w="1256665" h="2692400">
                  <a:moveTo>
                    <a:pt x="806046" y="2057399"/>
                  </a:moveTo>
                  <a:lnTo>
                    <a:pt x="806392" y="2044699"/>
                  </a:lnTo>
                  <a:lnTo>
                    <a:pt x="799649" y="2044699"/>
                  </a:lnTo>
                  <a:lnTo>
                    <a:pt x="800872" y="2031999"/>
                  </a:lnTo>
                  <a:lnTo>
                    <a:pt x="812969" y="2031999"/>
                  </a:lnTo>
                  <a:lnTo>
                    <a:pt x="809575" y="2044699"/>
                  </a:lnTo>
                  <a:lnTo>
                    <a:pt x="806046" y="2057399"/>
                  </a:lnTo>
                  <a:close/>
                </a:path>
                <a:path w="1256665" h="2692400">
                  <a:moveTo>
                    <a:pt x="823171" y="2044699"/>
                  </a:moveTo>
                  <a:lnTo>
                    <a:pt x="811453" y="2044699"/>
                  </a:lnTo>
                  <a:lnTo>
                    <a:pt x="812969" y="2031999"/>
                  </a:lnTo>
                  <a:lnTo>
                    <a:pt x="822181" y="2031999"/>
                  </a:lnTo>
                  <a:lnTo>
                    <a:pt x="823171" y="2044699"/>
                  </a:lnTo>
                  <a:close/>
                </a:path>
                <a:path w="1256665" h="2692400">
                  <a:moveTo>
                    <a:pt x="832394" y="2044699"/>
                  </a:moveTo>
                  <a:lnTo>
                    <a:pt x="824773" y="2044699"/>
                  </a:lnTo>
                  <a:lnTo>
                    <a:pt x="824508" y="2031999"/>
                  </a:lnTo>
                  <a:lnTo>
                    <a:pt x="833795" y="2031999"/>
                  </a:lnTo>
                  <a:lnTo>
                    <a:pt x="832394" y="2044699"/>
                  </a:lnTo>
                  <a:close/>
                </a:path>
                <a:path w="1256665" h="2692400">
                  <a:moveTo>
                    <a:pt x="834164" y="2044699"/>
                  </a:moveTo>
                  <a:lnTo>
                    <a:pt x="833747" y="2044699"/>
                  </a:lnTo>
                  <a:lnTo>
                    <a:pt x="835522" y="2031999"/>
                  </a:lnTo>
                  <a:lnTo>
                    <a:pt x="835885" y="2031999"/>
                  </a:lnTo>
                  <a:lnTo>
                    <a:pt x="834164" y="2044699"/>
                  </a:lnTo>
                  <a:close/>
                </a:path>
                <a:path w="1256665" h="2692400">
                  <a:moveTo>
                    <a:pt x="839803" y="2044699"/>
                  </a:moveTo>
                  <a:lnTo>
                    <a:pt x="834164" y="2044699"/>
                  </a:lnTo>
                  <a:lnTo>
                    <a:pt x="840296" y="2031999"/>
                  </a:lnTo>
                  <a:lnTo>
                    <a:pt x="843099" y="2031999"/>
                  </a:lnTo>
                  <a:lnTo>
                    <a:pt x="839803" y="2044699"/>
                  </a:lnTo>
                  <a:close/>
                </a:path>
                <a:path w="1256665" h="2692400">
                  <a:moveTo>
                    <a:pt x="845930" y="2044699"/>
                  </a:moveTo>
                  <a:lnTo>
                    <a:pt x="840177" y="2044699"/>
                  </a:lnTo>
                  <a:lnTo>
                    <a:pt x="843170" y="2031999"/>
                  </a:lnTo>
                  <a:lnTo>
                    <a:pt x="846157" y="2031999"/>
                  </a:lnTo>
                  <a:lnTo>
                    <a:pt x="845930" y="2044699"/>
                  </a:lnTo>
                  <a:close/>
                </a:path>
                <a:path w="1256665" h="2692400">
                  <a:moveTo>
                    <a:pt x="830548" y="2070099"/>
                  </a:moveTo>
                  <a:lnTo>
                    <a:pt x="833097" y="2057399"/>
                  </a:lnTo>
                  <a:lnTo>
                    <a:pt x="832123" y="2044699"/>
                  </a:lnTo>
                  <a:lnTo>
                    <a:pt x="845930" y="2044699"/>
                  </a:lnTo>
                  <a:lnTo>
                    <a:pt x="847473" y="2031999"/>
                  </a:lnTo>
                  <a:lnTo>
                    <a:pt x="850339" y="2031999"/>
                  </a:lnTo>
                  <a:lnTo>
                    <a:pt x="847398" y="2045209"/>
                  </a:lnTo>
                  <a:lnTo>
                    <a:pt x="844493" y="2057399"/>
                  </a:lnTo>
                  <a:lnTo>
                    <a:pt x="834818" y="2057399"/>
                  </a:lnTo>
                  <a:lnTo>
                    <a:pt x="830548" y="2070099"/>
                  </a:lnTo>
                  <a:close/>
                </a:path>
                <a:path w="1256665" h="2692400">
                  <a:moveTo>
                    <a:pt x="876734" y="2044699"/>
                  </a:moveTo>
                  <a:lnTo>
                    <a:pt x="850982" y="2044699"/>
                  </a:lnTo>
                  <a:lnTo>
                    <a:pt x="852617" y="2031999"/>
                  </a:lnTo>
                  <a:lnTo>
                    <a:pt x="874141" y="2031999"/>
                  </a:lnTo>
                  <a:lnTo>
                    <a:pt x="876734" y="2044699"/>
                  </a:lnTo>
                  <a:close/>
                </a:path>
                <a:path w="1256665" h="2692400">
                  <a:moveTo>
                    <a:pt x="782881" y="2044699"/>
                  </a:moveTo>
                  <a:lnTo>
                    <a:pt x="782648" y="2044699"/>
                  </a:lnTo>
                  <a:lnTo>
                    <a:pt x="782783" y="2042349"/>
                  </a:lnTo>
                  <a:lnTo>
                    <a:pt x="784354" y="2034027"/>
                  </a:lnTo>
                  <a:lnTo>
                    <a:pt x="782881" y="2044699"/>
                  </a:lnTo>
                  <a:close/>
                </a:path>
                <a:path w="1256665" h="2692400">
                  <a:moveTo>
                    <a:pt x="700326" y="2044699"/>
                  </a:moveTo>
                  <a:lnTo>
                    <a:pt x="698848" y="2044699"/>
                  </a:lnTo>
                  <a:lnTo>
                    <a:pt x="693023" y="2034193"/>
                  </a:lnTo>
                  <a:lnTo>
                    <a:pt x="700326" y="2044699"/>
                  </a:lnTo>
                  <a:close/>
                </a:path>
                <a:path w="1256665" h="2692400">
                  <a:moveTo>
                    <a:pt x="368741" y="2044699"/>
                  </a:moveTo>
                  <a:lnTo>
                    <a:pt x="365862" y="2044699"/>
                  </a:lnTo>
                  <a:lnTo>
                    <a:pt x="356965" y="2034257"/>
                  </a:lnTo>
                  <a:lnTo>
                    <a:pt x="368741" y="2044699"/>
                  </a:lnTo>
                  <a:close/>
                </a:path>
                <a:path w="1256665" h="2692400">
                  <a:moveTo>
                    <a:pt x="515742" y="2044699"/>
                  </a:moveTo>
                  <a:lnTo>
                    <a:pt x="510789" y="2044699"/>
                  </a:lnTo>
                  <a:lnTo>
                    <a:pt x="511171" y="2035267"/>
                  </a:lnTo>
                  <a:lnTo>
                    <a:pt x="515742" y="2044699"/>
                  </a:lnTo>
                  <a:close/>
                </a:path>
                <a:path w="1256665" h="2692400">
                  <a:moveTo>
                    <a:pt x="271945" y="2044699"/>
                  </a:moveTo>
                  <a:lnTo>
                    <a:pt x="270408" y="2044699"/>
                  </a:lnTo>
                  <a:lnTo>
                    <a:pt x="268560" y="2039216"/>
                  </a:lnTo>
                  <a:lnTo>
                    <a:pt x="271625" y="2043080"/>
                  </a:lnTo>
                  <a:lnTo>
                    <a:pt x="271945" y="2044699"/>
                  </a:lnTo>
                  <a:close/>
                </a:path>
                <a:path w="1256665" h="2692400">
                  <a:moveTo>
                    <a:pt x="633434" y="2044699"/>
                  </a:moveTo>
                  <a:lnTo>
                    <a:pt x="632779" y="2044699"/>
                  </a:lnTo>
                  <a:lnTo>
                    <a:pt x="632829" y="2040546"/>
                  </a:lnTo>
                  <a:lnTo>
                    <a:pt x="633434" y="2044699"/>
                  </a:lnTo>
                  <a:close/>
                </a:path>
                <a:path w="1256665" h="2692400">
                  <a:moveTo>
                    <a:pt x="711530" y="2044699"/>
                  </a:moveTo>
                  <a:lnTo>
                    <a:pt x="705857" y="2044699"/>
                  </a:lnTo>
                  <a:lnTo>
                    <a:pt x="706752" y="2041112"/>
                  </a:lnTo>
                  <a:lnTo>
                    <a:pt x="711530" y="2044699"/>
                  </a:lnTo>
                  <a:close/>
                </a:path>
                <a:path w="1256665" h="2692400">
                  <a:moveTo>
                    <a:pt x="272909" y="2044699"/>
                  </a:moveTo>
                  <a:lnTo>
                    <a:pt x="271945" y="2044699"/>
                  </a:lnTo>
                  <a:lnTo>
                    <a:pt x="271625" y="2043080"/>
                  </a:lnTo>
                  <a:lnTo>
                    <a:pt x="272909" y="2044699"/>
                  </a:lnTo>
                  <a:close/>
                </a:path>
                <a:path w="1256665" h="2692400">
                  <a:moveTo>
                    <a:pt x="798187" y="2044699"/>
                  </a:moveTo>
                  <a:lnTo>
                    <a:pt x="798036" y="2044699"/>
                  </a:lnTo>
                  <a:lnTo>
                    <a:pt x="798234" y="2043814"/>
                  </a:lnTo>
                  <a:lnTo>
                    <a:pt x="798187" y="2044699"/>
                  </a:lnTo>
                  <a:close/>
                </a:path>
                <a:path w="1256665" h="2692400">
                  <a:moveTo>
                    <a:pt x="290754" y="2057399"/>
                  </a:moveTo>
                  <a:lnTo>
                    <a:pt x="268335" y="2057399"/>
                  </a:lnTo>
                  <a:lnTo>
                    <a:pt x="268389" y="2044699"/>
                  </a:lnTo>
                  <a:lnTo>
                    <a:pt x="287517" y="2044699"/>
                  </a:lnTo>
                  <a:lnTo>
                    <a:pt x="290754" y="2057399"/>
                  </a:lnTo>
                  <a:close/>
                </a:path>
                <a:path w="1256665" h="2692400">
                  <a:moveTo>
                    <a:pt x="353903" y="2052009"/>
                  </a:moveTo>
                  <a:lnTo>
                    <a:pt x="348022" y="2044699"/>
                  </a:lnTo>
                  <a:lnTo>
                    <a:pt x="351383" y="2044699"/>
                  </a:lnTo>
                  <a:lnTo>
                    <a:pt x="353903" y="2052009"/>
                  </a:lnTo>
                  <a:close/>
                </a:path>
                <a:path w="1256665" h="2692400">
                  <a:moveTo>
                    <a:pt x="360687" y="2057399"/>
                  </a:moveTo>
                  <a:lnTo>
                    <a:pt x="358241" y="2057399"/>
                  </a:lnTo>
                  <a:lnTo>
                    <a:pt x="356892" y="2055723"/>
                  </a:lnTo>
                  <a:lnTo>
                    <a:pt x="354679" y="2044699"/>
                  </a:lnTo>
                  <a:lnTo>
                    <a:pt x="358571" y="2044699"/>
                  </a:lnTo>
                  <a:lnTo>
                    <a:pt x="360687" y="2057399"/>
                  </a:lnTo>
                  <a:close/>
                </a:path>
                <a:path w="1256665" h="2692400">
                  <a:moveTo>
                    <a:pt x="375993" y="2057399"/>
                  </a:moveTo>
                  <a:lnTo>
                    <a:pt x="360687" y="2057399"/>
                  </a:lnTo>
                  <a:lnTo>
                    <a:pt x="360584" y="2044699"/>
                  </a:lnTo>
                  <a:lnTo>
                    <a:pt x="370576" y="2044699"/>
                  </a:lnTo>
                  <a:lnTo>
                    <a:pt x="375993" y="2057399"/>
                  </a:lnTo>
                  <a:close/>
                </a:path>
                <a:path w="1256665" h="2692400">
                  <a:moveTo>
                    <a:pt x="377168" y="2057399"/>
                  </a:moveTo>
                  <a:lnTo>
                    <a:pt x="375993" y="2057399"/>
                  </a:lnTo>
                  <a:lnTo>
                    <a:pt x="370576" y="2044699"/>
                  </a:lnTo>
                  <a:lnTo>
                    <a:pt x="371068" y="2044699"/>
                  </a:lnTo>
                  <a:lnTo>
                    <a:pt x="377168" y="2057399"/>
                  </a:lnTo>
                  <a:close/>
                </a:path>
                <a:path w="1256665" h="2692400">
                  <a:moveTo>
                    <a:pt x="380648" y="2057399"/>
                  </a:moveTo>
                  <a:lnTo>
                    <a:pt x="377168" y="2057399"/>
                  </a:lnTo>
                  <a:lnTo>
                    <a:pt x="371068" y="2044699"/>
                  </a:lnTo>
                  <a:lnTo>
                    <a:pt x="378478" y="2044699"/>
                  </a:lnTo>
                  <a:lnTo>
                    <a:pt x="380648" y="2057399"/>
                  </a:lnTo>
                  <a:close/>
                </a:path>
                <a:path w="1256665" h="2692400">
                  <a:moveTo>
                    <a:pt x="417680" y="2057399"/>
                  </a:moveTo>
                  <a:lnTo>
                    <a:pt x="413913" y="2057399"/>
                  </a:lnTo>
                  <a:lnTo>
                    <a:pt x="413009" y="2044699"/>
                  </a:lnTo>
                  <a:lnTo>
                    <a:pt x="417680" y="2057399"/>
                  </a:lnTo>
                  <a:close/>
                </a:path>
                <a:path w="1256665" h="2692400">
                  <a:moveTo>
                    <a:pt x="420922" y="2049932"/>
                  </a:moveTo>
                  <a:lnTo>
                    <a:pt x="414638" y="2044699"/>
                  </a:lnTo>
                  <a:lnTo>
                    <a:pt x="420532" y="2044699"/>
                  </a:lnTo>
                  <a:lnTo>
                    <a:pt x="420922" y="2049932"/>
                  </a:lnTo>
                  <a:close/>
                </a:path>
                <a:path w="1256665" h="2692400">
                  <a:moveTo>
                    <a:pt x="441072" y="2057399"/>
                  </a:moveTo>
                  <a:lnTo>
                    <a:pt x="429890" y="2057399"/>
                  </a:lnTo>
                  <a:lnTo>
                    <a:pt x="425212" y="2053505"/>
                  </a:lnTo>
                  <a:lnTo>
                    <a:pt x="425100" y="2044699"/>
                  </a:lnTo>
                  <a:lnTo>
                    <a:pt x="441283" y="2044699"/>
                  </a:lnTo>
                  <a:lnTo>
                    <a:pt x="441072" y="2057399"/>
                  </a:lnTo>
                  <a:close/>
                </a:path>
                <a:path w="1256665" h="2692400">
                  <a:moveTo>
                    <a:pt x="451090" y="2057399"/>
                  </a:moveTo>
                  <a:lnTo>
                    <a:pt x="446322" y="2057399"/>
                  </a:lnTo>
                  <a:lnTo>
                    <a:pt x="441283" y="2044699"/>
                  </a:lnTo>
                  <a:lnTo>
                    <a:pt x="452476" y="2044699"/>
                  </a:lnTo>
                  <a:lnTo>
                    <a:pt x="451090" y="2057399"/>
                  </a:lnTo>
                  <a:close/>
                </a:path>
                <a:path w="1256665" h="2692400">
                  <a:moveTo>
                    <a:pt x="498043" y="2057399"/>
                  </a:moveTo>
                  <a:lnTo>
                    <a:pt x="492809" y="2057399"/>
                  </a:lnTo>
                  <a:lnTo>
                    <a:pt x="489551" y="2044699"/>
                  </a:lnTo>
                  <a:lnTo>
                    <a:pt x="498043" y="2057399"/>
                  </a:lnTo>
                  <a:close/>
                </a:path>
                <a:path w="1256665" h="2692400">
                  <a:moveTo>
                    <a:pt x="508505" y="2057399"/>
                  </a:moveTo>
                  <a:lnTo>
                    <a:pt x="505269" y="2057399"/>
                  </a:lnTo>
                  <a:lnTo>
                    <a:pt x="498617" y="2044699"/>
                  </a:lnTo>
                  <a:lnTo>
                    <a:pt x="502882" y="2044699"/>
                  </a:lnTo>
                  <a:lnTo>
                    <a:pt x="508505" y="2057399"/>
                  </a:lnTo>
                  <a:close/>
                </a:path>
                <a:path w="1256665" h="2692400">
                  <a:moveTo>
                    <a:pt x="521246" y="2057399"/>
                  </a:moveTo>
                  <a:lnTo>
                    <a:pt x="512743" y="2057399"/>
                  </a:lnTo>
                  <a:lnTo>
                    <a:pt x="512927" y="2044699"/>
                  </a:lnTo>
                  <a:lnTo>
                    <a:pt x="526766" y="2044699"/>
                  </a:lnTo>
                  <a:lnTo>
                    <a:pt x="521246" y="2057399"/>
                  </a:lnTo>
                  <a:close/>
                </a:path>
                <a:path w="1256665" h="2692400">
                  <a:moveTo>
                    <a:pt x="592370" y="2057399"/>
                  </a:moveTo>
                  <a:lnTo>
                    <a:pt x="573551" y="2057399"/>
                  </a:lnTo>
                  <a:lnTo>
                    <a:pt x="566607" y="2044699"/>
                  </a:lnTo>
                  <a:lnTo>
                    <a:pt x="590801" y="2044699"/>
                  </a:lnTo>
                  <a:lnTo>
                    <a:pt x="592370" y="2057399"/>
                  </a:lnTo>
                  <a:close/>
                </a:path>
                <a:path w="1256665" h="2692400">
                  <a:moveTo>
                    <a:pt x="653086" y="2057399"/>
                  </a:moveTo>
                  <a:lnTo>
                    <a:pt x="629640" y="2057399"/>
                  </a:lnTo>
                  <a:lnTo>
                    <a:pt x="631031" y="2044699"/>
                  </a:lnTo>
                  <a:lnTo>
                    <a:pt x="653503" y="2044699"/>
                  </a:lnTo>
                  <a:lnTo>
                    <a:pt x="653086" y="2057399"/>
                  </a:lnTo>
                  <a:close/>
                </a:path>
                <a:path w="1256665" h="2692400">
                  <a:moveTo>
                    <a:pt x="691948" y="2057399"/>
                  </a:moveTo>
                  <a:lnTo>
                    <a:pt x="683306" y="2057399"/>
                  </a:lnTo>
                  <a:lnTo>
                    <a:pt x="684204" y="2044699"/>
                  </a:lnTo>
                  <a:lnTo>
                    <a:pt x="697457" y="2044699"/>
                  </a:lnTo>
                  <a:lnTo>
                    <a:pt x="691948" y="2057399"/>
                  </a:lnTo>
                  <a:close/>
                </a:path>
                <a:path w="1256665" h="2692400">
                  <a:moveTo>
                    <a:pt x="713397" y="2057399"/>
                  </a:moveTo>
                  <a:lnTo>
                    <a:pt x="698129" y="2057399"/>
                  </a:lnTo>
                  <a:lnTo>
                    <a:pt x="697457" y="2044699"/>
                  </a:lnTo>
                  <a:lnTo>
                    <a:pt x="717624" y="2044699"/>
                  </a:lnTo>
                  <a:lnTo>
                    <a:pt x="713397" y="2057399"/>
                  </a:lnTo>
                  <a:close/>
                </a:path>
                <a:path w="1256665" h="2692400">
                  <a:moveTo>
                    <a:pt x="784175" y="2057399"/>
                  </a:moveTo>
                  <a:lnTo>
                    <a:pt x="774097" y="2057399"/>
                  </a:lnTo>
                  <a:lnTo>
                    <a:pt x="775959" y="2044699"/>
                  </a:lnTo>
                  <a:lnTo>
                    <a:pt x="777604" y="2044699"/>
                  </a:lnTo>
                  <a:lnTo>
                    <a:pt x="784175" y="2057399"/>
                  </a:lnTo>
                  <a:close/>
                </a:path>
                <a:path w="1256665" h="2692400">
                  <a:moveTo>
                    <a:pt x="810116" y="2057399"/>
                  </a:moveTo>
                  <a:lnTo>
                    <a:pt x="810073" y="2044699"/>
                  </a:lnTo>
                  <a:lnTo>
                    <a:pt x="815269" y="2044699"/>
                  </a:lnTo>
                  <a:lnTo>
                    <a:pt x="810116" y="2057399"/>
                  </a:lnTo>
                  <a:close/>
                </a:path>
                <a:path w="1256665" h="2692400">
                  <a:moveTo>
                    <a:pt x="818251" y="2057399"/>
                  </a:moveTo>
                  <a:lnTo>
                    <a:pt x="817196" y="2057399"/>
                  </a:lnTo>
                  <a:lnTo>
                    <a:pt x="818013" y="2044699"/>
                  </a:lnTo>
                  <a:lnTo>
                    <a:pt x="818505" y="2044699"/>
                  </a:lnTo>
                  <a:lnTo>
                    <a:pt x="818251" y="2057399"/>
                  </a:lnTo>
                  <a:close/>
                </a:path>
                <a:path w="1256665" h="2692400">
                  <a:moveTo>
                    <a:pt x="819886" y="2057399"/>
                  </a:moveTo>
                  <a:lnTo>
                    <a:pt x="821536" y="2044699"/>
                  </a:lnTo>
                  <a:lnTo>
                    <a:pt x="822038" y="2044699"/>
                  </a:lnTo>
                  <a:lnTo>
                    <a:pt x="822006" y="2045209"/>
                  </a:lnTo>
                  <a:lnTo>
                    <a:pt x="819886" y="2057399"/>
                  </a:lnTo>
                  <a:close/>
                </a:path>
                <a:path w="1256665" h="2692400">
                  <a:moveTo>
                    <a:pt x="822006" y="2045209"/>
                  </a:moveTo>
                  <a:lnTo>
                    <a:pt x="822038" y="2044699"/>
                  </a:lnTo>
                  <a:lnTo>
                    <a:pt x="822006" y="2045209"/>
                  </a:lnTo>
                  <a:close/>
                </a:path>
                <a:path w="1256665" h="2692400">
                  <a:moveTo>
                    <a:pt x="822408" y="2057399"/>
                  </a:moveTo>
                  <a:lnTo>
                    <a:pt x="821255" y="2057399"/>
                  </a:lnTo>
                  <a:lnTo>
                    <a:pt x="822006" y="2045209"/>
                  </a:lnTo>
                  <a:lnTo>
                    <a:pt x="822095" y="2044699"/>
                  </a:lnTo>
                  <a:lnTo>
                    <a:pt x="824865" y="2044699"/>
                  </a:lnTo>
                  <a:lnTo>
                    <a:pt x="822408" y="2057399"/>
                  </a:lnTo>
                  <a:close/>
                </a:path>
                <a:path w="1256665" h="2692400">
                  <a:moveTo>
                    <a:pt x="826039" y="2057399"/>
                  </a:moveTo>
                  <a:lnTo>
                    <a:pt x="825731" y="2057399"/>
                  </a:lnTo>
                  <a:lnTo>
                    <a:pt x="826278" y="2044699"/>
                  </a:lnTo>
                  <a:lnTo>
                    <a:pt x="828058" y="2044699"/>
                  </a:lnTo>
                  <a:lnTo>
                    <a:pt x="826039" y="2057399"/>
                  </a:lnTo>
                  <a:close/>
                </a:path>
                <a:path w="1256665" h="2692400">
                  <a:moveTo>
                    <a:pt x="830732" y="2057399"/>
                  </a:moveTo>
                  <a:lnTo>
                    <a:pt x="828870" y="2057399"/>
                  </a:lnTo>
                  <a:lnTo>
                    <a:pt x="828058" y="2044699"/>
                  </a:lnTo>
                  <a:lnTo>
                    <a:pt x="832123" y="2044699"/>
                  </a:lnTo>
                  <a:lnTo>
                    <a:pt x="830732" y="2057399"/>
                  </a:lnTo>
                  <a:close/>
                </a:path>
                <a:path w="1256665" h="2692400">
                  <a:moveTo>
                    <a:pt x="874921" y="2057399"/>
                  </a:moveTo>
                  <a:lnTo>
                    <a:pt x="854327" y="2057399"/>
                  </a:lnTo>
                  <a:lnTo>
                    <a:pt x="848216" y="2044699"/>
                  </a:lnTo>
                  <a:lnTo>
                    <a:pt x="875673" y="2044699"/>
                  </a:lnTo>
                  <a:lnTo>
                    <a:pt x="874921" y="2057399"/>
                  </a:lnTo>
                  <a:close/>
                </a:path>
                <a:path w="1256665" h="2692400">
                  <a:moveTo>
                    <a:pt x="425262" y="2057399"/>
                  </a:moveTo>
                  <a:lnTo>
                    <a:pt x="421479" y="2057399"/>
                  </a:lnTo>
                  <a:lnTo>
                    <a:pt x="420922" y="2049932"/>
                  </a:lnTo>
                  <a:lnTo>
                    <a:pt x="425212" y="2053505"/>
                  </a:lnTo>
                  <a:lnTo>
                    <a:pt x="425262" y="2057399"/>
                  </a:lnTo>
                  <a:close/>
                </a:path>
                <a:path w="1256665" h="2692400">
                  <a:moveTo>
                    <a:pt x="357229" y="2057399"/>
                  </a:moveTo>
                  <a:lnTo>
                    <a:pt x="355762" y="2057399"/>
                  </a:lnTo>
                  <a:lnTo>
                    <a:pt x="353903" y="2052009"/>
                  </a:lnTo>
                  <a:lnTo>
                    <a:pt x="356892" y="2055723"/>
                  </a:lnTo>
                  <a:lnTo>
                    <a:pt x="357229" y="2057399"/>
                  </a:lnTo>
                  <a:close/>
                </a:path>
                <a:path w="1256665" h="2692400">
                  <a:moveTo>
                    <a:pt x="358241" y="2057399"/>
                  </a:moveTo>
                  <a:lnTo>
                    <a:pt x="357229" y="2057399"/>
                  </a:lnTo>
                  <a:lnTo>
                    <a:pt x="356892" y="2055723"/>
                  </a:lnTo>
                  <a:lnTo>
                    <a:pt x="358241" y="2057399"/>
                  </a:lnTo>
                  <a:close/>
                </a:path>
                <a:path w="1256665" h="2692400">
                  <a:moveTo>
                    <a:pt x="182816" y="2070099"/>
                  </a:moveTo>
                  <a:lnTo>
                    <a:pt x="175996" y="2070099"/>
                  </a:lnTo>
                  <a:lnTo>
                    <a:pt x="173886" y="2057399"/>
                  </a:lnTo>
                  <a:lnTo>
                    <a:pt x="179179" y="2057399"/>
                  </a:lnTo>
                  <a:lnTo>
                    <a:pt x="182816" y="2070099"/>
                  </a:lnTo>
                  <a:close/>
                </a:path>
                <a:path w="1256665" h="2692400">
                  <a:moveTo>
                    <a:pt x="207177" y="2070099"/>
                  </a:moveTo>
                  <a:lnTo>
                    <a:pt x="183655" y="2070099"/>
                  </a:lnTo>
                  <a:lnTo>
                    <a:pt x="183498" y="2057399"/>
                  </a:lnTo>
                  <a:lnTo>
                    <a:pt x="207578" y="2057399"/>
                  </a:lnTo>
                  <a:lnTo>
                    <a:pt x="207177" y="2070099"/>
                  </a:lnTo>
                  <a:close/>
                </a:path>
                <a:path w="1256665" h="2692400">
                  <a:moveTo>
                    <a:pt x="268600" y="2070099"/>
                  </a:moveTo>
                  <a:lnTo>
                    <a:pt x="259979" y="2070099"/>
                  </a:lnTo>
                  <a:lnTo>
                    <a:pt x="259703" y="2057399"/>
                  </a:lnTo>
                  <a:lnTo>
                    <a:pt x="262382" y="2057399"/>
                  </a:lnTo>
                  <a:lnTo>
                    <a:pt x="268600" y="2070099"/>
                  </a:lnTo>
                  <a:close/>
                </a:path>
                <a:path w="1256665" h="2692400">
                  <a:moveTo>
                    <a:pt x="279155" y="2070099"/>
                  </a:moveTo>
                  <a:lnTo>
                    <a:pt x="277255" y="2070099"/>
                  </a:lnTo>
                  <a:lnTo>
                    <a:pt x="264520" y="2057399"/>
                  </a:lnTo>
                  <a:lnTo>
                    <a:pt x="277753" y="2057399"/>
                  </a:lnTo>
                  <a:lnTo>
                    <a:pt x="279155" y="2070099"/>
                  </a:lnTo>
                  <a:close/>
                </a:path>
                <a:path w="1256665" h="2692400">
                  <a:moveTo>
                    <a:pt x="285384" y="2070099"/>
                  </a:moveTo>
                  <a:lnTo>
                    <a:pt x="284957" y="2070099"/>
                  </a:lnTo>
                  <a:lnTo>
                    <a:pt x="282050" y="2057399"/>
                  </a:lnTo>
                  <a:lnTo>
                    <a:pt x="283755" y="2057399"/>
                  </a:lnTo>
                  <a:lnTo>
                    <a:pt x="285752" y="2062030"/>
                  </a:lnTo>
                  <a:lnTo>
                    <a:pt x="285384" y="2070099"/>
                  </a:lnTo>
                  <a:close/>
                </a:path>
                <a:path w="1256665" h="2692400">
                  <a:moveTo>
                    <a:pt x="285752" y="2062030"/>
                  </a:moveTo>
                  <a:lnTo>
                    <a:pt x="283755" y="2057399"/>
                  </a:lnTo>
                  <a:lnTo>
                    <a:pt x="285964" y="2057399"/>
                  </a:lnTo>
                  <a:lnTo>
                    <a:pt x="285752" y="2062030"/>
                  </a:lnTo>
                  <a:close/>
                </a:path>
                <a:path w="1256665" h="2692400">
                  <a:moveTo>
                    <a:pt x="289233" y="2070099"/>
                  </a:moveTo>
                  <a:lnTo>
                    <a:pt x="285752" y="2062030"/>
                  </a:lnTo>
                  <a:lnTo>
                    <a:pt x="285964" y="2057399"/>
                  </a:lnTo>
                  <a:lnTo>
                    <a:pt x="290185" y="2057399"/>
                  </a:lnTo>
                  <a:lnTo>
                    <a:pt x="289233" y="2070099"/>
                  </a:lnTo>
                  <a:close/>
                </a:path>
                <a:path w="1256665" h="2692400">
                  <a:moveTo>
                    <a:pt x="373655" y="2070099"/>
                  </a:moveTo>
                  <a:lnTo>
                    <a:pt x="353857" y="2070099"/>
                  </a:lnTo>
                  <a:lnTo>
                    <a:pt x="353900" y="2057399"/>
                  </a:lnTo>
                  <a:lnTo>
                    <a:pt x="373320" y="2057399"/>
                  </a:lnTo>
                  <a:lnTo>
                    <a:pt x="373655" y="2070099"/>
                  </a:lnTo>
                  <a:close/>
                </a:path>
                <a:path w="1256665" h="2692400">
                  <a:moveTo>
                    <a:pt x="376886" y="2070099"/>
                  </a:moveTo>
                  <a:lnTo>
                    <a:pt x="376702" y="2070099"/>
                  </a:lnTo>
                  <a:lnTo>
                    <a:pt x="373320" y="2057399"/>
                  </a:lnTo>
                  <a:lnTo>
                    <a:pt x="376443" y="2057399"/>
                  </a:lnTo>
                  <a:lnTo>
                    <a:pt x="376886" y="2070099"/>
                  </a:lnTo>
                  <a:close/>
                </a:path>
                <a:path w="1256665" h="2692400">
                  <a:moveTo>
                    <a:pt x="420575" y="2070099"/>
                  </a:moveTo>
                  <a:lnTo>
                    <a:pt x="414995" y="2070099"/>
                  </a:lnTo>
                  <a:lnTo>
                    <a:pt x="416722" y="2057399"/>
                  </a:lnTo>
                  <a:lnTo>
                    <a:pt x="418513" y="2057399"/>
                  </a:lnTo>
                  <a:lnTo>
                    <a:pt x="420575" y="2070099"/>
                  </a:lnTo>
                  <a:close/>
                </a:path>
                <a:path w="1256665" h="2692400">
                  <a:moveTo>
                    <a:pt x="440769" y="2070099"/>
                  </a:moveTo>
                  <a:lnTo>
                    <a:pt x="422886" y="2070099"/>
                  </a:lnTo>
                  <a:lnTo>
                    <a:pt x="422399" y="2057399"/>
                  </a:lnTo>
                  <a:lnTo>
                    <a:pt x="437722" y="2057399"/>
                  </a:lnTo>
                  <a:lnTo>
                    <a:pt x="440769" y="2070099"/>
                  </a:lnTo>
                  <a:close/>
                </a:path>
                <a:path w="1256665" h="2692400">
                  <a:moveTo>
                    <a:pt x="445445" y="2070099"/>
                  </a:moveTo>
                  <a:lnTo>
                    <a:pt x="439816" y="2057399"/>
                  </a:lnTo>
                  <a:lnTo>
                    <a:pt x="444346" y="2057399"/>
                  </a:lnTo>
                  <a:lnTo>
                    <a:pt x="445445" y="2070099"/>
                  </a:lnTo>
                  <a:close/>
                </a:path>
                <a:path w="1256665" h="2692400">
                  <a:moveTo>
                    <a:pt x="528033" y="2070099"/>
                  </a:moveTo>
                  <a:lnTo>
                    <a:pt x="492068" y="2070099"/>
                  </a:lnTo>
                  <a:lnTo>
                    <a:pt x="488257" y="2057399"/>
                  </a:lnTo>
                  <a:lnTo>
                    <a:pt x="520726" y="2057399"/>
                  </a:lnTo>
                  <a:lnTo>
                    <a:pt x="528033" y="2070099"/>
                  </a:lnTo>
                  <a:close/>
                </a:path>
                <a:path w="1256665" h="2692400">
                  <a:moveTo>
                    <a:pt x="571717" y="2070099"/>
                  </a:moveTo>
                  <a:lnTo>
                    <a:pt x="567939" y="2057399"/>
                  </a:lnTo>
                  <a:lnTo>
                    <a:pt x="569833" y="2057399"/>
                  </a:lnTo>
                  <a:lnTo>
                    <a:pt x="571717" y="2070099"/>
                  </a:lnTo>
                  <a:close/>
                </a:path>
                <a:path w="1256665" h="2692400">
                  <a:moveTo>
                    <a:pt x="596040" y="2070099"/>
                  </a:moveTo>
                  <a:lnTo>
                    <a:pt x="575343" y="2070099"/>
                  </a:lnTo>
                  <a:lnTo>
                    <a:pt x="569833" y="2057399"/>
                  </a:lnTo>
                  <a:lnTo>
                    <a:pt x="595823" y="2057399"/>
                  </a:lnTo>
                  <a:lnTo>
                    <a:pt x="596040" y="2070099"/>
                  </a:lnTo>
                  <a:close/>
                </a:path>
                <a:path w="1256665" h="2692400">
                  <a:moveTo>
                    <a:pt x="628866" y="2070099"/>
                  </a:moveTo>
                  <a:lnTo>
                    <a:pt x="615367" y="2057399"/>
                  </a:lnTo>
                  <a:lnTo>
                    <a:pt x="619557" y="2057399"/>
                  </a:lnTo>
                  <a:lnTo>
                    <a:pt x="629002" y="2068437"/>
                  </a:lnTo>
                  <a:lnTo>
                    <a:pt x="628866" y="2070099"/>
                  </a:lnTo>
                  <a:close/>
                </a:path>
                <a:path w="1256665" h="2692400">
                  <a:moveTo>
                    <a:pt x="652042" y="2070099"/>
                  </a:moveTo>
                  <a:lnTo>
                    <a:pt x="630425" y="2070099"/>
                  </a:lnTo>
                  <a:lnTo>
                    <a:pt x="629002" y="2068437"/>
                  </a:lnTo>
                  <a:lnTo>
                    <a:pt x="629905" y="2057399"/>
                  </a:lnTo>
                  <a:lnTo>
                    <a:pt x="649390" y="2057399"/>
                  </a:lnTo>
                  <a:lnTo>
                    <a:pt x="652042" y="2070099"/>
                  </a:lnTo>
                  <a:close/>
                </a:path>
                <a:path w="1256665" h="2692400">
                  <a:moveTo>
                    <a:pt x="698269" y="2070099"/>
                  </a:moveTo>
                  <a:lnTo>
                    <a:pt x="686373" y="2070099"/>
                  </a:lnTo>
                  <a:lnTo>
                    <a:pt x="685745" y="2057399"/>
                  </a:lnTo>
                  <a:lnTo>
                    <a:pt x="690871" y="2057399"/>
                  </a:lnTo>
                  <a:lnTo>
                    <a:pt x="698269" y="2070099"/>
                  </a:lnTo>
                  <a:close/>
                </a:path>
                <a:path w="1256665" h="2692400">
                  <a:moveTo>
                    <a:pt x="712634" y="2070099"/>
                  </a:moveTo>
                  <a:lnTo>
                    <a:pt x="698269" y="2070099"/>
                  </a:lnTo>
                  <a:lnTo>
                    <a:pt x="693782" y="2057399"/>
                  </a:lnTo>
                  <a:lnTo>
                    <a:pt x="705597" y="2057399"/>
                  </a:lnTo>
                  <a:lnTo>
                    <a:pt x="712634" y="2070099"/>
                  </a:lnTo>
                  <a:close/>
                </a:path>
                <a:path w="1256665" h="2692400">
                  <a:moveTo>
                    <a:pt x="716926" y="2070099"/>
                  </a:moveTo>
                  <a:lnTo>
                    <a:pt x="712634" y="2070099"/>
                  </a:lnTo>
                  <a:lnTo>
                    <a:pt x="705597" y="2057399"/>
                  </a:lnTo>
                  <a:lnTo>
                    <a:pt x="716679" y="2068252"/>
                  </a:lnTo>
                  <a:lnTo>
                    <a:pt x="716926" y="2070099"/>
                  </a:lnTo>
                  <a:close/>
                </a:path>
                <a:path w="1256665" h="2692400">
                  <a:moveTo>
                    <a:pt x="716679" y="2068252"/>
                  </a:moveTo>
                  <a:lnTo>
                    <a:pt x="705597" y="2057399"/>
                  </a:lnTo>
                  <a:lnTo>
                    <a:pt x="715232" y="2057399"/>
                  </a:lnTo>
                  <a:lnTo>
                    <a:pt x="716679" y="2068252"/>
                  </a:lnTo>
                  <a:close/>
                </a:path>
                <a:path w="1256665" h="2692400">
                  <a:moveTo>
                    <a:pt x="803904" y="2070099"/>
                  </a:moveTo>
                  <a:lnTo>
                    <a:pt x="789804" y="2070099"/>
                  </a:lnTo>
                  <a:lnTo>
                    <a:pt x="772127" y="2057399"/>
                  </a:lnTo>
                  <a:lnTo>
                    <a:pt x="805676" y="2057399"/>
                  </a:lnTo>
                  <a:lnTo>
                    <a:pt x="803904" y="2070099"/>
                  </a:lnTo>
                  <a:close/>
                </a:path>
                <a:path w="1256665" h="2692400">
                  <a:moveTo>
                    <a:pt x="876290" y="2070099"/>
                  </a:moveTo>
                  <a:lnTo>
                    <a:pt x="850278" y="2070099"/>
                  </a:lnTo>
                  <a:lnTo>
                    <a:pt x="850127" y="2057399"/>
                  </a:lnTo>
                  <a:lnTo>
                    <a:pt x="875278" y="2057399"/>
                  </a:lnTo>
                  <a:lnTo>
                    <a:pt x="876290" y="2070099"/>
                  </a:lnTo>
                  <a:close/>
                </a:path>
                <a:path w="1256665" h="2692400">
                  <a:moveTo>
                    <a:pt x="718566" y="2070099"/>
                  </a:moveTo>
                  <a:lnTo>
                    <a:pt x="716926" y="2070099"/>
                  </a:lnTo>
                  <a:lnTo>
                    <a:pt x="716679" y="2068252"/>
                  </a:lnTo>
                  <a:lnTo>
                    <a:pt x="718566" y="2070099"/>
                  </a:lnTo>
                  <a:close/>
                </a:path>
                <a:path w="1256665" h="2692400">
                  <a:moveTo>
                    <a:pt x="199189" y="2082799"/>
                  </a:moveTo>
                  <a:lnTo>
                    <a:pt x="175618" y="2082799"/>
                  </a:lnTo>
                  <a:lnTo>
                    <a:pt x="174151" y="2070099"/>
                  </a:lnTo>
                  <a:lnTo>
                    <a:pt x="196970" y="2070099"/>
                  </a:lnTo>
                  <a:lnTo>
                    <a:pt x="199189" y="2082799"/>
                  </a:lnTo>
                  <a:close/>
                </a:path>
                <a:path w="1256665" h="2692400">
                  <a:moveTo>
                    <a:pt x="278911" y="2082799"/>
                  </a:moveTo>
                  <a:lnTo>
                    <a:pt x="261023" y="2082799"/>
                  </a:lnTo>
                  <a:lnTo>
                    <a:pt x="255692" y="2070099"/>
                  </a:lnTo>
                  <a:lnTo>
                    <a:pt x="272357" y="2070099"/>
                  </a:lnTo>
                  <a:lnTo>
                    <a:pt x="278911" y="2082799"/>
                  </a:lnTo>
                  <a:close/>
                </a:path>
                <a:path w="1256665" h="2692400">
                  <a:moveTo>
                    <a:pt x="282548" y="2082799"/>
                  </a:moveTo>
                  <a:lnTo>
                    <a:pt x="274965" y="2070099"/>
                  </a:lnTo>
                  <a:lnTo>
                    <a:pt x="279701" y="2070099"/>
                  </a:lnTo>
                  <a:lnTo>
                    <a:pt x="282548" y="2082799"/>
                  </a:lnTo>
                  <a:close/>
                </a:path>
                <a:path w="1256665" h="2692400">
                  <a:moveTo>
                    <a:pt x="354311" y="2082799"/>
                  </a:moveTo>
                  <a:lnTo>
                    <a:pt x="345630" y="2082799"/>
                  </a:lnTo>
                  <a:lnTo>
                    <a:pt x="345343" y="2070099"/>
                  </a:lnTo>
                  <a:lnTo>
                    <a:pt x="348027" y="2070099"/>
                  </a:lnTo>
                  <a:lnTo>
                    <a:pt x="354311" y="2082799"/>
                  </a:lnTo>
                  <a:close/>
                </a:path>
                <a:path w="1256665" h="2692400">
                  <a:moveTo>
                    <a:pt x="364909" y="2082799"/>
                  </a:moveTo>
                  <a:lnTo>
                    <a:pt x="363042" y="2082799"/>
                  </a:lnTo>
                  <a:lnTo>
                    <a:pt x="350182" y="2070099"/>
                  </a:lnTo>
                  <a:lnTo>
                    <a:pt x="363480" y="2070099"/>
                  </a:lnTo>
                  <a:lnTo>
                    <a:pt x="364909" y="2082799"/>
                  </a:lnTo>
                  <a:close/>
                </a:path>
                <a:path w="1256665" h="2692400">
                  <a:moveTo>
                    <a:pt x="371176" y="2082799"/>
                  </a:moveTo>
                  <a:lnTo>
                    <a:pt x="370749" y="2070099"/>
                  </a:lnTo>
                  <a:lnTo>
                    <a:pt x="371750" y="2070099"/>
                  </a:lnTo>
                  <a:lnTo>
                    <a:pt x="371176" y="2082799"/>
                  </a:lnTo>
                  <a:close/>
                </a:path>
                <a:path w="1256665" h="2692400">
                  <a:moveTo>
                    <a:pt x="432488" y="2082799"/>
                  </a:moveTo>
                  <a:lnTo>
                    <a:pt x="415948" y="2082799"/>
                  </a:lnTo>
                  <a:lnTo>
                    <a:pt x="409036" y="2070099"/>
                  </a:lnTo>
                  <a:lnTo>
                    <a:pt x="428169" y="2070099"/>
                  </a:lnTo>
                  <a:lnTo>
                    <a:pt x="432488" y="2082799"/>
                  </a:lnTo>
                  <a:close/>
                </a:path>
                <a:path w="1256665" h="2692400">
                  <a:moveTo>
                    <a:pt x="438961" y="2082799"/>
                  </a:moveTo>
                  <a:lnTo>
                    <a:pt x="435757" y="2082799"/>
                  </a:lnTo>
                  <a:lnTo>
                    <a:pt x="431617" y="2070099"/>
                  </a:lnTo>
                  <a:lnTo>
                    <a:pt x="435811" y="2070099"/>
                  </a:lnTo>
                  <a:lnTo>
                    <a:pt x="438961" y="2082799"/>
                  </a:lnTo>
                  <a:close/>
                </a:path>
                <a:path w="1256665" h="2692400">
                  <a:moveTo>
                    <a:pt x="500576" y="2082799"/>
                  </a:moveTo>
                  <a:lnTo>
                    <a:pt x="495662" y="2082799"/>
                  </a:lnTo>
                  <a:lnTo>
                    <a:pt x="494287" y="2070099"/>
                  </a:lnTo>
                  <a:lnTo>
                    <a:pt x="500576" y="2082799"/>
                  </a:lnTo>
                  <a:close/>
                </a:path>
                <a:path w="1256665" h="2692400">
                  <a:moveTo>
                    <a:pt x="517121" y="2082799"/>
                  </a:moveTo>
                  <a:lnTo>
                    <a:pt x="500809" y="2082799"/>
                  </a:lnTo>
                  <a:lnTo>
                    <a:pt x="495911" y="2070099"/>
                  </a:lnTo>
                  <a:lnTo>
                    <a:pt x="516537" y="2070099"/>
                  </a:lnTo>
                  <a:lnTo>
                    <a:pt x="517121" y="2082799"/>
                  </a:lnTo>
                  <a:close/>
                </a:path>
                <a:path w="1256665" h="2692400">
                  <a:moveTo>
                    <a:pt x="586400" y="2082799"/>
                  </a:moveTo>
                  <a:lnTo>
                    <a:pt x="564096" y="2082799"/>
                  </a:lnTo>
                  <a:lnTo>
                    <a:pt x="564350" y="2070099"/>
                  </a:lnTo>
                  <a:lnTo>
                    <a:pt x="583391" y="2070099"/>
                  </a:lnTo>
                  <a:lnTo>
                    <a:pt x="586400" y="2082799"/>
                  </a:lnTo>
                  <a:close/>
                </a:path>
                <a:path w="1256665" h="2692400">
                  <a:moveTo>
                    <a:pt x="646191" y="2082799"/>
                  </a:moveTo>
                  <a:lnTo>
                    <a:pt x="629077" y="2082799"/>
                  </a:lnTo>
                  <a:lnTo>
                    <a:pt x="621998" y="2070099"/>
                  </a:lnTo>
                  <a:lnTo>
                    <a:pt x="644113" y="2070099"/>
                  </a:lnTo>
                  <a:lnTo>
                    <a:pt x="646191" y="2082799"/>
                  </a:lnTo>
                  <a:close/>
                </a:path>
                <a:path w="1256665" h="2692400">
                  <a:moveTo>
                    <a:pt x="710674" y="2082799"/>
                  </a:moveTo>
                  <a:lnTo>
                    <a:pt x="688072" y="2082799"/>
                  </a:lnTo>
                  <a:lnTo>
                    <a:pt x="689344" y="2070099"/>
                  </a:lnTo>
                  <a:lnTo>
                    <a:pt x="710950" y="2070099"/>
                  </a:lnTo>
                  <a:lnTo>
                    <a:pt x="710674" y="2082799"/>
                  </a:lnTo>
                  <a:close/>
                </a:path>
                <a:path w="1256665" h="2692400">
                  <a:moveTo>
                    <a:pt x="713213" y="2082799"/>
                  </a:moveTo>
                  <a:lnTo>
                    <a:pt x="710950" y="2070099"/>
                  </a:lnTo>
                  <a:lnTo>
                    <a:pt x="714284" y="2070099"/>
                  </a:lnTo>
                  <a:lnTo>
                    <a:pt x="713213" y="2082799"/>
                  </a:lnTo>
                  <a:close/>
                </a:path>
                <a:path w="1256665" h="2692400">
                  <a:moveTo>
                    <a:pt x="800325" y="2082799"/>
                  </a:moveTo>
                  <a:lnTo>
                    <a:pt x="774373" y="2082799"/>
                  </a:lnTo>
                  <a:lnTo>
                    <a:pt x="779904" y="2070099"/>
                  </a:lnTo>
                  <a:lnTo>
                    <a:pt x="793343" y="2070099"/>
                  </a:lnTo>
                  <a:lnTo>
                    <a:pt x="800325" y="2082799"/>
                  </a:lnTo>
                  <a:close/>
                </a:path>
                <a:path w="1256665" h="2692400">
                  <a:moveTo>
                    <a:pt x="851737" y="2078820"/>
                  </a:moveTo>
                  <a:lnTo>
                    <a:pt x="851042" y="2070099"/>
                  </a:lnTo>
                  <a:lnTo>
                    <a:pt x="855880" y="2070099"/>
                  </a:lnTo>
                  <a:lnTo>
                    <a:pt x="851737" y="2078820"/>
                  </a:lnTo>
                  <a:close/>
                </a:path>
                <a:path w="1256665" h="2692400">
                  <a:moveTo>
                    <a:pt x="852054" y="2082799"/>
                  </a:moveTo>
                  <a:lnTo>
                    <a:pt x="851737" y="2078820"/>
                  </a:lnTo>
                  <a:lnTo>
                    <a:pt x="855880" y="2070099"/>
                  </a:lnTo>
                  <a:lnTo>
                    <a:pt x="852054" y="2082799"/>
                  </a:lnTo>
                  <a:close/>
                </a:path>
                <a:path w="1256665" h="2692400">
                  <a:moveTo>
                    <a:pt x="876804" y="2082799"/>
                  </a:moveTo>
                  <a:lnTo>
                    <a:pt x="852054" y="2082799"/>
                  </a:lnTo>
                  <a:lnTo>
                    <a:pt x="855880" y="2070099"/>
                  </a:lnTo>
                  <a:lnTo>
                    <a:pt x="871533" y="2070099"/>
                  </a:lnTo>
                  <a:lnTo>
                    <a:pt x="876804" y="2082799"/>
                  </a:lnTo>
                  <a:close/>
                </a:path>
                <a:path w="1256665" h="2692400">
                  <a:moveTo>
                    <a:pt x="880351" y="2095499"/>
                  </a:moveTo>
                  <a:lnTo>
                    <a:pt x="844758" y="2095499"/>
                  </a:lnTo>
                  <a:lnTo>
                    <a:pt x="849845" y="2082799"/>
                  </a:lnTo>
                  <a:lnTo>
                    <a:pt x="851737" y="2078820"/>
                  </a:lnTo>
                  <a:lnTo>
                    <a:pt x="852054" y="2082799"/>
                  </a:lnTo>
                  <a:lnTo>
                    <a:pt x="878585" y="2082799"/>
                  </a:lnTo>
                  <a:lnTo>
                    <a:pt x="880351" y="2095499"/>
                  </a:lnTo>
                  <a:close/>
                </a:path>
                <a:path w="1256665" h="2692400">
                  <a:moveTo>
                    <a:pt x="187574" y="2108199"/>
                  </a:moveTo>
                  <a:lnTo>
                    <a:pt x="168457" y="2108199"/>
                  </a:lnTo>
                  <a:lnTo>
                    <a:pt x="169469" y="2095499"/>
                  </a:lnTo>
                  <a:lnTo>
                    <a:pt x="166963" y="2095499"/>
                  </a:lnTo>
                  <a:lnTo>
                    <a:pt x="168338" y="2082799"/>
                  </a:lnTo>
                  <a:lnTo>
                    <a:pt x="186556" y="2082799"/>
                  </a:lnTo>
                  <a:lnTo>
                    <a:pt x="189668" y="2095499"/>
                  </a:lnTo>
                  <a:lnTo>
                    <a:pt x="187574" y="2108199"/>
                  </a:lnTo>
                  <a:close/>
                </a:path>
                <a:path w="1256665" h="2692400">
                  <a:moveTo>
                    <a:pt x="193489" y="2095499"/>
                  </a:moveTo>
                  <a:lnTo>
                    <a:pt x="191595" y="2082799"/>
                  </a:lnTo>
                  <a:lnTo>
                    <a:pt x="197484" y="2082799"/>
                  </a:lnTo>
                  <a:lnTo>
                    <a:pt x="193489" y="2095499"/>
                  </a:lnTo>
                  <a:close/>
                </a:path>
                <a:path w="1256665" h="2692400">
                  <a:moveTo>
                    <a:pt x="270154" y="2095499"/>
                  </a:moveTo>
                  <a:lnTo>
                    <a:pt x="244781" y="2095499"/>
                  </a:lnTo>
                  <a:lnTo>
                    <a:pt x="243065" y="2082799"/>
                  </a:lnTo>
                  <a:lnTo>
                    <a:pt x="267464" y="2082799"/>
                  </a:lnTo>
                  <a:lnTo>
                    <a:pt x="270154" y="2095499"/>
                  </a:lnTo>
                  <a:close/>
                </a:path>
                <a:path w="1256665" h="2692400">
                  <a:moveTo>
                    <a:pt x="278159" y="2095499"/>
                  </a:moveTo>
                  <a:lnTo>
                    <a:pt x="273266" y="2095499"/>
                  </a:lnTo>
                  <a:lnTo>
                    <a:pt x="267464" y="2082799"/>
                  </a:lnTo>
                  <a:lnTo>
                    <a:pt x="278419" y="2082799"/>
                  </a:lnTo>
                  <a:lnTo>
                    <a:pt x="278159" y="2095499"/>
                  </a:lnTo>
                  <a:close/>
                </a:path>
                <a:path w="1256665" h="2692400">
                  <a:moveTo>
                    <a:pt x="364259" y="2095499"/>
                  </a:moveTo>
                  <a:lnTo>
                    <a:pt x="346788" y="2095499"/>
                  </a:lnTo>
                  <a:lnTo>
                    <a:pt x="341414" y="2082799"/>
                  </a:lnTo>
                  <a:lnTo>
                    <a:pt x="360779" y="2082799"/>
                  </a:lnTo>
                  <a:lnTo>
                    <a:pt x="364516" y="2089010"/>
                  </a:lnTo>
                  <a:lnTo>
                    <a:pt x="364259" y="2095499"/>
                  </a:lnTo>
                  <a:close/>
                </a:path>
                <a:path w="1256665" h="2692400">
                  <a:moveTo>
                    <a:pt x="364516" y="2089010"/>
                  </a:moveTo>
                  <a:lnTo>
                    <a:pt x="360779" y="2082799"/>
                  </a:lnTo>
                  <a:lnTo>
                    <a:pt x="364763" y="2082799"/>
                  </a:lnTo>
                  <a:lnTo>
                    <a:pt x="364516" y="2089010"/>
                  </a:lnTo>
                  <a:close/>
                </a:path>
                <a:path w="1256665" h="2692400">
                  <a:moveTo>
                    <a:pt x="368421" y="2095499"/>
                  </a:moveTo>
                  <a:lnTo>
                    <a:pt x="364516" y="2089010"/>
                  </a:lnTo>
                  <a:lnTo>
                    <a:pt x="364763" y="2082799"/>
                  </a:lnTo>
                  <a:lnTo>
                    <a:pt x="365542" y="2082799"/>
                  </a:lnTo>
                  <a:lnTo>
                    <a:pt x="368421" y="2095499"/>
                  </a:lnTo>
                  <a:close/>
                </a:path>
                <a:path w="1256665" h="2692400">
                  <a:moveTo>
                    <a:pt x="418930" y="2095499"/>
                  </a:moveTo>
                  <a:lnTo>
                    <a:pt x="416088" y="2095499"/>
                  </a:lnTo>
                  <a:lnTo>
                    <a:pt x="409198" y="2082799"/>
                  </a:lnTo>
                  <a:lnTo>
                    <a:pt x="419168" y="2082799"/>
                  </a:lnTo>
                  <a:lnTo>
                    <a:pt x="418930" y="2095499"/>
                  </a:lnTo>
                  <a:close/>
                </a:path>
                <a:path w="1256665" h="2692400">
                  <a:moveTo>
                    <a:pt x="430361" y="2095499"/>
                  </a:moveTo>
                  <a:lnTo>
                    <a:pt x="425620" y="2095499"/>
                  </a:lnTo>
                  <a:lnTo>
                    <a:pt x="421582" y="2082799"/>
                  </a:lnTo>
                  <a:lnTo>
                    <a:pt x="429143" y="2082799"/>
                  </a:lnTo>
                  <a:lnTo>
                    <a:pt x="430361" y="2095499"/>
                  </a:lnTo>
                  <a:close/>
                </a:path>
                <a:path w="1256665" h="2692400">
                  <a:moveTo>
                    <a:pt x="441245" y="2095499"/>
                  </a:moveTo>
                  <a:lnTo>
                    <a:pt x="434604" y="2095499"/>
                  </a:lnTo>
                  <a:lnTo>
                    <a:pt x="429143" y="2082799"/>
                  </a:lnTo>
                  <a:lnTo>
                    <a:pt x="438192" y="2082799"/>
                  </a:lnTo>
                  <a:lnTo>
                    <a:pt x="441245" y="2095499"/>
                  </a:lnTo>
                  <a:close/>
                </a:path>
                <a:path w="1256665" h="2692400">
                  <a:moveTo>
                    <a:pt x="480664" y="2095499"/>
                  </a:moveTo>
                  <a:lnTo>
                    <a:pt x="479911" y="2095499"/>
                  </a:lnTo>
                  <a:lnTo>
                    <a:pt x="476323" y="2082799"/>
                  </a:lnTo>
                  <a:lnTo>
                    <a:pt x="480664" y="2095499"/>
                  </a:lnTo>
                  <a:close/>
                </a:path>
                <a:path w="1256665" h="2692400">
                  <a:moveTo>
                    <a:pt x="510767" y="2095499"/>
                  </a:moveTo>
                  <a:lnTo>
                    <a:pt x="489497" y="2095499"/>
                  </a:lnTo>
                  <a:lnTo>
                    <a:pt x="491586" y="2082799"/>
                  </a:lnTo>
                  <a:lnTo>
                    <a:pt x="509734" y="2082799"/>
                  </a:lnTo>
                  <a:lnTo>
                    <a:pt x="510767" y="2095499"/>
                  </a:lnTo>
                  <a:close/>
                </a:path>
                <a:path w="1256665" h="2692400">
                  <a:moveTo>
                    <a:pt x="576939" y="2095499"/>
                  </a:moveTo>
                  <a:lnTo>
                    <a:pt x="569497" y="2095499"/>
                  </a:lnTo>
                  <a:lnTo>
                    <a:pt x="559706" y="2082799"/>
                  </a:lnTo>
                  <a:lnTo>
                    <a:pt x="575922" y="2082799"/>
                  </a:lnTo>
                  <a:lnTo>
                    <a:pt x="576939" y="2095499"/>
                  </a:lnTo>
                  <a:close/>
                </a:path>
                <a:path w="1256665" h="2692400">
                  <a:moveTo>
                    <a:pt x="581269" y="2095499"/>
                  </a:moveTo>
                  <a:lnTo>
                    <a:pt x="576068" y="2082799"/>
                  </a:lnTo>
                  <a:lnTo>
                    <a:pt x="581562" y="2082799"/>
                  </a:lnTo>
                  <a:lnTo>
                    <a:pt x="581269" y="2095499"/>
                  </a:lnTo>
                  <a:close/>
                </a:path>
                <a:path w="1256665" h="2692400">
                  <a:moveTo>
                    <a:pt x="588479" y="2095499"/>
                  </a:moveTo>
                  <a:lnTo>
                    <a:pt x="582168" y="2082799"/>
                  </a:lnTo>
                  <a:lnTo>
                    <a:pt x="586298" y="2082799"/>
                  </a:lnTo>
                  <a:lnTo>
                    <a:pt x="588479" y="2095499"/>
                  </a:lnTo>
                  <a:close/>
                </a:path>
                <a:path w="1256665" h="2692400">
                  <a:moveTo>
                    <a:pt x="652258" y="2095499"/>
                  </a:moveTo>
                  <a:lnTo>
                    <a:pt x="624200" y="2095499"/>
                  </a:lnTo>
                  <a:lnTo>
                    <a:pt x="626290" y="2082799"/>
                  </a:lnTo>
                  <a:lnTo>
                    <a:pt x="651939" y="2082799"/>
                  </a:lnTo>
                  <a:lnTo>
                    <a:pt x="652258" y="2095499"/>
                  </a:lnTo>
                  <a:close/>
                </a:path>
                <a:path w="1256665" h="2692400">
                  <a:moveTo>
                    <a:pt x="710404" y="2095499"/>
                  </a:moveTo>
                  <a:lnTo>
                    <a:pt x="689285" y="2095499"/>
                  </a:lnTo>
                  <a:lnTo>
                    <a:pt x="678325" y="2082799"/>
                  </a:lnTo>
                  <a:lnTo>
                    <a:pt x="703449" y="2082799"/>
                  </a:lnTo>
                  <a:lnTo>
                    <a:pt x="710404" y="2095499"/>
                  </a:lnTo>
                  <a:close/>
                </a:path>
                <a:path w="1256665" h="2692400">
                  <a:moveTo>
                    <a:pt x="793641" y="2095499"/>
                  </a:moveTo>
                  <a:lnTo>
                    <a:pt x="767034" y="2095499"/>
                  </a:lnTo>
                  <a:lnTo>
                    <a:pt x="765881" y="2082799"/>
                  </a:lnTo>
                  <a:lnTo>
                    <a:pt x="784191" y="2082799"/>
                  </a:lnTo>
                  <a:lnTo>
                    <a:pt x="793641" y="2095499"/>
                  </a:lnTo>
                  <a:close/>
                </a:path>
                <a:path w="1256665" h="2692400">
                  <a:moveTo>
                    <a:pt x="795882" y="2095499"/>
                  </a:moveTo>
                  <a:lnTo>
                    <a:pt x="791433" y="2082799"/>
                  </a:lnTo>
                  <a:lnTo>
                    <a:pt x="800250" y="2082799"/>
                  </a:lnTo>
                  <a:lnTo>
                    <a:pt x="795882" y="2095499"/>
                  </a:lnTo>
                  <a:close/>
                </a:path>
                <a:path w="1256665" h="2692400">
                  <a:moveTo>
                    <a:pt x="164950" y="2108199"/>
                  </a:moveTo>
                  <a:lnTo>
                    <a:pt x="160360" y="2108199"/>
                  </a:lnTo>
                  <a:lnTo>
                    <a:pt x="154390" y="2095499"/>
                  </a:lnTo>
                  <a:lnTo>
                    <a:pt x="162130" y="2095499"/>
                  </a:lnTo>
                  <a:lnTo>
                    <a:pt x="164950" y="2108199"/>
                  </a:lnTo>
                  <a:close/>
                </a:path>
                <a:path w="1256665" h="2692400">
                  <a:moveTo>
                    <a:pt x="240405" y="2108199"/>
                  </a:moveTo>
                  <a:lnTo>
                    <a:pt x="236862" y="2108199"/>
                  </a:lnTo>
                  <a:lnTo>
                    <a:pt x="236129" y="2095499"/>
                  </a:lnTo>
                  <a:lnTo>
                    <a:pt x="240405" y="2108199"/>
                  </a:lnTo>
                  <a:close/>
                </a:path>
                <a:path w="1256665" h="2692400">
                  <a:moveTo>
                    <a:pt x="250182" y="2108199"/>
                  </a:moveTo>
                  <a:lnTo>
                    <a:pt x="247471" y="2108199"/>
                  </a:lnTo>
                  <a:lnTo>
                    <a:pt x="238367" y="2095499"/>
                  </a:lnTo>
                  <a:lnTo>
                    <a:pt x="250065" y="2105011"/>
                  </a:lnTo>
                  <a:lnTo>
                    <a:pt x="250182" y="2108199"/>
                  </a:lnTo>
                  <a:close/>
                </a:path>
                <a:path w="1256665" h="2692400">
                  <a:moveTo>
                    <a:pt x="249769" y="2096932"/>
                  </a:moveTo>
                  <a:lnTo>
                    <a:pt x="248921" y="2095499"/>
                  </a:lnTo>
                  <a:lnTo>
                    <a:pt x="249717" y="2095499"/>
                  </a:lnTo>
                  <a:lnTo>
                    <a:pt x="249769" y="2096932"/>
                  </a:lnTo>
                  <a:close/>
                </a:path>
                <a:path w="1256665" h="2692400">
                  <a:moveTo>
                    <a:pt x="258176" y="2108199"/>
                  </a:moveTo>
                  <a:lnTo>
                    <a:pt x="256439" y="2108199"/>
                  </a:lnTo>
                  <a:lnTo>
                    <a:pt x="249769" y="2096932"/>
                  </a:lnTo>
                  <a:lnTo>
                    <a:pt x="249717" y="2095499"/>
                  </a:lnTo>
                  <a:lnTo>
                    <a:pt x="251411" y="2095499"/>
                  </a:lnTo>
                  <a:lnTo>
                    <a:pt x="258176" y="2108199"/>
                  </a:lnTo>
                  <a:close/>
                </a:path>
                <a:path w="1256665" h="2692400">
                  <a:moveTo>
                    <a:pt x="267659" y="2108199"/>
                  </a:moveTo>
                  <a:lnTo>
                    <a:pt x="258176" y="2108199"/>
                  </a:lnTo>
                  <a:lnTo>
                    <a:pt x="251411" y="2095499"/>
                  </a:lnTo>
                  <a:lnTo>
                    <a:pt x="258869" y="2095499"/>
                  </a:lnTo>
                  <a:lnTo>
                    <a:pt x="267659" y="2108199"/>
                  </a:lnTo>
                  <a:close/>
                </a:path>
                <a:path w="1256665" h="2692400">
                  <a:moveTo>
                    <a:pt x="269840" y="2108199"/>
                  </a:moveTo>
                  <a:lnTo>
                    <a:pt x="258869" y="2095499"/>
                  </a:lnTo>
                  <a:lnTo>
                    <a:pt x="261397" y="2095499"/>
                  </a:lnTo>
                  <a:lnTo>
                    <a:pt x="269840" y="2108199"/>
                  </a:lnTo>
                  <a:close/>
                </a:path>
                <a:path w="1256665" h="2692400">
                  <a:moveTo>
                    <a:pt x="277179" y="2108199"/>
                  </a:moveTo>
                  <a:lnTo>
                    <a:pt x="265120" y="2095499"/>
                  </a:lnTo>
                  <a:lnTo>
                    <a:pt x="269483" y="2095499"/>
                  </a:lnTo>
                  <a:lnTo>
                    <a:pt x="277179" y="2108199"/>
                  </a:lnTo>
                  <a:close/>
                </a:path>
                <a:path w="1256665" h="2692400">
                  <a:moveTo>
                    <a:pt x="356087" y="2108199"/>
                  </a:moveTo>
                  <a:lnTo>
                    <a:pt x="330632" y="2108199"/>
                  </a:lnTo>
                  <a:lnTo>
                    <a:pt x="328862" y="2095499"/>
                  </a:lnTo>
                  <a:lnTo>
                    <a:pt x="353359" y="2095499"/>
                  </a:lnTo>
                  <a:lnTo>
                    <a:pt x="356087" y="2108199"/>
                  </a:lnTo>
                  <a:close/>
                </a:path>
                <a:path w="1256665" h="2692400">
                  <a:moveTo>
                    <a:pt x="364108" y="2108199"/>
                  </a:moveTo>
                  <a:lnTo>
                    <a:pt x="359193" y="2108199"/>
                  </a:lnTo>
                  <a:lnTo>
                    <a:pt x="353359" y="2095499"/>
                  </a:lnTo>
                  <a:lnTo>
                    <a:pt x="364357" y="2095499"/>
                  </a:lnTo>
                  <a:lnTo>
                    <a:pt x="364108" y="2108199"/>
                  </a:lnTo>
                  <a:close/>
                </a:path>
                <a:path w="1256665" h="2692400">
                  <a:moveTo>
                    <a:pt x="415602" y="2096180"/>
                  </a:moveTo>
                  <a:lnTo>
                    <a:pt x="415136" y="2095499"/>
                  </a:lnTo>
                  <a:lnTo>
                    <a:pt x="415666" y="2095499"/>
                  </a:lnTo>
                  <a:lnTo>
                    <a:pt x="415602" y="2096180"/>
                  </a:lnTo>
                  <a:close/>
                </a:path>
                <a:path w="1256665" h="2692400">
                  <a:moveTo>
                    <a:pt x="423834" y="2108199"/>
                  </a:moveTo>
                  <a:lnTo>
                    <a:pt x="415602" y="2096180"/>
                  </a:lnTo>
                  <a:lnTo>
                    <a:pt x="415666" y="2095499"/>
                  </a:lnTo>
                  <a:lnTo>
                    <a:pt x="423834" y="2108199"/>
                  </a:lnTo>
                  <a:close/>
                </a:path>
                <a:path w="1256665" h="2692400">
                  <a:moveTo>
                    <a:pt x="427947" y="2108199"/>
                  </a:moveTo>
                  <a:lnTo>
                    <a:pt x="423834" y="2108199"/>
                  </a:lnTo>
                  <a:lnTo>
                    <a:pt x="415666" y="2095499"/>
                  </a:lnTo>
                  <a:lnTo>
                    <a:pt x="425555" y="2095499"/>
                  </a:lnTo>
                  <a:lnTo>
                    <a:pt x="427947" y="2108199"/>
                  </a:lnTo>
                  <a:close/>
                </a:path>
                <a:path w="1256665" h="2692400">
                  <a:moveTo>
                    <a:pt x="431611" y="2108199"/>
                  </a:moveTo>
                  <a:lnTo>
                    <a:pt x="425555" y="2095499"/>
                  </a:lnTo>
                  <a:lnTo>
                    <a:pt x="429224" y="2095499"/>
                  </a:lnTo>
                  <a:lnTo>
                    <a:pt x="431611" y="2108199"/>
                  </a:lnTo>
                  <a:close/>
                </a:path>
                <a:path w="1256665" h="2692400">
                  <a:moveTo>
                    <a:pt x="436526" y="2108199"/>
                  </a:moveTo>
                  <a:lnTo>
                    <a:pt x="431514" y="2095499"/>
                  </a:lnTo>
                  <a:lnTo>
                    <a:pt x="437153" y="2095499"/>
                  </a:lnTo>
                  <a:lnTo>
                    <a:pt x="436526" y="2108199"/>
                  </a:lnTo>
                  <a:close/>
                </a:path>
                <a:path w="1256665" h="2692400">
                  <a:moveTo>
                    <a:pt x="480808" y="2102995"/>
                  </a:moveTo>
                  <a:lnTo>
                    <a:pt x="474656" y="2095499"/>
                  </a:lnTo>
                  <a:lnTo>
                    <a:pt x="478109" y="2095499"/>
                  </a:lnTo>
                  <a:lnTo>
                    <a:pt x="480808" y="2102995"/>
                  </a:lnTo>
                  <a:close/>
                </a:path>
                <a:path w="1256665" h="2692400">
                  <a:moveTo>
                    <a:pt x="503883" y="2108199"/>
                  </a:moveTo>
                  <a:lnTo>
                    <a:pt x="490200" y="2108199"/>
                  </a:lnTo>
                  <a:lnTo>
                    <a:pt x="486471" y="2095499"/>
                  </a:lnTo>
                  <a:lnTo>
                    <a:pt x="497539" y="2095499"/>
                  </a:lnTo>
                  <a:lnTo>
                    <a:pt x="503883" y="2108199"/>
                  </a:lnTo>
                  <a:close/>
                </a:path>
                <a:path w="1256665" h="2692400">
                  <a:moveTo>
                    <a:pt x="563089" y="2108199"/>
                  </a:moveTo>
                  <a:lnTo>
                    <a:pt x="553358" y="2108199"/>
                  </a:lnTo>
                  <a:lnTo>
                    <a:pt x="551312" y="2095499"/>
                  </a:lnTo>
                  <a:lnTo>
                    <a:pt x="554565" y="2095499"/>
                  </a:lnTo>
                  <a:lnTo>
                    <a:pt x="563089" y="2108199"/>
                  </a:lnTo>
                  <a:close/>
                </a:path>
                <a:path w="1256665" h="2692400">
                  <a:moveTo>
                    <a:pt x="583819" y="2108199"/>
                  </a:moveTo>
                  <a:lnTo>
                    <a:pt x="565254" y="2108199"/>
                  </a:lnTo>
                  <a:lnTo>
                    <a:pt x="564670" y="2095499"/>
                  </a:lnTo>
                  <a:lnTo>
                    <a:pt x="577849" y="2095499"/>
                  </a:lnTo>
                  <a:lnTo>
                    <a:pt x="583819" y="2108199"/>
                  </a:lnTo>
                  <a:close/>
                </a:path>
                <a:path w="1256665" h="2692400">
                  <a:moveTo>
                    <a:pt x="643306" y="2108199"/>
                  </a:moveTo>
                  <a:lnTo>
                    <a:pt x="621234" y="2108199"/>
                  </a:lnTo>
                  <a:lnTo>
                    <a:pt x="621451" y="2095499"/>
                  </a:lnTo>
                  <a:lnTo>
                    <a:pt x="643485" y="2095499"/>
                  </a:lnTo>
                  <a:lnTo>
                    <a:pt x="643306" y="2108199"/>
                  </a:lnTo>
                  <a:close/>
                </a:path>
                <a:path w="1256665" h="2692400">
                  <a:moveTo>
                    <a:pt x="707270" y="2108199"/>
                  </a:moveTo>
                  <a:lnTo>
                    <a:pt x="688565" y="2108199"/>
                  </a:lnTo>
                  <a:lnTo>
                    <a:pt x="681350" y="2095499"/>
                  </a:lnTo>
                  <a:lnTo>
                    <a:pt x="705560" y="2095499"/>
                  </a:lnTo>
                  <a:lnTo>
                    <a:pt x="707270" y="2108199"/>
                  </a:lnTo>
                  <a:close/>
                </a:path>
                <a:path w="1256665" h="2692400">
                  <a:moveTo>
                    <a:pt x="796131" y="2108199"/>
                  </a:moveTo>
                  <a:lnTo>
                    <a:pt x="771986" y="2108199"/>
                  </a:lnTo>
                  <a:lnTo>
                    <a:pt x="772544" y="2095499"/>
                  </a:lnTo>
                  <a:lnTo>
                    <a:pt x="795925" y="2095499"/>
                  </a:lnTo>
                  <a:lnTo>
                    <a:pt x="796131" y="2108199"/>
                  </a:lnTo>
                  <a:close/>
                </a:path>
                <a:path w="1256665" h="2692400">
                  <a:moveTo>
                    <a:pt x="884631" y="2120899"/>
                  </a:moveTo>
                  <a:lnTo>
                    <a:pt x="853093" y="2120899"/>
                  </a:lnTo>
                  <a:lnTo>
                    <a:pt x="850000" y="2108199"/>
                  </a:lnTo>
                  <a:lnTo>
                    <a:pt x="848538" y="2108199"/>
                  </a:lnTo>
                  <a:lnTo>
                    <a:pt x="850093" y="2095499"/>
                  </a:lnTo>
                  <a:lnTo>
                    <a:pt x="881577" y="2095499"/>
                  </a:lnTo>
                  <a:lnTo>
                    <a:pt x="883510" y="2108199"/>
                  </a:lnTo>
                  <a:lnTo>
                    <a:pt x="884631" y="2120899"/>
                  </a:lnTo>
                  <a:close/>
                </a:path>
                <a:path w="1256665" h="2692400">
                  <a:moveTo>
                    <a:pt x="423834" y="2108199"/>
                  </a:moveTo>
                  <a:lnTo>
                    <a:pt x="414470" y="2108199"/>
                  </a:lnTo>
                  <a:lnTo>
                    <a:pt x="415602" y="2096180"/>
                  </a:lnTo>
                  <a:lnTo>
                    <a:pt x="423834" y="2108199"/>
                  </a:lnTo>
                  <a:close/>
                </a:path>
                <a:path w="1256665" h="2692400">
                  <a:moveTo>
                    <a:pt x="256439" y="2108199"/>
                  </a:moveTo>
                  <a:lnTo>
                    <a:pt x="253987" y="2108199"/>
                  </a:lnTo>
                  <a:lnTo>
                    <a:pt x="250065" y="2105011"/>
                  </a:lnTo>
                  <a:lnTo>
                    <a:pt x="249769" y="2096932"/>
                  </a:lnTo>
                  <a:lnTo>
                    <a:pt x="256439" y="2108199"/>
                  </a:lnTo>
                  <a:close/>
                </a:path>
                <a:path w="1256665" h="2692400">
                  <a:moveTo>
                    <a:pt x="485080" y="2108199"/>
                  </a:moveTo>
                  <a:lnTo>
                    <a:pt x="482682" y="2108199"/>
                  </a:lnTo>
                  <a:lnTo>
                    <a:pt x="480808" y="2102995"/>
                  </a:lnTo>
                  <a:lnTo>
                    <a:pt x="485080" y="2108199"/>
                  </a:lnTo>
                  <a:close/>
                </a:path>
                <a:path w="1256665" h="2692400">
                  <a:moveTo>
                    <a:pt x="253987" y="2108199"/>
                  </a:moveTo>
                  <a:lnTo>
                    <a:pt x="250182" y="2108199"/>
                  </a:lnTo>
                  <a:lnTo>
                    <a:pt x="250065" y="2105011"/>
                  </a:lnTo>
                  <a:lnTo>
                    <a:pt x="253987" y="2108199"/>
                  </a:lnTo>
                  <a:close/>
                </a:path>
                <a:path w="1256665" h="2692400">
                  <a:moveTo>
                    <a:pt x="154188" y="2120899"/>
                  </a:moveTo>
                  <a:lnTo>
                    <a:pt x="152409" y="2120899"/>
                  </a:lnTo>
                  <a:lnTo>
                    <a:pt x="150325" y="2108199"/>
                  </a:lnTo>
                  <a:lnTo>
                    <a:pt x="151866" y="2108199"/>
                  </a:lnTo>
                  <a:lnTo>
                    <a:pt x="154188" y="2120899"/>
                  </a:lnTo>
                  <a:close/>
                </a:path>
                <a:path w="1256665" h="2692400">
                  <a:moveTo>
                    <a:pt x="178004" y="2120899"/>
                  </a:moveTo>
                  <a:lnTo>
                    <a:pt x="168525" y="2120899"/>
                  </a:lnTo>
                  <a:lnTo>
                    <a:pt x="167427" y="2108199"/>
                  </a:lnTo>
                  <a:lnTo>
                    <a:pt x="180305" y="2108199"/>
                  </a:lnTo>
                  <a:lnTo>
                    <a:pt x="178004" y="2120899"/>
                  </a:lnTo>
                  <a:close/>
                </a:path>
                <a:path w="1256665" h="2692400">
                  <a:moveTo>
                    <a:pt x="240420" y="2120899"/>
                  </a:moveTo>
                  <a:lnTo>
                    <a:pt x="233395" y="2108199"/>
                  </a:lnTo>
                  <a:lnTo>
                    <a:pt x="235116" y="2108199"/>
                  </a:lnTo>
                  <a:lnTo>
                    <a:pt x="240638" y="2120075"/>
                  </a:lnTo>
                  <a:lnTo>
                    <a:pt x="240420" y="2120899"/>
                  </a:lnTo>
                  <a:close/>
                </a:path>
                <a:path w="1256665" h="2692400">
                  <a:moveTo>
                    <a:pt x="243421" y="2109523"/>
                  </a:moveTo>
                  <a:lnTo>
                    <a:pt x="242558" y="2108199"/>
                  </a:lnTo>
                  <a:lnTo>
                    <a:pt x="243770" y="2108199"/>
                  </a:lnTo>
                  <a:lnTo>
                    <a:pt x="243421" y="2109523"/>
                  </a:lnTo>
                  <a:close/>
                </a:path>
                <a:path w="1256665" h="2692400">
                  <a:moveTo>
                    <a:pt x="259618" y="2120899"/>
                  </a:moveTo>
                  <a:lnTo>
                    <a:pt x="253881" y="2120899"/>
                  </a:lnTo>
                  <a:lnTo>
                    <a:pt x="250374" y="2108199"/>
                  </a:lnTo>
                  <a:lnTo>
                    <a:pt x="255640" y="2108199"/>
                  </a:lnTo>
                  <a:lnTo>
                    <a:pt x="259618" y="2120899"/>
                  </a:lnTo>
                  <a:close/>
                </a:path>
                <a:path w="1256665" h="2692400">
                  <a:moveTo>
                    <a:pt x="266475" y="2120899"/>
                  </a:moveTo>
                  <a:lnTo>
                    <a:pt x="265712" y="2120899"/>
                  </a:lnTo>
                  <a:lnTo>
                    <a:pt x="255640" y="2108199"/>
                  </a:lnTo>
                  <a:lnTo>
                    <a:pt x="263423" y="2108199"/>
                  </a:lnTo>
                  <a:lnTo>
                    <a:pt x="266475" y="2120899"/>
                  </a:lnTo>
                  <a:close/>
                </a:path>
                <a:path w="1256665" h="2692400">
                  <a:moveTo>
                    <a:pt x="266475" y="2120899"/>
                  </a:moveTo>
                  <a:lnTo>
                    <a:pt x="263423" y="2108199"/>
                  </a:lnTo>
                  <a:lnTo>
                    <a:pt x="264619" y="2108199"/>
                  </a:lnTo>
                  <a:lnTo>
                    <a:pt x="266568" y="2119546"/>
                  </a:lnTo>
                  <a:lnTo>
                    <a:pt x="266475" y="2120899"/>
                  </a:lnTo>
                  <a:close/>
                </a:path>
                <a:path w="1256665" h="2692400">
                  <a:moveTo>
                    <a:pt x="266568" y="2119546"/>
                  </a:moveTo>
                  <a:lnTo>
                    <a:pt x="264619" y="2108199"/>
                  </a:lnTo>
                  <a:lnTo>
                    <a:pt x="267341" y="2108199"/>
                  </a:lnTo>
                  <a:lnTo>
                    <a:pt x="266568" y="2119546"/>
                  </a:lnTo>
                  <a:close/>
                </a:path>
                <a:path w="1256665" h="2692400">
                  <a:moveTo>
                    <a:pt x="336218" y="2120899"/>
                  </a:moveTo>
                  <a:lnTo>
                    <a:pt x="333544" y="2120899"/>
                  </a:lnTo>
                  <a:lnTo>
                    <a:pt x="324289" y="2108199"/>
                  </a:lnTo>
                  <a:lnTo>
                    <a:pt x="336095" y="2117674"/>
                  </a:lnTo>
                  <a:lnTo>
                    <a:pt x="336218" y="2120899"/>
                  </a:lnTo>
                  <a:close/>
                </a:path>
                <a:path w="1256665" h="2692400">
                  <a:moveTo>
                    <a:pt x="335793" y="2109713"/>
                  </a:moveTo>
                  <a:lnTo>
                    <a:pt x="334886" y="2108199"/>
                  </a:lnTo>
                  <a:lnTo>
                    <a:pt x="335736" y="2108199"/>
                  </a:lnTo>
                  <a:lnTo>
                    <a:pt x="335793" y="2109713"/>
                  </a:lnTo>
                  <a:close/>
                </a:path>
                <a:path w="1256665" h="2692400">
                  <a:moveTo>
                    <a:pt x="344260" y="2120899"/>
                  </a:moveTo>
                  <a:lnTo>
                    <a:pt x="342496" y="2120899"/>
                  </a:lnTo>
                  <a:lnTo>
                    <a:pt x="335793" y="2109713"/>
                  </a:lnTo>
                  <a:lnTo>
                    <a:pt x="335736" y="2108199"/>
                  </a:lnTo>
                  <a:lnTo>
                    <a:pt x="337414" y="2108199"/>
                  </a:lnTo>
                  <a:lnTo>
                    <a:pt x="344260" y="2120899"/>
                  </a:lnTo>
                  <a:close/>
                </a:path>
                <a:path w="1256665" h="2692400">
                  <a:moveTo>
                    <a:pt x="353813" y="2120899"/>
                  </a:moveTo>
                  <a:lnTo>
                    <a:pt x="344260" y="2120899"/>
                  </a:lnTo>
                  <a:lnTo>
                    <a:pt x="337414" y="2108199"/>
                  </a:lnTo>
                  <a:lnTo>
                    <a:pt x="344894" y="2108199"/>
                  </a:lnTo>
                  <a:lnTo>
                    <a:pt x="353813" y="2120899"/>
                  </a:lnTo>
                  <a:close/>
                </a:path>
                <a:path w="1256665" h="2692400">
                  <a:moveTo>
                    <a:pt x="355984" y="2120899"/>
                  </a:moveTo>
                  <a:lnTo>
                    <a:pt x="344894" y="2108199"/>
                  </a:lnTo>
                  <a:lnTo>
                    <a:pt x="347448" y="2108199"/>
                  </a:lnTo>
                  <a:lnTo>
                    <a:pt x="355984" y="2120899"/>
                  </a:lnTo>
                  <a:close/>
                </a:path>
                <a:path w="1256665" h="2692400">
                  <a:moveTo>
                    <a:pt x="363312" y="2120899"/>
                  </a:moveTo>
                  <a:lnTo>
                    <a:pt x="351134" y="2108199"/>
                  </a:lnTo>
                  <a:lnTo>
                    <a:pt x="355518" y="2108199"/>
                  </a:lnTo>
                  <a:lnTo>
                    <a:pt x="363312" y="2120899"/>
                  </a:lnTo>
                  <a:close/>
                </a:path>
                <a:path w="1256665" h="2692400">
                  <a:moveTo>
                    <a:pt x="408581" y="2120899"/>
                  </a:moveTo>
                  <a:lnTo>
                    <a:pt x="400972" y="2120899"/>
                  </a:lnTo>
                  <a:lnTo>
                    <a:pt x="401832" y="2108199"/>
                  </a:lnTo>
                  <a:lnTo>
                    <a:pt x="402945" y="2109277"/>
                  </a:lnTo>
                  <a:lnTo>
                    <a:pt x="408581" y="2120899"/>
                  </a:lnTo>
                  <a:close/>
                </a:path>
                <a:path w="1256665" h="2692400">
                  <a:moveTo>
                    <a:pt x="403321" y="2109641"/>
                  </a:moveTo>
                  <a:lnTo>
                    <a:pt x="402945" y="2109277"/>
                  </a:lnTo>
                  <a:lnTo>
                    <a:pt x="402422" y="2108199"/>
                  </a:lnTo>
                  <a:lnTo>
                    <a:pt x="403321" y="2109641"/>
                  </a:lnTo>
                  <a:close/>
                </a:path>
                <a:path w="1256665" h="2692400">
                  <a:moveTo>
                    <a:pt x="428423" y="2120899"/>
                  </a:moveTo>
                  <a:lnTo>
                    <a:pt x="414946" y="2120899"/>
                  </a:lnTo>
                  <a:lnTo>
                    <a:pt x="411082" y="2117157"/>
                  </a:lnTo>
                  <a:lnTo>
                    <a:pt x="412857" y="2108199"/>
                  </a:lnTo>
                  <a:lnTo>
                    <a:pt x="423081" y="2108199"/>
                  </a:lnTo>
                  <a:lnTo>
                    <a:pt x="428423" y="2120899"/>
                  </a:lnTo>
                  <a:close/>
                </a:path>
                <a:path w="1256665" h="2692400">
                  <a:moveTo>
                    <a:pt x="433024" y="2120899"/>
                  </a:moveTo>
                  <a:lnTo>
                    <a:pt x="430036" y="2120899"/>
                  </a:lnTo>
                  <a:lnTo>
                    <a:pt x="428163" y="2108199"/>
                  </a:lnTo>
                  <a:lnTo>
                    <a:pt x="432428" y="2108199"/>
                  </a:lnTo>
                  <a:lnTo>
                    <a:pt x="433024" y="2120899"/>
                  </a:lnTo>
                  <a:close/>
                </a:path>
                <a:path w="1256665" h="2692400">
                  <a:moveTo>
                    <a:pt x="500424" y="2120899"/>
                  </a:moveTo>
                  <a:lnTo>
                    <a:pt x="486855" y="2120899"/>
                  </a:lnTo>
                  <a:lnTo>
                    <a:pt x="480409" y="2108199"/>
                  </a:lnTo>
                  <a:lnTo>
                    <a:pt x="495943" y="2108199"/>
                  </a:lnTo>
                  <a:lnTo>
                    <a:pt x="500424" y="2120899"/>
                  </a:lnTo>
                  <a:close/>
                </a:path>
                <a:path w="1256665" h="2692400">
                  <a:moveTo>
                    <a:pt x="578038" y="2120899"/>
                  </a:moveTo>
                  <a:lnTo>
                    <a:pt x="554835" y="2120899"/>
                  </a:lnTo>
                  <a:lnTo>
                    <a:pt x="549650" y="2108199"/>
                  </a:lnTo>
                  <a:lnTo>
                    <a:pt x="576382" y="2108199"/>
                  </a:lnTo>
                  <a:lnTo>
                    <a:pt x="578038" y="2120899"/>
                  </a:lnTo>
                  <a:close/>
                </a:path>
                <a:path w="1256665" h="2692400">
                  <a:moveTo>
                    <a:pt x="622815" y="2120899"/>
                  </a:moveTo>
                  <a:lnTo>
                    <a:pt x="615286" y="2120899"/>
                  </a:lnTo>
                  <a:lnTo>
                    <a:pt x="617099" y="2108199"/>
                  </a:lnTo>
                  <a:lnTo>
                    <a:pt x="617765" y="2108199"/>
                  </a:lnTo>
                  <a:lnTo>
                    <a:pt x="618166" y="2108712"/>
                  </a:lnTo>
                  <a:lnTo>
                    <a:pt x="622815" y="2120899"/>
                  </a:lnTo>
                  <a:close/>
                </a:path>
                <a:path w="1256665" h="2692400">
                  <a:moveTo>
                    <a:pt x="618166" y="2108712"/>
                  </a:moveTo>
                  <a:lnTo>
                    <a:pt x="617765" y="2108199"/>
                  </a:lnTo>
                  <a:lnTo>
                    <a:pt x="617971" y="2108199"/>
                  </a:lnTo>
                  <a:lnTo>
                    <a:pt x="618166" y="2108712"/>
                  </a:lnTo>
                  <a:close/>
                </a:path>
                <a:path w="1256665" h="2692400">
                  <a:moveTo>
                    <a:pt x="635761" y="2120899"/>
                  </a:moveTo>
                  <a:lnTo>
                    <a:pt x="627702" y="2120899"/>
                  </a:lnTo>
                  <a:lnTo>
                    <a:pt x="618166" y="2108712"/>
                  </a:lnTo>
                  <a:lnTo>
                    <a:pt x="617971" y="2108199"/>
                  </a:lnTo>
                  <a:lnTo>
                    <a:pt x="631453" y="2108199"/>
                  </a:lnTo>
                  <a:lnTo>
                    <a:pt x="635761" y="2120899"/>
                  </a:lnTo>
                  <a:close/>
                </a:path>
                <a:path w="1256665" h="2692400">
                  <a:moveTo>
                    <a:pt x="638890" y="2120899"/>
                  </a:moveTo>
                  <a:lnTo>
                    <a:pt x="635761" y="2120899"/>
                  </a:lnTo>
                  <a:lnTo>
                    <a:pt x="631453" y="2108199"/>
                  </a:lnTo>
                  <a:lnTo>
                    <a:pt x="638890" y="2120899"/>
                  </a:lnTo>
                  <a:close/>
                </a:path>
                <a:path w="1256665" h="2692400">
                  <a:moveTo>
                    <a:pt x="641028" y="2120899"/>
                  </a:moveTo>
                  <a:lnTo>
                    <a:pt x="638890" y="2120899"/>
                  </a:lnTo>
                  <a:lnTo>
                    <a:pt x="631453" y="2108199"/>
                  </a:lnTo>
                  <a:lnTo>
                    <a:pt x="638549" y="2108199"/>
                  </a:lnTo>
                  <a:lnTo>
                    <a:pt x="641028" y="2120899"/>
                  </a:lnTo>
                  <a:close/>
                </a:path>
                <a:path w="1256665" h="2692400">
                  <a:moveTo>
                    <a:pt x="708569" y="2120899"/>
                  </a:moveTo>
                  <a:lnTo>
                    <a:pt x="684376" y="2120899"/>
                  </a:lnTo>
                  <a:lnTo>
                    <a:pt x="686367" y="2108199"/>
                  </a:lnTo>
                  <a:lnTo>
                    <a:pt x="709116" y="2108199"/>
                  </a:lnTo>
                  <a:lnTo>
                    <a:pt x="708569" y="2120899"/>
                  </a:lnTo>
                  <a:close/>
                </a:path>
                <a:path w="1256665" h="2692400">
                  <a:moveTo>
                    <a:pt x="794610" y="2120899"/>
                  </a:moveTo>
                  <a:lnTo>
                    <a:pt x="774514" y="2120899"/>
                  </a:lnTo>
                  <a:lnTo>
                    <a:pt x="768587" y="2108199"/>
                  </a:lnTo>
                  <a:lnTo>
                    <a:pt x="795801" y="2108199"/>
                  </a:lnTo>
                  <a:lnTo>
                    <a:pt x="794610" y="2120899"/>
                  </a:lnTo>
                  <a:close/>
                </a:path>
                <a:path w="1256665" h="2692400">
                  <a:moveTo>
                    <a:pt x="410340" y="2120899"/>
                  </a:moveTo>
                  <a:lnTo>
                    <a:pt x="408581" y="2120899"/>
                  </a:lnTo>
                  <a:lnTo>
                    <a:pt x="402945" y="2109277"/>
                  </a:lnTo>
                  <a:lnTo>
                    <a:pt x="403321" y="2109641"/>
                  </a:lnTo>
                  <a:lnTo>
                    <a:pt x="410340" y="2120899"/>
                  </a:lnTo>
                  <a:close/>
                </a:path>
                <a:path w="1256665" h="2692400">
                  <a:moveTo>
                    <a:pt x="250839" y="2120899"/>
                  </a:moveTo>
                  <a:lnTo>
                    <a:pt x="241021" y="2120899"/>
                  </a:lnTo>
                  <a:lnTo>
                    <a:pt x="240638" y="2120075"/>
                  </a:lnTo>
                  <a:lnTo>
                    <a:pt x="243421" y="2109523"/>
                  </a:lnTo>
                  <a:lnTo>
                    <a:pt x="250839" y="2120899"/>
                  </a:lnTo>
                  <a:close/>
                </a:path>
                <a:path w="1256665" h="2692400">
                  <a:moveTo>
                    <a:pt x="410340" y="2120899"/>
                  </a:moveTo>
                  <a:lnTo>
                    <a:pt x="403321" y="2109641"/>
                  </a:lnTo>
                  <a:lnTo>
                    <a:pt x="411082" y="2117157"/>
                  </a:lnTo>
                  <a:lnTo>
                    <a:pt x="410340" y="2120899"/>
                  </a:lnTo>
                  <a:close/>
                </a:path>
                <a:path w="1256665" h="2692400">
                  <a:moveTo>
                    <a:pt x="342496" y="2120899"/>
                  </a:moveTo>
                  <a:lnTo>
                    <a:pt x="340115" y="2120899"/>
                  </a:lnTo>
                  <a:lnTo>
                    <a:pt x="336095" y="2117674"/>
                  </a:lnTo>
                  <a:lnTo>
                    <a:pt x="335793" y="2109713"/>
                  </a:lnTo>
                  <a:lnTo>
                    <a:pt x="342496" y="2120899"/>
                  </a:lnTo>
                  <a:close/>
                </a:path>
                <a:path w="1256665" h="2692400">
                  <a:moveTo>
                    <a:pt x="414946" y="2120899"/>
                  </a:moveTo>
                  <a:lnTo>
                    <a:pt x="410340" y="2120899"/>
                  </a:lnTo>
                  <a:lnTo>
                    <a:pt x="411082" y="2117157"/>
                  </a:lnTo>
                  <a:lnTo>
                    <a:pt x="414946" y="2120899"/>
                  </a:lnTo>
                  <a:close/>
                </a:path>
                <a:path w="1256665" h="2692400">
                  <a:moveTo>
                    <a:pt x="340115" y="2120899"/>
                  </a:moveTo>
                  <a:lnTo>
                    <a:pt x="336218" y="2120899"/>
                  </a:lnTo>
                  <a:lnTo>
                    <a:pt x="336095" y="2117674"/>
                  </a:lnTo>
                  <a:lnTo>
                    <a:pt x="340115" y="2120899"/>
                  </a:lnTo>
                  <a:close/>
                </a:path>
                <a:path w="1256665" h="2692400">
                  <a:moveTo>
                    <a:pt x="266800" y="2120899"/>
                  </a:moveTo>
                  <a:lnTo>
                    <a:pt x="266475" y="2120899"/>
                  </a:lnTo>
                  <a:lnTo>
                    <a:pt x="266568" y="2119546"/>
                  </a:lnTo>
                  <a:lnTo>
                    <a:pt x="266800" y="2120899"/>
                  </a:lnTo>
                  <a:close/>
                </a:path>
                <a:path w="1256665" h="2692400">
                  <a:moveTo>
                    <a:pt x="172749" y="2133599"/>
                  </a:moveTo>
                  <a:lnTo>
                    <a:pt x="150786" y="2133599"/>
                  </a:lnTo>
                  <a:lnTo>
                    <a:pt x="150028" y="2120899"/>
                  </a:lnTo>
                  <a:lnTo>
                    <a:pt x="172549" y="2120899"/>
                  </a:lnTo>
                  <a:lnTo>
                    <a:pt x="172749" y="2133599"/>
                  </a:lnTo>
                  <a:close/>
                </a:path>
                <a:path w="1256665" h="2692400">
                  <a:moveTo>
                    <a:pt x="244934" y="2133599"/>
                  </a:moveTo>
                  <a:lnTo>
                    <a:pt x="238796" y="2133599"/>
                  </a:lnTo>
                  <a:lnTo>
                    <a:pt x="236929" y="2120899"/>
                  </a:lnTo>
                  <a:lnTo>
                    <a:pt x="237876" y="2120899"/>
                  </a:lnTo>
                  <a:lnTo>
                    <a:pt x="244934" y="2133599"/>
                  </a:lnTo>
                  <a:close/>
                </a:path>
                <a:path w="1256665" h="2692400">
                  <a:moveTo>
                    <a:pt x="257561" y="2133599"/>
                  </a:moveTo>
                  <a:lnTo>
                    <a:pt x="245870" y="2133599"/>
                  </a:lnTo>
                  <a:lnTo>
                    <a:pt x="238975" y="2120899"/>
                  </a:lnTo>
                  <a:lnTo>
                    <a:pt x="256928" y="2120899"/>
                  </a:lnTo>
                  <a:lnTo>
                    <a:pt x="257561" y="2133599"/>
                  </a:lnTo>
                  <a:close/>
                </a:path>
                <a:path w="1256665" h="2692400">
                  <a:moveTo>
                    <a:pt x="320958" y="2123170"/>
                  </a:moveTo>
                  <a:lnTo>
                    <a:pt x="318959" y="2120899"/>
                  </a:lnTo>
                  <a:lnTo>
                    <a:pt x="319679" y="2120899"/>
                  </a:lnTo>
                  <a:lnTo>
                    <a:pt x="320958" y="2123170"/>
                  </a:lnTo>
                  <a:close/>
                </a:path>
                <a:path w="1256665" h="2692400">
                  <a:moveTo>
                    <a:pt x="336766" y="2133599"/>
                  </a:moveTo>
                  <a:lnTo>
                    <a:pt x="330141" y="2133599"/>
                  </a:lnTo>
                  <a:lnTo>
                    <a:pt x="324305" y="2126970"/>
                  </a:lnTo>
                  <a:lnTo>
                    <a:pt x="321433" y="2120899"/>
                  </a:lnTo>
                  <a:lnTo>
                    <a:pt x="328891" y="2120899"/>
                  </a:lnTo>
                  <a:lnTo>
                    <a:pt x="336238" y="2131944"/>
                  </a:lnTo>
                  <a:lnTo>
                    <a:pt x="336766" y="2133599"/>
                  </a:lnTo>
                  <a:close/>
                </a:path>
                <a:path w="1256665" h="2692400">
                  <a:moveTo>
                    <a:pt x="346070" y="2133599"/>
                  </a:moveTo>
                  <a:lnTo>
                    <a:pt x="337340" y="2133599"/>
                  </a:lnTo>
                  <a:lnTo>
                    <a:pt x="336238" y="2131944"/>
                  </a:lnTo>
                  <a:lnTo>
                    <a:pt x="332718" y="2120899"/>
                  </a:lnTo>
                  <a:lnTo>
                    <a:pt x="341989" y="2120899"/>
                  </a:lnTo>
                  <a:lnTo>
                    <a:pt x="346070" y="2133599"/>
                  </a:lnTo>
                  <a:close/>
                </a:path>
                <a:path w="1256665" h="2692400">
                  <a:moveTo>
                    <a:pt x="352901" y="2133599"/>
                  </a:moveTo>
                  <a:lnTo>
                    <a:pt x="352208" y="2133599"/>
                  </a:lnTo>
                  <a:lnTo>
                    <a:pt x="341989" y="2120899"/>
                  </a:lnTo>
                  <a:lnTo>
                    <a:pt x="349799" y="2120899"/>
                  </a:lnTo>
                  <a:lnTo>
                    <a:pt x="352901" y="2133599"/>
                  </a:lnTo>
                  <a:close/>
                </a:path>
                <a:path w="1256665" h="2692400">
                  <a:moveTo>
                    <a:pt x="352901" y="2133599"/>
                  </a:moveTo>
                  <a:lnTo>
                    <a:pt x="349799" y="2120899"/>
                  </a:lnTo>
                  <a:lnTo>
                    <a:pt x="351017" y="2120899"/>
                  </a:lnTo>
                  <a:lnTo>
                    <a:pt x="352980" y="2131944"/>
                  </a:lnTo>
                  <a:lnTo>
                    <a:pt x="352901" y="2133599"/>
                  </a:lnTo>
                  <a:close/>
                </a:path>
                <a:path w="1256665" h="2692400">
                  <a:moveTo>
                    <a:pt x="352999" y="2132054"/>
                  </a:moveTo>
                  <a:lnTo>
                    <a:pt x="351017" y="2120899"/>
                  </a:lnTo>
                  <a:lnTo>
                    <a:pt x="353712" y="2120899"/>
                  </a:lnTo>
                  <a:lnTo>
                    <a:pt x="352999" y="2132054"/>
                  </a:lnTo>
                  <a:close/>
                </a:path>
                <a:path w="1256665" h="2692400">
                  <a:moveTo>
                    <a:pt x="402747" y="2133599"/>
                  </a:moveTo>
                  <a:lnTo>
                    <a:pt x="400966" y="2133599"/>
                  </a:lnTo>
                  <a:lnTo>
                    <a:pt x="398146" y="2120899"/>
                  </a:lnTo>
                  <a:lnTo>
                    <a:pt x="402747" y="2133599"/>
                  </a:lnTo>
                  <a:close/>
                </a:path>
                <a:path w="1256665" h="2692400">
                  <a:moveTo>
                    <a:pt x="423931" y="2133599"/>
                  </a:moveTo>
                  <a:lnTo>
                    <a:pt x="409778" y="2133599"/>
                  </a:lnTo>
                  <a:lnTo>
                    <a:pt x="402325" y="2120899"/>
                  </a:lnTo>
                  <a:lnTo>
                    <a:pt x="427546" y="2120899"/>
                  </a:lnTo>
                  <a:lnTo>
                    <a:pt x="423931" y="2133599"/>
                  </a:lnTo>
                  <a:close/>
                </a:path>
                <a:path w="1256665" h="2692400">
                  <a:moveTo>
                    <a:pt x="482812" y="2133599"/>
                  </a:moveTo>
                  <a:lnTo>
                    <a:pt x="475901" y="2133599"/>
                  </a:lnTo>
                  <a:lnTo>
                    <a:pt x="474629" y="2120899"/>
                  </a:lnTo>
                  <a:lnTo>
                    <a:pt x="479002" y="2120899"/>
                  </a:lnTo>
                  <a:lnTo>
                    <a:pt x="483101" y="2124801"/>
                  </a:lnTo>
                  <a:lnTo>
                    <a:pt x="482812" y="2133599"/>
                  </a:lnTo>
                  <a:close/>
                </a:path>
                <a:path w="1256665" h="2692400">
                  <a:moveTo>
                    <a:pt x="483191" y="2124887"/>
                  </a:moveTo>
                  <a:lnTo>
                    <a:pt x="483155" y="2123170"/>
                  </a:lnTo>
                  <a:lnTo>
                    <a:pt x="483229" y="2120899"/>
                  </a:lnTo>
                  <a:lnTo>
                    <a:pt x="483191" y="2124887"/>
                  </a:lnTo>
                  <a:close/>
                </a:path>
                <a:path w="1256665" h="2692400">
                  <a:moveTo>
                    <a:pt x="502735" y="2133599"/>
                  </a:moveTo>
                  <a:lnTo>
                    <a:pt x="500316" y="2133599"/>
                  </a:lnTo>
                  <a:lnTo>
                    <a:pt x="483360" y="2120997"/>
                  </a:lnTo>
                  <a:lnTo>
                    <a:pt x="501999" y="2120899"/>
                  </a:lnTo>
                  <a:lnTo>
                    <a:pt x="502735" y="2133599"/>
                  </a:lnTo>
                  <a:close/>
                </a:path>
                <a:path w="1256665" h="2692400">
                  <a:moveTo>
                    <a:pt x="560101" y="2133599"/>
                  </a:moveTo>
                  <a:lnTo>
                    <a:pt x="549152" y="2133599"/>
                  </a:lnTo>
                  <a:lnTo>
                    <a:pt x="539101" y="2120899"/>
                  </a:lnTo>
                  <a:lnTo>
                    <a:pt x="553731" y="2120899"/>
                  </a:lnTo>
                  <a:lnTo>
                    <a:pt x="560101" y="2133599"/>
                  </a:lnTo>
                  <a:close/>
                </a:path>
                <a:path w="1256665" h="2692400">
                  <a:moveTo>
                    <a:pt x="573405" y="2133599"/>
                  </a:moveTo>
                  <a:lnTo>
                    <a:pt x="560101" y="2133599"/>
                  </a:lnTo>
                  <a:lnTo>
                    <a:pt x="555187" y="2120899"/>
                  </a:lnTo>
                  <a:lnTo>
                    <a:pt x="570152" y="2120899"/>
                  </a:lnTo>
                  <a:lnTo>
                    <a:pt x="573405" y="2133599"/>
                  </a:lnTo>
                  <a:close/>
                </a:path>
                <a:path w="1256665" h="2692400">
                  <a:moveTo>
                    <a:pt x="622225" y="2133599"/>
                  </a:moveTo>
                  <a:lnTo>
                    <a:pt x="612531" y="2133599"/>
                  </a:lnTo>
                  <a:lnTo>
                    <a:pt x="610388" y="2120899"/>
                  </a:lnTo>
                  <a:lnTo>
                    <a:pt x="613522" y="2120899"/>
                  </a:lnTo>
                  <a:lnTo>
                    <a:pt x="622225" y="2133599"/>
                  </a:lnTo>
                  <a:close/>
                </a:path>
                <a:path w="1256665" h="2692400">
                  <a:moveTo>
                    <a:pt x="644703" y="2133599"/>
                  </a:moveTo>
                  <a:lnTo>
                    <a:pt x="622225" y="2133599"/>
                  </a:lnTo>
                  <a:lnTo>
                    <a:pt x="624330" y="2120899"/>
                  </a:lnTo>
                  <a:lnTo>
                    <a:pt x="644005" y="2120899"/>
                  </a:lnTo>
                  <a:lnTo>
                    <a:pt x="644703" y="2133599"/>
                  </a:lnTo>
                  <a:close/>
                </a:path>
                <a:path w="1256665" h="2692400">
                  <a:moveTo>
                    <a:pt x="704401" y="2133599"/>
                  </a:moveTo>
                  <a:lnTo>
                    <a:pt x="679191" y="2133599"/>
                  </a:lnTo>
                  <a:lnTo>
                    <a:pt x="675781" y="2120899"/>
                  </a:lnTo>
                  <a:lnTo>
                    <a:pt x="704461" y="2120899"/>
                  </a:lnTo>
                  <a:lnTo>
                    <a:pt x="704401" y="2133599"/>
                  </a:lnTo>
                  <a:close/>
                </a:path>
                <a:path w="1256665" h="2692400">
                  <a:moveTo>
                    <a:pt x="776543" y="2133599"/>
                  </a:moveTo>
                  <a:lnTo>
                    <a:pt x="764955" y="2133599"/>
                  </a:lnTo>
                  <a:lnTo>
                    <a:pt x="773090" y="2120899"/>
                  </a:lnTo>
                  <a:lnTo>
                    <a:pt x="776619" y="2120899"/>
                  </a:lnTo>
                  <a:lnTo>
                    <a:pt x="776543" y="2133599"/>
                  </a:lnTo>
                  <a:close/>
                </a:path>
                <a:path w="1256665" h="2692400">
                  <a:moveTo>
                    <a:pt x="793506" y="2133599"/>
                  </a:moveTo>
                  <a:lnTo>
                    <a:pt x="777480" y="2133599"/>
                  </a:lnTo>
                  <a:lnTo>
                    <a:pt x="779460" y="2120899"/>
                  </a:lnTo>
                  <a:lnTo>
                    <a:pt x="792656" y="2120899"/>
                  </a:lnTo>
                  <a:lnTo>
                    <a:pt x="793506" y="2133599"/>
                  </a:lnTo>
                  <a:close/>
                </a:path>
                <a:path w="1256665" h="2692400">
                  <a:moveTo>
                    <a:pt x="886514" y="2133599"/>
                  </a:moveTo>
                  <a:lnTo>
                    <a:pt x="846041" y="2133599"/>
                  </a:lnTo>
                  <a:lnTo>
                    <a:pt x="848732" y="2120899"/>
                  </a:lnTo>
                  <a:lnTo>
                    <a:pt x="885659" y="2120899"/>
                  </a:lnTo>
                  <a:lnTo>
                    <a:pt x="886514" y="2133599"/>
                  </a:lnTo>
                  <a:close/>
                </a:path>
                <a:path w="1256665" h="2692400">
                  <a:moveTo>
                    <a:pt x="327441" y="2133599"/>
                  </a:moveTo>
                  <a:lnTo>
                    <a:pt x="326834" y="2133599"/>
                  </a:lnTo>
                  <a:lnTo>
                    <a:pt x="320958" y="2123170"/>
                  </a:lnTo>
                  <a:lnTo>
                    <a:pt x="324305" y="2126970"/>
                  </a:lnTo>
                  <a:lnTo>
                    <a:pt x="327441" y="2133599"/>
                  </a:lnTo>
                  <a:close/>
                </a:path>
                <a:path w="1256665" h="2692400">
                  <a:moveTo>
                    <a:pt x="482812" y="2133599"/>
                  </a:moveTo>
                  <a:lnTo>
                    <a:pt x="483101" y="2124801"/>
                  </a:lnTo>
                  <a:lnTo>
                    <a:pt x="483100" y="2126970"/>
                  </a:lnTo>
                  <a:lnTo>
                    <a:pt x="482812" y="2133599"/>
                  </a:lnTo>
                  <a:close/>
                </a:path>
                <a:path w="1256665" h="2692400">
                  <a:moveTo>
                    <a:pt x="492344" y="2133599"/>
                  </a:moveTo>
                  <a:lnTo>
                    <a:pt x="482812" y="2133599"/>
                  </a:lnTo>
                  <a:lnTo>
                    <a:pt x="483191" y="2124887"/>
                  </a:lnTo>
                  <a:lnTo>
                    <a:pt x="492344" y="2133599"/>
                  </a:lnTo>
                  <a:close/>
                </a:path>
                <a:path w="1256665" h="2692400">
                  <a:moveTo>
                    <a:pt x="337340" y="2133599"/>
                  </a:moveTo>
                  <a:lnTo>
                    <a:pt x="336766" y="2133599"/>
                  </a:lnTo>
                  <a:lnTo>
                    <a:pt x="336238" y="2131944"/>
                  </a:lnTo>
                  <a:lnTo>
                    <a:pt x="337340" y="2133599"/>
                  </a:lnTo>
                  <a:close/>
                </a:path>
                <a:path w="1256665" h="2692400">
                  <a:moveTo>
                    <a:pt x="353274" y="2133599"/>
                  </a:moveTo>
                  <a:lnTo>
                    <a:pt x="352901" y="2133599"/>
                  </a:lnTo>
                  <a:lnTo>
                    <a:pt x="352999" y="2132054"/>
                  </a:lnTo>
                  <a:lnTo>
                    <a:pt x="353274" y="2133599"/>
                  </a:lnTo>
                  <a:close/>
                </a:path>
                <a:path w="1256665" h="2692400">
                  <a:moveTo>
                    <a:pt x="169637" y="2146299"/>
                  </a:moveTo>
                  <a:lnTo>
                    <a:pt x="141287" y="2146299"/>
                  </a:lnTo>
                  <a:lnTo>
                    <a:pt x="138997" y="2133599"/>
                  </a:lnTo>
                  <a:lnTo>
                    <a:pt x="167163" y="2133599"/>
                  </a:lnTo>
                  <a:lnTo>
                    <a:pt x="169637" y="2146299"/>
                  </a:lnTo>
                  <a:close/>
                </a:path>
                <a:path w="1256665" h="2692400">
                  <a:moveTo>
                    <a:pt x="256324" y="2146299"/>
                  </a:moveTo>
                  <a:lnTo>
                    <a:pt x="228691" y="2146299"/>
                  </a:lnTo>
                  <a:lnTo>
                    <a:pt x="228150" y="2133599"/>
                  </a:lnTo>
                  <a:lnTo>
                    <a:pt x="250167" y="2133599"/>
                  </a:lnTo>
                  <a:lnTo>
                    <a:pt x="256324" y="2146299"/>
                  </a:lnTo>
                  <a:close/>
                </a:path>
                <a:path w="1256665" h="2692400">
                  <a:moveTo>
                    <a:pt x="259483" y="2146299"/>
                  </a:moveTo>
                  <a:lnTo>
                    <a:pt x="251808" y="2133599"/>
                  </a:lnTo>
                  <a:lnTo>
                    <a:pt x="254000" y="2133599"/>
                  </a:lnTo>
                  <a:lnTo>
                    <a:pt x="259483" y="2146299"/>
                  </a:lnTo>
                  <a:close/>
                </a:path>
                <a:path w="1256665" h="2692400">
                  <a:moveTo>
                    <a:pt x="331922" y="2146299"/>
                  </a:moveTo>
                  <a:lnTo>
                    <a:pt x="323782" y="2146299"/>
                  </a:lnTo>
                  <a:lnTo>
                    <a:pt x="314067" y="2133599"/>
                  </a:lnTo>
                  <a:lnTo>
                    <a:pt x="324642" y="2133599"/>
                  </a:lnTo>
                  <a:lnTo>
                    <a:pt x="331922" y="2146299"/>
                  </a:lnTo>
                  <a:close/>
                </a:path>
                <a:path w="1256665" h="2692400">
                  <a:moveTo>
                    <a:pt x="344495" y="2146299"/>
                  </a:moveTo>
                  <a:lnTo>
                    <a:pt x="332896" y="2146299"/>
                  </a:lnTo>
                  <a:lnTo>
                    <a:pt x="325768" y="2133599"/>
                  </a:lnTo>
                  <a:lnTo>
                    <a:pt x="343781" y="2133599"/>
                  </a:lnTo>
                  <a:lnTo>
                    <a:pt x="344495" y="2146299"/>
                  </a:lnTo>
                  <a:close/>
                </a:path>
                <a:path w="1256665" h="2692400">
                  <a:moveTo>
                    <a:pt x="426864" y="2146299"/>
                  </a:moveTo>
                  <a:lnTo>
                    <a:pt x="415520" y="2146299"/>
                  </a:lnTo>
                  <a:lnTo>
                    <a:pt x="399846" y="2133599"/>
                  </a:lnTo>
                  <a:lnTo>
                    <a:pt x="421620" y="2133599"/>
                  </a:lnTo>
                  <a:lnTo>
                    <a:pt x="426864" y="2146299"/>
                  </a:lnTo>
                  <a:close/>
                </a:path>
                <a:path w="1256665" h="2692400">
                  <a:moveTo>
                    <a:pt x="474439" y="2146299"/>
                  </a:moveTo>
                  <a:lnTo>
                    <a:pt x="472615" y="2146299"/>
                  </a:lnTo>
                  <a:lnTo>
                    <a:pt x="468572" y="2133599"/>
                  </a:lnTo>
                  <a:lnTo>
                    <a:pt x="474439" y="2146299"/>
                  </a:lnTo>
                  <a:close/>
                </a:path>
                <a:path w="1256665" h="2692400">
                  <a:moveTo>
                    <a:pt x="501366" y="2146299"/>
                  </a:moveTo>
                  <a:lnTo>
                    <a:pt x="477524" y="2146299"/>
                  </a:lnTo>
                  <a:lnTo>
                    <a:pt x="478217" y="2133599"/>
                  </a:lnTo>
                  <a:lnTo>
                    <a:pt x="497274" y="2133599"/>
                  </a:lnTo>
                  <a:lnTo>
                    <a:pt x="501366" y="2146299"/>
                  </a:lnTo>
                  <a:close/>
                </a:path>
                <a:path w="1256665" h="2692400">
                  <a:moveTo>
                    <a:pt x="573530" y="2146299"/>
                  </a:moveTo>
                  <a:lnTo>
                    <a:pt x="544552" y="2146299"/>
                  </a:lnTo>
                  <a:lnTo>
                    <a:pt x="545807" y="2133599"/>
                  </a:lnTo>
                  <a:lnTo>
                    <a:pt x="569925" y="2133599"/>
                  </a:lnTo>
                  <a:lnTo>
                    <a:pt x="573530" y="2146299"/>
                  </a:lnTo>
                  <a:close/>
                </a:path>
                <a:path w="1256665" h="2692400">
                  <a:moveTo>
                    <a:pt x="634695" y="2146299"/>
                  </a:moveTo>
                  <a:lnTo>
                    <a:pt x="616331" y="2146299"/>
                  </a:lnTo>
                  <a:lnTo>
                    <a:pt x="614929" y="2133599"/>
                  </a:lnTo>
                  <a:lnTo>
                    <a:pt x="631529" y="2133599"/>
                  </a:lnTo>
                  <a:lnTo>
                    <a:pt x="634695" y="2146299"/>
                  </a:lnTo>
                  <a:close/>
                </a:path>
                <a:path w="1256665" h="2692400">
                  <a:moveTo>
                    <a:pt x="681188" y="2146299"/>
                  </a:moveTo>
                  <a:lnTo>
                    <a:pt x="680046" y="2146299"/>
                  </a:lnTo>
                  <a:lnTo>
                    <a:pt x="674130" y="2133599"/>
                  </a:lnTo>
                  <a:lnTo>
                    <a:pt x="681188" y="2146299"/>
                  </a:lnTo>
                  <a:close/>
                </a:path>
                <a:path w="1256665" h="2692400">
                  <a:moveTo>
                    <a:pt x="703097" y="2146299"/>
                  </a:moveTo>
                  <a:lnTo>
                    <a:pt x="681188" y="2146299"/>
                  </a:lnTo>
                  <a:lnTo>
                    <a:pt x="683136" y="2133599"/>
                  </a:lnTo>
                  <a:lnTo>
                    <a:pt x="700569" y="2133599"/>
                  </a:lnTo>
                  <a:lnTo>
                    <a:pt x="703097" y="2146299"/>
                  </a:lnTo>
                  <a:close/>
                </a:path>
                <a:path w="1256665" h="2692400">
                  <a:moveTo>
                    <a:pt x="797776" y="2146299"/>
                  </a:moveTo>
                  <a:lnTo>
                    <a:pt x="770470" y="2146299"/>
                  </a:lnTo>
                  <a:lnTo>
                    <a:pt x="774216" y="2133599"/>
                  </a:lnTo>
                  <a:lnTo>
                    <a:pt x="798675" y="2133599"/>
                  </a:lnTo>
                  <a:lnTo>
                    <a:pt x="797776" y="2146299"/>
                  </a:lnTo>
                  <a:close/>
                </a:path>
                <a:path w="1256665" h="2692400">
                  <a:moveTo>
                    <a:pt x="881539" y="2171699"/>
                  </a:moveTo>
                  <a:lnTo>
                    <a:pt x="864215" y="2171699"/>
                  </a:lnTo>
                  <a:lnTo>
                    <a:pt x="864361" y="2158999"/>
                  </a:lnTo>
                  <a:lnTo>
                    <a:pt x="850175" y="2158999"/>
                  </a:lnTo>
                  <a:lnTo>
                    <a:pt x="850533" y="2146299"/>
                  </a:lnTo>
                  <a:lnTo>
                    <a:pt x="854841" y="2146299"/>
                  </a:lnTo>
                  <a:lnTo>
                    <a:pt x="854386" y="2133599"/>
                  </a:lnTo>
                  <a:lnTo>
                    <a:pt x="883099" y="2133599"/>
                  </a:lnTo>
                  <a:lnTo>
                    <a:pt x="882996" y="2147242"/>
                  </a:lnTo>
                  <a:lnTo>
                    <a:pt x="882707" y="2158999"/>
                  </a:lnTo>
                  <a:lnTo>
                    <a:pt x="881539" y="2171699"/>
                  </a:lnTo>
                  <a:close/>
                </a:path>
                <a:path w="1256665" h="2692400">
                  <a:moveTo>
                    <a:pt x="165924" y="2158999"/>
                  </a:moveTo>
                  <a:lnTo>
                    <a:pt x="143306" y="2158999"/>
                  </a:lnTo>
                  <a:lnTo>
                    <a:pt x="147359" y="2146299"/>
                  </a:lnTo>
                  <a:lnTo>
                    <a:pt x="161161" y="2146299"/>
                  </a:lnTo>
                  <a:lnTo>
                    <a:pt x="165924" y="2158999"/>
                  </a:lnTo>
                  <a:close/>
                </a:path>
                <a:path w="1256665" h="2692400">
                  <a:moveTo>
                    <a:pt x="229518" y="2158999"/>
                  </a:moveTo>
                  <a:lnTo>
                    <a:pt x="226218" y="2158999"/>
                  </a:lnTo>
                  <a:lnTo>
                    <a:pt x="221450" y="2146299"/>
                  </a:lnTo>
                  <a:lnTo>
                    <a:pt x="221683" y="2146299"/>
                  </a:lnTo>
                  <a:lnTo>
                    <a:pt x="229518" y="2158999"/>
                  </a:lnTo>
                  <a:close/>
                </a:path>
                <a:path w="1256665" h="2692400">
                  <a:moveTo>
                    <a:pt x="233463" y="2147242"/>
                  </a:moveTo>
                  <a:lnTo>
                    <a:pt x="232480" y="2146299"/>
                  </a:lnTo>
                  <a:lnTo>
                    <a:pt x="233308" y="2146299"/>
                  </a:lnTo>
                  <a:lnTo>
                    <a:pt x="233463" y="2147242"/>
                  </a:lnTo>
                  <a:close/>
                </a:path>
                <a:path w="1256665" h="2692400">
                  <a:moveTo>
                    <a:pt x="248430" y="2158999"/>
                  </a:moveTo>
                  <a:lnTo>
                    <a:pt x="245719" y="2158999"/>
                  </a:lnTo>
                  <a:lnTo>
                    <a:pt x="238117" y="2151707"/>
                  </a:lnTo>
                  <a:lnTo>
                    <a:pt x="238255" y="2146299"/>
                  </a:lnTo>
                  <a:lnTo>
                    <a:pt x="239256" y="2146299"/>
                  </a:lnTo>
                  <a:lnTo>
                    <a:pt x="248430" y="2158999"/>
                  </a:lnTo>
                  <a:close/>
                </a:path>
                <a:path w="1256665" h="2692400">
                  <a:moveTo>
                    <a:pt x="315394" y="2146322"/>
                  </a:moveTo>
                  <a:close/>
                </a:path>
                <a:path w="1256665" h="2692400">
                  <a:moveTo>
                    <a:pt x="343871" y="2158999"/>
                  </a:moveTo>
                  <a:lnTo>
                    <a:pt x="328171" y="2158999"/>
                  </a:lnTo>
                  <a:lnTo>
                    <a:pt x="326537" y="2146299"/>
                  </a:lnTo>
                  <a:lnTo>
                    <a:pt x="337570" y="2146299"/>
                  </a:lnTo>
                  <a:lnTo>
                    <a:pt x="343871" y="2158999"/>
                  </a:lnTo>
                  <a:close/>
                </a:path>
                <a:path w="1256665" h="2692400">
                  <a:moveTo>
                    <a:pt x="347023" y="2158999"/>
                  </a:moveTo>
                  <a:lnTo>
                    <a:pt x="339196" y="2146299"/>
                  </a:lnTo>
                  <a:lnTo>
                    <a:pt x="341399" y="2146299"/>
                  </a:lnTo>
                  <a:lnTo>
                    <a:pt x="347023" y="2158999"/>
                  </a:lnTo>
                  <a:close/>
                </a:path>
                <a:path w="1256665" h="2692400">
                  <a:moveTo>
                    <a:pt x="402760" y="2158999"/>
                  </a:moveTo>
                  <a:lnTo>
                    <a:pt x="392828" y="2158999"/>
                  </a:lnTo>
                  <a:lnTo>
                    <a:pt x="393862" y="2146299"/>
                  </a:lnTo>
                  <a:lnTo>
                    <a:pt x="402760" y="2158999"/>
                  </a:lnTo>
                  <a:close/>
                </a:path>
                <a:path w="1256665" h="2692400">
                  <a:moveTo>
                    <a:pt x="419625" y="2158999"/>
                  </a:moveTo>
                  <a:lnTo>
                    <a:pt x="402760" y="2158999"/>
                  </a:lnTo>
                  <a:lnTo>
                    <a:pt x="398684" y="2146299"/>
                  </a:lnTo>
                  <a:lnTo>
                    <a:pt x="419976" y="2146299"/>
                  </a:lnTo>
                  <a:lnTo>
                    <a:pt x="419625" y="2158999"/>
                  </a:lnTo>
                  <a:close/>
                </a:path>
                <a:path w="1256665" h="2692400">
                  <a:moveTo>
                    <a:pt x="495348" y="2158999"/>
                  </a:moveTo>
                  <a:lnTo>
                    <a:pt x="462527" y="2158999"/>
                  </a:lnTo>
                  <a:lnTo>
                    <a:pt x="460437" y="2146299"/>
                  </a:lnTo>
                  <a:lnTo>
                    <a:pt x="492084" y="2146299"/>
                  </a:lnTo>
                  <a:lnTo>
                    <a:pt x="495348" y="2158999"/>
                  </a:lnTo>
                  <a:close/>
                </a:path>
                <a:path w="1256665" h="2692400">
                  <a:moveTo>
                    <a:pt x="551742" y="2149754"/>
                  </a:moveTo>
                  <a:lnTo>
                    <a:pt x="549352" y="2146299"/>
                  </a:lnTo>
                  <a:lnTo>
                    <a:pt x="551479" y="2146299"/>
                  </a:lnTo>
                  <a:lnTo>
                    <a:pt x="551847" y="2147000"/>
                  </a:lnTo>
                  <a:lnTo>
                    <a:pt x="551949" y="2147242"/>
                  </a:lnTo>
                  <a:lnTo>
                    <a:pt x="551742" y="2149754"/>
                  </a:lnTo>
                  <a:close/>
                </a:path>
                <a:path w="1256665" h="2692400">
                  <a:moveTo>
                    <a:pt x="551968" y="2147000"/>
                  </a:moveTo>
                  <a:lnTo>
                    <a:pt x="551479" y="2146299"/>
                  </a:lnTo>
                  <a:lnTo>
                    <a:pt x="552026" y="2146299"/>
                  </a:lnTo>
                  <a:lnTo>
                    <a:pt x="551968" y="2147000"/>
                  </a:lnTo>
                  <a:close/>
                </a:path>
                <a:path w="1256665" h="2692400">
                  <a:moveTo>
                    <a:pt x="560345" y="2158999"/>
                  </a:moveTo>
                  <a:lnTo>
                    <a:pt x="552138" y="2147242"/>
                  </a:lnTo>
                  <a:lnTo>
                    <a:pt x="552026" y="2146299"/>
                  </a:lnTo>
                  <a:lnTo>
                    <a:pt x="560345" y="2158999"/>
                  </a:lnTo>
                  <a:close/>
                </a:path>
                <a:path w="1256665" h="2692400">
                  <a:moveTo>
                    <a:pt x="568220" y="2158999"/>
                  </a:moveTo>
                  <a:lnTo>
                    <a:pt x="560345" y="2158999"/>
                  </a:lnTo>
                  <a:lnTo>
                    <a:pt x="552026" y="2146299"/>
                  </a:lnTo>
                  <a:lnTo>
                    <a:pt x="565595" y="2146299"/>
                  </a:lnTo>
                  <a:lnTo>
                    <a:pt x="568220" y="2158999"/>
                  </a:lnTo>
                  <a:close/>
                </a:path>
                <a:path w="1256665" h="2692400">
                  <a:moveTo>
                    <a:pt x="572988" y="2158999"/>
                  </a:moveTo>
                  <a:lnTo>
                    <a:pt x="567830" y="2146299"/>
                  </a:lnTo>
                  <a:lnTo>
                    <a:pt x="573470" y="2146299"/>
                  </a:lnTo>
                  <a:lnTo>
                    <a:pt x="572988" y="2158999"/>
                  </a:lnTo>
                  <a:close/>
                </a:path>
                <a:path w="1256665" h="2692400">
                  <a:moveTo>
                    <a:pt x="636211" y="2158999"/>
                  </a:moveTo>
                  <a:lnTo>
                    <a:pt x="611752" y="2158999"/>
                  </a:lnTo>
                  <a:lnTo>
                    <a:pt x="604662" y="2146299"/>
                  </a:lnTo>
                  <a:lnTo>
                    <a:pt x="632638" y="2146299"/>
                  </a:lnTo>
                  <a:lnTo>
                    <a:pt x="636211" y="2158999"/>
                  </a:lnTo>
                  <a:close/>
                </a:path>
                <a:path w="1256665" h="2692400">
                  <a:moveTo>
                    <a:pt x="676747" y="2153456"/>
                  </a:moveTo>
                  <a:lnTo>
                    <a:pt x="674850" y="2146299"/>
                  </a:lnTo>
                  <a:lnTo>
                    <a:pt x="676122" y="2146299"/>
                  </a:lnTo>
                  <a:lnTo>
                    <a:pt x="676747" y="2153456"/>
                  </a:lnTo>
                  <a:close/>
                </a:path>
                <a:path w="1256665" h="2692400">
                  <a:moveTo>
                    <a:pt x="707844" y="2158999"/>
                  </a:moveTo>
                  <a:lnTo>
                    <a:pt x="683921" y="2158999"/>
                  </a:lnTo>
                  <a:lnTo>
                    <a:pt x="676122" y="2146299"/>
                  </a:lnTo>
                  <a:lnTo>
                    <a:pt x="707091" y="2146299"/>
                  </a:lnTo>
                  <a:lnTo>
                    <a:pt x="707844" y="2158999"/>
                  </a:lnTo>
                  <a:close/>
                </a:path>
                <a:path w="1256665" h="2692400">
                  <a:moveTo>
                    <a:pt x="784646" y="2158999"/>
                  </a:moveTo>
                  <a:lnTo>
                    <a:pt x="778816" y="2158999"/>
                  </a:lnTo>
                  <a:lnTo>
                    <a:pt x="771472" y="2146299"/>
                  </a:lnTo>
                  <a:lnTo>
                    <a:pt x="777512" y="2146299"/>
                  </a:lnTo>
                  <a:lnTo>
                    <a:pt x="784646" y="2158999"/>
                  </a:lnTo>
                  <a:close/>
                </a:path>
                <a:path w="1256665" h="2692400">
                  <a:moveTo>
                    <a:pt x="795168" y="2158999"/>
                  </a:moveTo>
                  <a:lnTo>
                    <a:pt x="784646" y="2158999"/>
                  </a:lnTo>
                  <a:lnTo>
                    <a:pt x="784743" y="2146299"/>
                  </a:lnTo>
                  <a:lnTo>
                    <a:pt x="791893" y="2146299"/>
                  </a:lnTo>
                  <a:lnTo>
                    <a:pt x="795168" y="2158999"/>
                  </a:lnTo>
                  <a:close/>
                </a:path>
                <a:path w="1256665" h="2692400">
                  <a:moveTo>
                    <a:pt x="328171" y="2158999"/>
                  </a:moveTo>
                  <a:lnTo>
                    <a:pt x="316091" y="2158999"/>
                  </a:lnTo>
                  <a:lnTo>
                    <a:pt x="315394" y="2146322"/>
                  </a:lnTo>
                  <a:lnTo>
                    <a:pt x="328171" y="2158999"/>
                  </a:lnTo>
                  <a:close/>
                </a:path>
                <a:path w="1256665" h="2692400">
                  <a:moveTo>
                    <a:pt x="560345" y="2158999"/>
                  </a:moveTo>
                  <a:lnTo>
                    <a:pt x="558137" y="2158999"/>
                  </a:lnTo>
                  <a:lnTo>
                    <a:pt x="551974" y="2147242"/>
                  </a:lnTo>
                  <a:lnTo>
                    <a:pt x="551968" y="2147000"/>
                  </a:lnTo>
                  <a:lnTo>
                    <a:pt x="560345" y="2158999"/>
                  </a:lnTo>
                  <a:close/>
                </a:path>
                <a:path w="1256665" h="2692400">
                  <a:moveTo>
                    <a:pt x="558137" y="2158999"/>
                  </a:moveTo>
                  <a:lnTo>
                    <a:pt x="551742" y="2149754"/>
                  </a:lnTo>
                  <a:lnTo>
                    <a:pt x="551952" y="2147201"/>
                  </a:lnTo>
                  <a:lnTo>
                    <a:pt x="558137" y="2158999"/>
                  </a:lnTo>
                  <a:close/>
                </a:path>
                <a:path w="1256665" h="2692400">
                  <a:moveTo>
                    <a:pt x="237930" y="2158999"/>
                  </a:moveTo>
                  <a:lnTo>
                    <a:pt x="235392" y="2158999"/>
                  </a:lnTo>
                  <a:lnTo>
                    <a:pt x="233463" y="2147242"/>
                  </a:lnTo>
                  <a:lnTo>
                    <a:pt x="238117" y="2151707"/>
                  </a:lnTo>
                  <a:lnTo>
                    <a:pt x="237930" y="2158999"/>
                  </a:lnTo>
                  <a:close/>
                </a:path>
                <a:path w="1256665" h="2692400">
                  <a:moveTo>
                    <a:pt x="558137" y="2158999"/>
                  </a:moveTo>
                  <a:lnTo>
                    <a:pt x="550982" y="2158999"/>
                  </a:lnTo>
                  <a:lnTo>
                    <a:pt x="551742" y="2149754"/>
                  </a:lnTo>
                  <a:lnTo>
                    <a:pt x="558137" y="2158999"/>
                  </a:lnTo>
                  <a:close/>
                </a:path>
                <a:path w="1256665" h="2692400">
                  <a:moveTo>
                    <a:pt x="678216" y="2158999"/>
                  </a:moveTo>
                  <a:lnTo>
                    <a:pt x="677231" y="2158999"/>
                  </a:lnTo>
                  <a:lnTo>
                    <a:pt x="676747" y="2153456"/>
                  </a:lnTo>
                  <a:lnTo>
                    <a:pt x="678216" y="2158999"/>
                  </a:lnTo>
                  <a:close/>
                </a:path>
                <a:path w="1256665" h="2692400">
                  <a:moveTo>
                    <a:pt x="150336" y="2171699"/>
                  </a:moveTo>
                  <a:lnTo>
                    <a:pt x="130126" y="2171699"/>
                  </a:lnTo>
                  <a:lnTo>
                    <a:pt x="132692" y="2158999"/>
                  </a:lnTo>
                  <a:lnTo>
                    <a:pt x="155310" y="2158999"/>
                  </a:lnTo>
                  <a:lnTo>
                    <a:pt x="150336" y="2171699"/>
                  </a:lnTo>
                  <a:close/>
                </a:path>
                <a:path w="1256665" h="2692400">
                  <a:moveTo>
                    <a:pt x="225563" y="2171699"/>
                  </a:moveTo>
                  <a:lnTo>
                    <a:pt x="222510" y="2171699"/>
                  </a:lnTo>
                  <a:lnTo>
                    <a:pt x="215620" y="2158999"/>
                  </a:lnTo>
                  <a:lnTo>
                    <a:pt x="218906" y="2158999"/>
                  </a:lnTo>
                  <a:lnTo>
                    <a:pt x="225563" y="2171699"/>
                  </a:lnTo>
                  <a:close/>
                </a:path>
                <a:path w="1256665" h="2692400">
                  <a:moveTo>
                    <a:pt x="226534" y="2159703"/>
                  </a:moveTo>
                  <a:lnTo>
                    <a:pt x="226261" y="2158999"/>
                  </a:lnTo>
                  <a:lnTo>
                    <a:pt x="226591" y="2158999"/>
                  </a:lnTo>
                  <a:lnTo>
                    <a:pt x="226534" y="2159703"/>
                  </a:lnTo>
                  <a:close/>
                </a:path>
                <a:path w="1256665" h="2692400">
                  <a:moveTo>
                    <a:pt x="242320" y="2171699"/>
                  </a:moveTo>
                  <a:lnTo>
                    <a:pt x="231192" y="2171699"/>
                  </a:lnTo>
                  <a:lnTo>
                    <a:pt x="230710" y="2170457"/>
                  </a:lnTo>
                  <a:lnTo>
                    <a:pt x="226710" y="2158999"/>
                  </a:lnTo>
                  <a:lnTo>
                    <a:pt x="235430" y="2158999"/>
                  </a:lnTo>
                  <a:lnTo>
                    <a:pt x="242320" y="2171699"/>
                  </a:lnTo>
                  <a:close/>
                </a:path>
                <a:path w="1256665" h="2692400">
                  <a:moveTo>
                    <a:pt x="244349" y="2171699"/>
                  </a:moveTo>
                  <a:lnTo>
                    <a:pt x="243727" y="2171699"/>
                  </a:lnTo>
                  <a:lnTo>
                    <a:pt x="236155" y="2158999"/>
                  </a:lnTo>
                  <a:lnTo>
                    <a:pt x="238883" y="2158999"/>
                  </a:lnTo>
                  <a:lnTo>
                    <a:pt x="244349" y="2171699"/>
                  </a:lnTo>
                  <a:close/>
                </a:path>
                <a:path w="1256665" h="2692400">
                  <a:moveTo>
                    <a:pt x="249978" y="2171699"/>
                  </a:moveTo>
                  <a:lnTo>
                    <a:pt x="247196" y="2158999"/>
                  </a:lnTo>
                  <a:lnTo>
                    <a:pt x="247375" y="2158999"/>
                  </a:lnTo>
                  <a:lnTo>
                    <a:pt x="249978" y="2171699"/>
                  </a:lnTo>
                  <a:close/>
                </a:path>
                <a:path w="1256665" h="2692400">
                  <a:moveTo>
                    <a:pt x="309826" y="2160774"/>
                  </a:moveTo>
                  <a:lnTo>
                    <a:pt x="308005" y="2158999"/>
                  </a:lnTo>
                  <a:lnTo>
                    <a:pt x="309152" y="2158999"/>
                  </a:lnTo>
                  <a:lnTo>
                    <a:pt x="309826" y="2160774"/>
                  </a:lnTo>
                  <a:close/>
                </a:path>
                <a:path w="1256665" h="2692400">
                  <a:moveTo>
                    <a:pt x="311451" y="2162358"/>
                  </a:moveTo>
                  <a:lnTo>
                    <a:pt x="309826" y="2160774"/>
                  </a:lnTo>
                  <a:lnTo>
                    <a:pt x="309152" y="2158999"/>
                  </a:lnTo>
                  <a:lnTo>
                    <a:pt x="309360" y="2158999"/>
                  </a:lnTo>
                  <a:lnTo>
                    <a:pt x="311451" y="2162358"/>
                  </a:lnTo>
                  <a:close/>
                </a:path>
                <a:path w="1256665" h="2692400">
                  <a:moveTo>
                    <a:pt x="333508" y="2171699"/>
                  </a:moveTo>
                  <a:lnTo>
                    <a:pt x="321038" y="2171699"/>
                  </a:lnTo>
                  <a:lnTo>
                    <a:pt x="311451" y="2162358"/>
                  </a:lnTo>
                  <a:lnTo>
                    <a:pt x="309360" y="2158999"/>
                  </a:lnTo>
                  <a:lnTo>
                    <a:pt x="320123" y="2158999"/>
                  </a:lnTo>
                  <a:lnTo>
                    <a:pt x="333508" y="2171699"/>
                  </a:lnTo>
                  <a:close/>
                </a:path>
                <a:path w="1256665" h="2692400">
                  <a:moveTo>
                    <a:pt x="335364" y="2171699"/>
                  </a:moveTo>
                  <a:lnTo>
                    <a:pt x="332344" y="2158999"/>
                  </a:lnTo>
                  <a:lnTo>
                    <a:pt x="332696" y="2158999"/>
                  </a:lnTo>
                  <a:lnTo>
                    <a:pt x="335364" y="2171699"/>
                  </a:lnTo>
                  <a:close/>
                </a:path>
                <a:path w="1256665" h="2692400">
                  <a:moveTo>
                    <a:pt x="403772" y="2171699"/>
                  </a:moveTo>
                  <a:lnTo>
                    <a:pt x="392254" y="2171699"/>
                  </a:lnTo>
                  <a:lnTo>
                    <a:pt x="392687" y="2158999"/>
                  </a:lnTo>
                  <a:lnTo>
                    <a:pt x="404118" y="2158999"/>
                  </a:lnTo>
                  <a:lnTo>
                    <a:pt x="403772" y="2171699"/>
                  </a:lnTo>
                  <a:close/>
                </a:path>
                <a:path w="1256665" h="2692400">
                  <a:moveTo>
                    <a:pt x="418618" y="2171699"/>
                  </a:moveTo>
                  <a:lnTo>
                    <a:pt x="407252" y="2171699"/>
                  </a:lnTo>
                  <a:lnTo>
                    <a:pt x="404118" y="2158999"/>
                  </a:lnTo>
                  <a:lnTo>
                    <a:pt x="411971" y="2158999"/>
                  </a:lnTo>
                  <a:lnTo>
                    <a:pt x="418618" y="2171699"/>
                  </a:lnTo>
                  <a:close/>
                </a:path>
                <a:path w="1256665" h="2692400">
                  <a:moveTo>
                    <a:pt x="459538" y="2171699"/>
                  </a:moveTo>
                  <a:lnTo>
                    <a:pt x="455972" y="2171699"/>
                  </a:lnTo>
                  <a:lnTo>
                    <a:pt x="455121" y="2158999"/>
                  </a:lnTo>
                  <a:lnTo>
                    <a:pt x="459538" y="2171699"/>
                  </a:lnTo>
                  <a:close/>
                </a:path>
                <a:path w="1256665" h="2692400">
                  <a:moveTo>
                    <a:pt x="473335" y="2171699"/>
                  </a:moveTo>
                  <a:lnTo>
                    <a:pt x="466694" y="2171699"/>
                  </a:lnTo>
                  <a:lnTo>
                    <a:pt x="456903" y="2158999"/>
                  </a:lnTo>
                  <a:lnTo>
                    <a:pt x="473335" y="2171699"/>
                  </a:lnTo>
                  <a:close/>
                </a:path>
                <a:path w="1256665" h="2692400">
                  <a:moveTo>
                    <a:pt x="486450" y="2171699"/>
                  </a:moveTo>
                  <a:lnTo>
                    <a:pt x="473335" y="2171699"/>
                  </a:lnTo>
                  <a:lnTo>
                    <a:pt x="469059" y="2158999"/>
                  </a:lnTo>
                  <a:lnTo>
                    <a:pt x="486796" y="2158999"/>
                  </a:lnTo>
                  <a:lnTo>
                    <a:pt x="486450" y="2171699"/>
                  </a:lnTo>
                  <a:close/>
                </a:path>
                <a:path w="1256665" h="2692400">
                  <a:moveTo>
                    <a:pt x="566044" y="2171699"/>
                  </a:moveTo>
                  <a:lnTo>
                    <a:pt x="550505" y="2171699"/>
                  </a:lnTo>
                  <a:lnTo>
                    <a:pt x="548741" y="2158999"/>
                  </a:lnTo>
                  <a:lnTo>
                    <a:pt x="560534" y="2158999"/>
                  </a:lnTo>
                  <a:lnTo>
                    <a:pt x="566044" y="2171699"/>
                  </a:lnTo>
                  <a:close/>
                </a:path>
                <a:path w="1256665" h="2692400">
                  <a:moveTo>
                    <a:pt x="570661" y="2171699"/>
                  </a:moveTo>
                  <a:lnTo>
                    <a:pt x="567630" y="2158999"/>
                  </a:lnTo>
                  <a:lnTo>
                    <a:pt x="569920" y="2158999"/>
                  </a:lnTo>
                  <a:lnTo>
                    <a:pt x="570661" y="2171699"/>
                  </a:lnTo>
                  <a:close/>
                </a:path>
                <a:path w="1256665" h="2692400">
                  <a:moveTo>
                    <a:pt x="628487" y="2171699"/>
                  </a:moveTo>
                  <a:lnTo>
                    <a:pt x="612472" y="2171699"/>
                  </a:lnTo>
                  <a:lnTo>
                    <a:pt x="612634" y="2158999"/>
                  </a:lnTo>
                  <a:lnTo>
                    <a:pt x="626549" y="2158999"/>
                  </a:lnTo>
                  <a:lnTo>
                    <a:pt x="628487" y="2171699"/>
                  </a:lnTo>
                  <a:close/>
                </a:path>
                <a:path w="1256665" h="2692400">
                  <a:moveTo>
                    <a:pt x="682119" y="2171699"/>
                  </a:moveTo>
                  <a:lnTo>
                    <a:pt x="672717" y="2171699"/>
                  </a:lnTo>
                  <a:lnTo>
                    <a:pt x="668772" y="2158999"/>
                  </a:lnTo>
                  <a:lnTo>
                    <a:pt x="673286" y="2158999"/>
                  </a:lnTo>
                  <a:lnTo>
                    <a:pt x="682119" y="2171699"/>
                  </a:lnTo>
                  <a:close/>
                </a:path>
                <a:path w="1256665" h="2692400">
                  <a:moveTo>
                    <a:pt x="703584" y="2171699"/>
                  </a:moveTo>
                  <a:lnTo>
                    <a:pt x="682119" y="2171699"/>
                  </a:lnTo>
                  <a:lnTo>
                    <a:pt x="681350" y="2158999"/>
                  </a:lnTo>
                  <a:lnTo>
                    <a:pt x="702144" y="2158999"/>
                  </a:lnTo>
                  <a:lnTo>
                    <a:pt x="703584" y="2171699"/>
                  </a:lnTo>
                  <a:close/>
                </a:path>
                <a:path w="1256665" h="2692400">
                  <a:moveTo>
                    <a:pt x="787985" y="2171699"/>
                  </a:moveTo>
                  <a:lnTo>
                    <a:pt x="764961" y="2171699"/>
                  </a:lnTo>
                  <a:lnTo>
                    <a:pt x="766032" y="2158999"/>
                  </a:lnTo>
                  <a:lnTo>
                    <a:pt x="785084" y="2158999"/>
                  </a:lnTo>
                  <a:lnTo>
                    <a:pt x="787985" y="2171699"/>
                  </a:lnTo>
                  <a:close/>
                </a:path>
                <a:path w="1256665" h="2692400">
                  <a:moveTo>
                    <a:pt x="799568" y="2171699"/>
                  </a:moveTo>
                  <a:lnTo>
                    <a:pt x="788992" y="2171699"/>
                  </a:lnTo>
                  <a:lnTo>
                    <a:pt x="785084" y="2158999"/>
                  </a:lnTo>
                  <a:lnTo>
                    <a:pt x="797078" y="2158999"/>
                  </a:lnTo>
                  <a:lnTo>
                    <a:pt x="799568" y="2171699"/>
                  </a:lnTo>
                  <a:close/>
                </a:path>
                <a:path w="1256665" h="2692400">
                  <a:moveTo>
                    <a:pt x="846387" y="2171699"/>
                  </a:moveTo>
                  <a:lnTo>
                    <a:pt x="845553" y="2158999"/>
                  </a:lnTo>
                  <a:lnTo>
                    <a:pt x="849401" y="2158999"/>
                  </a:lnTo>
                  <a:lnTo>
                    <a:pt x="846387" y="2171699"/>
                  </a:lnTo>
                  <a:close/>
                </a:path>
                <a:path w="1256665" h="2692400">
                  <a:moveTo>
                    <a:pt x="231143" y="2171699"/>
                  </a:moveTo>
                  <a:lnTo>
                    <a:pt x="225563" y="2171699"/>
                  </a:lnTo>
                  <a:lnTo>
                    <a:pt x="226534" y="2159703"/>
                  </a:lnTo>
                  <a:lnTo>
                    <a:pt x="230710" y="2170457"/>
                  </a:lnTo>
                  <a:lnTo>
                    <a:pt x="231143" y="2171699"/>
                  </a:lnTo>
                  <a:close/>
                </a:path>
                <a:path w="1256665" h="2692400">
                  <a:moveTo>
                    <a:pt x="317269" y="2171699"/>
                  </a:moveTo>
                  <a:lnTo>
                    <a:pt x="313975" y="2171699"/>
                  </a:lnTo>
                  <a:lnTo>
                    <a:pt x="309826" y="2160774"/>
                  </a:lnTo>
                  <a:lnTo>
                    <a:pt x="311451" y="2162358"/>
                  </a:lnTo>
                  <a:lnTo>
                    <a:pt x="317269" y="2171699"/>
                  </a:lnTo>
                  <a:close/>
                </a:path>
                <a:path w="1256665" h="2692400">
                  <a:moveTo>
                    <a:pt x="231192" y="2171699"/>
                  </a:moveTo>
                  <a:lnTo>
                    <a:pt x="230710" y="2170457"/>
                  </a:lnTo>
                  <a:lnTo>
                    <a:pt x="231192" y="2171699"/>
                  </a:lnTo>
                  <a:close/>
                </a:path>
                <a:path w="1256665" h="2692400">
                  <a:moveTo>
                    <a:pt x="143722" y="2184399"/>
                  </a:moveTo>
                  <a:lnTo>
                    <a:pt x="131306" y="2184399"/>
                  </a:lnTo>
                  <a:lnTo>
                    <a:pt x="129753" y="2171699"/>
                  </a:lnTo>
                  <a:lnTo>
                    <a:pt x="144253" y="2171699"/>
                  </a:lnTo>
                  <a:lnTo>
                    <a:pt x="143722" y="2184399"/>
                  </a:lnTo>
                  <a:close/>
                </a:path>
                <a:path w="1256665" h="2692400">
                  <a:moveTo>
                    <a:pt x="152626" y="2184399"/>
                  </a:moveTo>
                  <a:lnTo>
                    <a:pt x="150336" y="2171699"/>
                  </a:lnTo>
                  <a:lnTo>
                    <a:pt x="150791" y="2171699"/>
                  </a:lnTo>
                  <a:lnTo>
                    <a:pt x="152626" y="2184399"/>
                  </a:lnTo>
                  <a:close/>
                </a:path>
                <a:path w="1256665" h="2692400">
                  <a:moveTo>
                    <a:pt x="208671" y="2184399"/>
                  </a:moveTo>
                  <a:lnTo>
                    <a:pt x="202831" y="2184399"/>
                  </a:lnTo>
                  <a:lnTo>
                    <a:pt x="202560" y="2171699"/>
                  </a:lnTo>
                  <a:lnTo>
                    <a:pt x="207881" y="2175529"/>
                  </a:lnTo>
                  <a:lnTo>
                    <a:pt x="208671" y="2184399"/>
                  </a:lnTo>
                  <a:close/>
                </a:path>
                <a:path w="1256665" h="2692400">
                  <a:moveTo>
                    <a:pt x="226326" y="2184399"/>
                  </a:moveTo>
                  <a:lnTo>
                    <a:pt x="220205" y="2184399"/>
                  </a:lnTo>
                  <a:lnTo>
                    <a:pt x="207881" y="2175529"/>
                  </a:lnTo>
                  <a:lnTo>
                    <a:pt x="207540" y="2171699"/>
                  </a:lnTo>
                  <a:lnTo>
                    <a:pt x="212692" y="2171699"/>
                  </a:lnTo>
                  <a:lnTo>
                    <a:pt x="226326" y="2184399"/>
                  </a:lnTo>
                  <a:close/>
                </a:path>
                <a:path w="1256665" h="2692400">
                  <a:moveTo>
                    <a:pt x="226326" y="2184399"/>
                  </a:moveTo>
                  <a:lnTo>
                    <a:pt x="212692" y="2171699"/>
                  </a:lnTo>
                  <a:lnTo>
                    <a:pt x="216578" y="2171699"/>
                  </a:lnTo>
                  <a:lnTo>
                    <a:pt x="226326" y="2184399"/>
                  </a:lnTo>
                  <a:close/>
                </a:path>
                <a:path w="1256665" h="2692400">
                  <a:moveTo>
                    <a:pt x="226429" y="2184399"/>
                  </a:moveTo>
                  <a:lnTo>
                    <a:pt x="216578" y="2171699"/>
                  </a:lnTo>
                  <a:lnTo>
                    <a:pt x="222862" y="2171699"/>
                  </a:lnTo>
                  <a:lnTo>
                    <a:pt x="226429" y="2184399"/>
                  </a:lnTo>
                  <a:close/>
                </a:path>
                <a:path w="1256665" h="2692400">
                  <a:moveTo>
                    <a:pt x="227836" y="2184399"/>
                  </a:moveTo>
                  <a:lnTo>
                    <a:pt x="226429" y="2184399"/>
                  </a:lnTo>
                  <a:lnTo>
                    <a:pt x="222862" y="2171699"/>
                  </a:lnTo>
                  <a:lnTo>
                    <a:pt x="227836" y="2184399"/>
                  </a:lnTo>
                  <a:close/>
                </a:path>
                <a:path w="1256665" h="2692400">
                  <a:moveTo>
                    <a:pt x="236366" y="2184399"/>
                  </a:moveTo>
                  <a:lnTo>
                    <a:pt x="227836" y="2184399"/>
                  </a:lnTo>
                  <a:lnTo>
                    <a:pt x="222862" y="2171699"/>
                  </a:lnTo>
                  <a:lnTo>
                    <a:pt x="233157" y="2171699"/>
                  </a:lnTo>
                  <a:lnTo>
                    <a:pt x="236366" y="2184399"/>
                  </a:lnTo>
                  <a:close/>
                </a:path>
                <a:path w="1256665" h="2692400">
                  <a:moveTo>
                    <a:pt x="239765" y="2184399"/>
                  </a:moveTo>
                  <a:lnTo>
                    <a:pt x="235755" y="2171699"/>
                  </a:lnTo>
                  <a:lnTo>
                    <a:pt x="236577" y="2171699"/>
                  </a:lnTo>
                  <a:lnTo>
                    <a:pt x="239631" y="2176548"/>
                  </a:lnTo>
                  <a:lnTo>
                    <a:pt x="239765" y="2184399"/>
                  </a:lnTo>
                  <a:close/>
                </a:path>
                <a:path w="1256665" h="2692400">
                  <a:moveTo>
                    <a:pt x="239631" y="2176548"/>
                  </a:moveTo>
                  <a:lnTo>
                    <a:pt x="236577" y="2171699"/>
                  </a:lnTo>
                  <a:lnTo>
                    <a:pt x="238461" y="2171699"/>
                  </a:lnTo>
                  <a:lnTo>
                    <a:pt x="239589" y="2174041"/>
                  </a:lnTo>
                  <a:lnTo>
                    <a:pt x="239631" y="2176548"/>
                  </a:lnTo>
                  <a:close/>
                </a:path>
                <a:path w="1256665" h="2692400">
                  <a:moveTo>
                    <a:pt x="239589" y="2174041"/>
                  </a:moveTo>
                  <a:lnTo>
                    <a:pt x="238461" y="2171699"/>
                  </a:lnTo>
                  <a:lnTo>
                    <a:pt x="239549" y="2171699"/>
                  </a:lnTo>
                  <a:lnTo>
                    <a:pt x="239589" y="2174041"/>
                  </a:lnTo>
                  <a:close/>
                </a:path>
                <a:path w="1256665" h="2692400">
                  <a:moveTo>
                    <a:pt x="306263" y="2176708"/>
                  </a:moveTo>
                  <a:lnTo>
                    <a:pt x="303529" y="2171699"/>
                  </a:lnTo>
                  <a:lnTo>
                    <a:pt x="305732" y="2171699"/>
                  </a:lnTo>
                  <a:lnTo>
                    <a:pt x="306263" y="2176708"/>
                  </a:lnTo>
                  <a:close/>
                </a:path>
                <a:path w="1256665" h="2692400">
                  <a:moveTo>
                    <a:pt x="323392" y="2184399"/>
                  </a:moveTo>
                  <a:lnTo>
                    <a:pt x="319089" y="2184399"/>
                  </a:lnTo>
                  <a:lnTo>
                    <a:pt x="314619" y="2171699"/>
                  </a:lnTo>
                  <a:lnTo>
                    <a:pt x="324107" y="2171699"/>
                  </a:lnTo>
                  <a:lnTo>
                    <a:pt x="323392" y="2184399"/>
                  </a:lnTo>
                  <a:close/>
                </a:path>
                <a:path w="1256665" h="2692400">
                  <a:moveTo>
                    <a:pt x="332344" y="2184399"/>
                  </a:moveTo>
                  <a:lnTo>
                    <a:pt x="331733" y="2184399"/>
                  </a:lnTo>
                  <a:lnTo>
                    <a:pt x="324107" y="2171699"/>
                  </a:lnTo>
                  <a:lnTo>
                    <a:pt x="329403" y="2177633"/>
                  </a:lnTo>
                  <a:lnTo>
                    <a:pt x="332344" y="2184399"/>
                  </a:lnTo>
                  <a:close/>
                </a:path>
                <a:path w="1256665" h="2692400">
                  <a:moveTo>
                    <a:pt x="329403" y="2177633"/>
                  </a:moveTo>
                  <a:lnTo>
                    <a:pt x="324161" y="2171699"/>
                  </a:lnTo>
                  <a:lnTo>
                    <a:pt x="326824" y="2171699"/>
                  </a:lnTo>
                  <a:lnTo>
                    <a:pt x="329403" y="2177633"/>
                  </a:lnTo>
                  <a:close/>
                </a:path>
                <a:path w="1256665" h="2692400">
                  <a:moveTo>
                    <a:pt x="335146" y="2184134"/>
                  </a:moveTo>
                  <a:lnTo>
                    <a:pt x="329403" y="2177633"/>
                  </a:lnTo>
                  <a:lnTo>
                    <a:pt x="326824" y="2171699"/>
                  </a:lnTo>
                  <a:lnTo>
                    <a:pt x="332794" y="2171699"/>
                  </a:lnTo>
                  <a:lnTo>
                    <a:pt x="335146" y="2184134"/>
                  </a:lnTo>
                  <a:close/>
                </a:path>
                <a:path w="1256665" h="2692400">
                  <a:moveTo>
                    <a:pt x="410499" y="2184399"/>
                  </a:moveTo>
                  <a:lnTo>
                    <a:pt x="390917" y="2184399"/>
                  </a:lnTo>
                  <a:lnTo>
                    <a:pt x="388801" y="2171699"/>
                  </a:lnTo>
                  <a:lnTo>
                    <a:pt x="406245" y="2171699"/>
                  </a:lnTo>
                  <a:lnTo>
                    <a:pt x="410499" y="2184399"/>
                  </a:lnTo>
                  <a:close/>
                </a:path>
                <a:path w="1256665" h="2692400">
                  <a:moveTo>
                    <a:pt x="410499" y="2184399"/>
                  </a:moveTo>
                  <a:lnTo>
                    <a:pt x="406245" y="2171699"/>
                  </a:lnTo>
                  <a:lnTo>
                    <a:pt x="411067" y="2182750"/>
                  </a:lnTo>
                  <a:lnTo>
                    <a:pt x="410499" y="2184399"/>
                  </a:lnTo>
                  <a:close/>
                </a:path>
                <a:path w="1256665" h="2692400">
                  <a:moveTo>
                    <a:pt x="411067" y="2182750"/>
                  </a:moveTo>
                  <a:lnTo>
                    <a:pt x="406245" y="2171699"/>
                  </a:lnTo>
                  <a:lnTo>
                    <a:pt x="414874" y="2171699"/>
                  </a:lnTo>
                  <a:lnTo>
                    <a:pt x="411067" y="2182750"/>
                  </a:lnTo>
                  <a:close/>
                </a:path>
                <a:path w="1256665" h="2692400">
                  <a:moveTo>
                    <a:pt x="461397" y="2184399"/>
                  </a:moveTo>
                  <a:lnTo>
                    <a:pt x="454009" y="2171699"/>
                  </a:lnTo>
                  <a:lnTo>
                    <a:pt x="455817" y="2171699"/>
                  </a:lnTo>
                  <a:lnTo>
                    <a:pt x="461599" y="2183570"/>
                  </a:lnTo>
                  <a:lnTo>
                    <a:pt x="461397" y="2184399"/>
                  </a:lnTo>
                  <a:close/>
                </a:path>
                <a:path w="1256665" h="2692400">
                  <a:moveTo>
                    <a:pt x="464137" y="2173161"/>
                  </a:moveTo>
                  <a:lnTo>
                    <a:pt x="463124" y="2171699"/>
                  </a:lnTo>
                  <a:lnTo>
                    <a:pt x="464493" y="2171699"/>
                  </a:lnTo>
                  <a:lnTo>
                    <a:pt x="464137" y="2173161"/>
                  </a:lnTo>
                  <a:close/>
                </a:path>
                <a:path w="1256665" h="2692400">
                  <a:moveTo>
                    <a:pt x="478879" y="2184399"/>
                  </a:moveTo>
                  <a:lnTo>
                    <a:pt x="471930" y="2184399"/>
                  </a:lnTo>
                  <a:lnTo>
                    <a:pt x="473911" y="2171699"/>
                  </a:lnTo>
                  <a:lnTo>
                    <a:pt x="481596" y="2171699"/>
                  </a:lnTo>
                  <a:lnTo>
                    <a:pt x="478879" y="2184399"/>
                  </a:lnTo>
                  <a:close/>
                </a:path>
                <a:path w="1256665" h="2692400">
                  <a:moveTo>
                    <a:pt x="563625" y="2184399"/>
                  </a:moveTo>
                  <a:lnTo>
                    <a:pt x="541234" y="2184399"/>
                  </a:lnTo>
                  <a:lnTo>
                    <a:pt x="538062" y="2171699"/>
                  </a:lnTo>
                  <a:lnTo>
                    <a:pt x="562873" y="2171699"/>
                  </a:lnTo>
                  <a:lnTo>
                    <a:pt x="563625" y="2184399"/>
                  </a:lnTo>
                  <a:close/>
                </a:path>
                <a:path w="1256665" h="2692400">
                  <a:moveTo>
                    <a:pt x="631302" y="2184399"/>
                  </a:moveTo>
                  <a:lnTo>
                    <a:pt x="609333" y="2184399"/>
                  </a:lnTo>
                  <a:lnTo>
                    <a:pt x="602232" y="2171699"/>
                  </a:lnTo>
                  <a:lnTo>
                    <a:pt x="631534" y="2171699"/>
                  </a:lnTo>
                  <a:lnTo>
                    <a:pt x="631302" y="2184399"/>
                  </a:lnTo>
                  <a:close/>
                </a:path>
                <a:path w="1256665" h="2692400">
                  <a:moveTo>
                    <a:pt x="699595" y="2184399"/>
                  </a:moveTo>
                  <a:lnTo>
                    <a:pt x="677892" y="2184399"/>
                  </a:lnTo>
                  <a:lnTo>
                    <a:pt x="675748" y="2171699"/>
                  </a:lnTo>
                  <a:lnTo>
                    <a:pt x="696104" y="2171699"/>
                  </a:lnTo>
                  <a:lnTo>
                    <a:pt x="699595" y="2184399"/>
                  </a:lnTo>
                  <a:close/>
                </a:path>
                <a:path w="1256665" h="2692400">
                  <a:moveTo>
                    <a:pt x="796023" y="2184399"/>
                  </a:moveTo>
                  <a:lnTo>
                    <a:pt x="774665" y="2184399"/>
                  </a:lnTo>
                  <a:lnTo>
                    <a:pt x="781144" y="2171699"/>
                  </a:lnTo>
                  <a:lnTo>
                    <a:pt x="798036" y="2171699"/>
                  </a:lnTo>
                  <a:lnTo>
                    <a:pt x="796023" y="2184399"/>
                  </a:lnTo>
                  <a:close/>
                </a:path>
                <a:path w="1256665" h="2692400">
                  <a:moveTo>
                    <a:pt x="875289" y="2184399"/>
                  </a:moveTo>
                  <a:lnTo>
                    <a:pt x="845591" y="2184399"/>
                  </a:lnTo>
                  <a:lnTo>
                    <a:pt x="852081" y="2171699"/>
                  </a:lnTo>
                  <a:lnTo>
                    <a:pt x="877454" y="2171699"/>
                  </a:lnTo>
                  <a:lnTo>
                    <a:pt x="875289" y="2184399"/>
                  </a:lnTo>
                  <a:close/>
                </a:path>
                <a:path w="1256665" h="2692400">
                  <a:moveTo>
                    <a:pt x="471930" y="2184399"/>
                  </a:moveTo>
                  <a:lnTo>
                    <a:pt x="462003" y="2184399"/>
                  </a:lnTo>
                  <a:lnTo>
                    <a:pt x="461599" y="2183570"/>
                  </a:lnTo>
                  <a:lnTo>
                    <a:pt x="464137" y="2173161"/>
                  </a:lnTo>
                  <a:lnTo>
                    <a:pt x="471930" y="2184399"/>
                  </a:lnTo>
                  <a:close/>
                </a:path>
                <a:path w="1256665" h="2692400">
                  <a:moveTo>
                    <a:pt x="244577" y="2184399"/>
                  </a:moveTo>
                  <a:lnTo>
                    <a:pt x="239631" y="2176548"/>
                  </a:lnTo>
                  <a:lnTo>
                    <a:pt x="239589" y="2174041"/>
                  </a:lnTo>
                  <a:lnTo>
                    <a:pt x="244577" y="2184399"/>
                  </a:lnTo>
                  <a:close/>
                </a:path>
                <a:path w="1256665" h="2692400">
                  <a:moveTo>
                    <a:pt x="220205" y="2184399"/>
                  </a:moveTo>
                  <a:lnTo>
                    <a:pt x="208671" y="2184399"/>
                  </a:lnTo>
                  <a:lnTo>
                    <a:pt x="207881" y="2175529"/>
                  </a:lnTo>
                  <a:lnTo>
                    <a:pt x="220205" y="2184399"/>
                  </a:lnTo>
                  <a:close/>
                </a:path>
                <a:path w="1256665" h="2692400">
                  <a:moveTo>
                    <a:pt x="310462" y="2184399"/>
                  </a:moveTo>
                  <a:lnTo>
                    <a:pt x="307079" y="2184399"/>
                  </a:lnTo>
                  <a:lnTo>
                    <a:pt x="306263" y="2176708"/>
                  </a:lnTo>
                  <a:lnTo>
                    <a:pt x="310462" y="2184399"/>
                  </a:lnTo>
                  <a:close/>
                </a:path>
                <a:path w="1256665" h="2692400">
                  <a:moveTo>
                    <a:pt x="411787" y="2184399"/>
                  </a:moveTo>
                  <a:lnTo>
                    <a:pt x="410499" y="2184399"/>
                  </a:lnTo>
                  <a:lnTo>
                    <a:pt x="411067" y="2182750"/>
                  </a:lnTo>
                  <a:lnTo>
                    <a:pt x="411787" y="2184399"/>
                  </a:lnTo>
                  <a:close/>
                </a:path>
                <a:path w="1256665" h="2692400">
                  <a:moveTo>
                    <a:pt x="335381" y="2184399"/>
                  </a:moveTo>
                  <a:lnTo>
                    <a:pt x="335197" y="2184399"/>
                  </a:lnTo>
                  <a:lnTo>
                    <a:pt x="335146" y="2184134"/>
                  </a:lnTo>
                  <a:lnTo>
                    <a:pt x="335381" y="2184399"/>
                  </a:lnTo>
                  <a:close/>
                </a:path>
                <a:path w="1256665" h="2692400">
                  <a:moveTo>
                    <a:pt x="119491" y="2197099"/>
                  </a:moveTo>
                  <a:lnTo>
                    <a:pt x="111308" y="2197099"/>
                  </a:lnTo>
                  <a:lnTo>
                    <a:pt x="113018" y="2184399"/>
                  </a:lnTo>
                  <a:lnTo>
                    <a:pt x="118360" y="2184399"/>
                  </a:lnTo>
                  <a:lnTo>
                    <a:pt x="119491" y="2197099"/>
                  </a:lnTo>
                  <a:close/>
                </a:path>
                <a:path w="1256665" h="2692400">
                  <a:moveTo>
                    <a:pt x="145070" y="2197099"/>
                  </a:moveTo>
                  <a:lnTo>
                    <a:pt x="121158" y="2197099"/>
                  </a:lnTo>
                  <a:lnTo>
                    <a:pt x="121721" y="2184399"/>
                  </a:lnTo>
                  <a:lnTo>
                    <a:pt x="144567" y="2184399"/>
                  </a:lnTo>
                  <a:lnTo>
                    <a:pt x="145070" y="2197099"/>
                  </a:lnTo>
                  <a:close/>
                </a:path>
                <a:path w="1256665" h="2692400">
                  <a:moveTo>
                    <a:pt x="235251" y="2197099"/>
                  </a:moveTo>
                  <a:lnTo>
                    <a:pt x="204677" y="2197099"/>
                  </a:lnTo>
                  <a:lnTo>
                    <a:pt x="201916" y="2184399"/>
                  </a:lnTo>
                  <a:lnTo>
                    <a:pt x="233075" y="2184399"/>
                  </a:lnTo>
                  <a:lnTo>
                    <a:pt x="235251" y="2197099"/>
                  </a:lnTo>
                  <a:close/>
                </a:path>
                <a:path w="1256665" h="2692400">
                  <a:moveTo>
                    <a:pt x="300308" y="2197099"/>
                  </a:moveTo>
                  <a:lnTo>
                    <a:pt x="295562" y="2197099"/>
                  </a:lnTo>
                  <a:lnTo>
                    <a:pt x="295313" y="2184399"/>
                  </a:lnTo>
                  <a:lnTo>
                    <a:pt x="300308" y="2197099"/>
                  </a:lnTo>
                  <a:close/>
                </a:path>
                <a:path w="1256665" h="2692400">
                  <a:moveTo>
                    <a:pt x="304584" y="2197099"/>
                  </a:moveTo>
                  <a:lnTo>
                    <a:pt x="301375" y="2197099"/>
                  </a:lnTo>
                  <a:lnTo>
                    <a:pt x="298143" y="2184399"/>
                  </a:lnTo>
                  <a:lnTo>
                    <a:pt x="298766" y="2184399"/>
                  </a:lnTo>
                  <a:lnTo>
                    <a:pt x="304584" y="2197099"/>
                  </a:lnTo>
                  <a:close/>
                </a:path>
                <a:path w="1256665" h="2692400">
                  <a:moveTo>
                    <a:pt x="316237" y="2197099"/>
                  </a:moveTo>
                  <a:lnTo>
                    <a:pt x="314348" y="2197099"/>
                  </a:lnTo>
                  <a:lnTo>
                    <a:pt x="300682" y="2184399"/>
                  </a:lnTo>
                  <a:lnTo>
                    <a:pt x="312649" y="2184399"/>
                  </a:lnTo>
                  <a:lnTo>
                    <a:pt x="316237" y="2197099"/>
                  </a:lnTo>
                  <a:close/>
                </a:path>
                <a:path w="1256665" h="2692400">
                  <a:moveTo>
                    <a:pt x="327619" y="2197099"/>
                  </a:moveTo>
                  <a:lnTo>
                    <a:pt x="316237" y="2197099"/>
                  </a:lnTo>
                  <a:lnTo>
                    <a:pt x="316870" y="2184399"/>
                  </a:lnTo>
                  <a:lnTo>
                    <a:pt x="320448" y="2184399"/>
                  </a:lnTo>
                  <a:lnTo>
                    <a:pt x="327619" y="2197099"/>
                  </a:lnTo>
                  <a:close/>
                </a:path>
                <a:path w="1256665" h="2692400">
                  <a:moveTo>
                    <a:pt x="332664" y="2197099"/>
                  </a:moveTo>
                  <a:lnTo>
                    <a:pt x="324632" y="2184399"/>
                  </a:lnTo>
                  <a:lnTo>
                    <a:pt x="326520" y="2184399"/>
                  </a:lnTo>
                  <a:lnTo>
                    <a:pt x="332664" y="2197099"/>
                  </a:lnTo>
                  <a:close/>
                </a:path>
                <a:path w="1256665" h="2692400">
                  <a:moveTo>
                    <a:pt x="392579" y="2197099"/>
                  </a:moveTo>
                  <a:lnTo>
                    <a:pt x="386511" y="2197099"/>
                  </a:lnTo>
                  <a:lnTo>
                    <a:pt x="381943" y="2184399"/>
                  </a:lnTo>
                  <a:lnTo>
                    <a:pt x="385364" y="2184399"/>
                  </a:lnTo>
                  <a:lnTo>
                    <a:pt x="392579" y="2197099"/>
                  </a:lnTo>
                  <a:close/>
                </a:path>
                <a:path w="1256665" h="2692400">
                  <a:moveTo>
                    <a:pt x="404583" y="2197099"/>
                  </a:moveTo>
                  <a:lnTo>
                    <a:pt x="392579" y="2197099"/>
                  </a:lnTo>
                  <a:lnTo>
                    <a:pt x="387480" y="2184399"/>
                  </a:lnTo>
                  <a:lnTo>
                    <a:pt x="404567" y="2184399"/>
                  </a:lnTo>
                  <a:lnTo>
                    <a:pt x="404583" y="2197099"/>
                  </a:lnTo>
                  <a:close/>
                </a:path>
                <a:path w="1256665" h="2692400">
                  <a:moveTo>
                    <a:pt x="459855" y="2197099"/>
                  </a:moveTo>
                  <a:lnTo>
                    <a:pt x="457203" y="2197099"/>
                  </a:lnTo>
                  <a:lnTo>
                    <a:pt x="457484" y="2184399"/>
                  </a:lnTo>
                  <a:lnTo>
                    <a:pt x="459855" y="2197099"/>
                  </a:lnTo>
                  <a:close/>
                </a:path>
                <a:path w="1256665" h="2692400">
                  <a:moveTo>
                    <a:pt x="476141" y="2197099"/>
                  </a:moveTo>
                  <a:lnTo>
                    <a:pt x="461473" y="2197099"/>
                  </a:lnTo>
                  <a:lnTo>
                    <a:pt x="461321" y="2184399"/>
                  </a:lnTo>
                  <a:lnTo>
                    <a:pt x="475491" y="2184399"/>
                  </a:lnTo>
                  <a:lnTo>
                    <a:pt x="476023" y="2185076"/>
                  </a:lnTo>
                  <a:lnTo>
                    <a:pt x="476141" y="2197099"/>
                  </a:lnTo>
                  <a:close/>
                </a:path>
                <a:path w="1256665" h="2692400">
                  <a:moveTo>
                    <a:pt x="476023" y="2185076"/>
                  </a:moveTo>
                  <a:lnTo>
                    <a:pt x="475491" y="2184399"/>
                  </a:lnTo>
                  <a:lnTo>
                    <a:pt x="476016" y="2184399"/>
                  </a:lnTo>
                  <a:lnTo>
                    <a:pt x="476023" y="2185076"/>
                  </a:lnTo>
                  <a:close/>
                </a:path>
                <a:path w="1256665" h="2692400">
                  <a:moveTo>
                    <a:pt x="489120" y="2197099"/>
                  </a:moveTo>
                  <a:lnTo>
                    <a:pt x="485472" y="2197099"/>
                  </a:lnTo>
                  <a:lnTo>
                    <a:pt x="476023" y="2185076"/>
                  </a:lnTo>
                  <a:lnTo>
                    <a:pt x="476016" y="2184399"/>
                  </a:lnTo>
                  <a:lnTo>
                    <a:pt x="484119" y="2184399"/>
                  </a:lnTo>
                  <a:lnTo>
                    <a:pt x="489120" y="2197099"/>
                  </a:lnTo>
                  <a:close/>
                </a:path>
                <a:path w="1256665" h="2692400">
                  <a:moveTo>
                    <a:pt x="561790" y="2197099"/>
                  </a:moveTo>
                  <a:lnTo>
                    <a:pt x="555999" y="2197099"/>
                  </a:lnTo>
                  <a:lnTo>
                    <a:pt x="540200" y="2184399"/>
                  </a:lnTo>
                  <a:lnTo>
                    <a:pt x="559230" y="2184399"/>
                  </a:lnTo>
                  <a:lnTo>
                    <a:pt x="561790" y="2197099"/>
                  </a:lnTo>
                  <a:close/>
                </a:path>
                <a:path w="1256665" h="2692400">
                  <a:moveTo>
                    <a:pt x="610353" y="2190697"/>
                  </a:moveTo>
                  <a:lnTo>
                    <a:pt x="603487" y="2184399"/>
                  </a:lnTo>
                  <a:lnTo>
                    <a:pt x="608694" y="2184399"/>
                  </a:lnTo>
                  <a:lnTo>
                    <a:pt x="610353" y="2190697"/>
                  </a:lnTo>
                  <a:close/>
                </a:path>
                <a:path w="1256665" h="2692400">
                  <a:moveTo>
                    <a:pt x="629705" y="2197099"/>
                  </a:moveTo>
                  <a:lnTo>
                    <a:pt x="617332" y="2197099"/>
                  </a:lnTo>
                  <a:lnTo>
                    <a:pt x="617900" y="2184399"/>
                  </a:lnTo>
                  <a:lnTo>
                    <a:pt x="633391" y="2184399"/>
                  </a:lnTo>
                  <a:lnTo>
                    <a:pt x="629705" y="2197099"/>
                  </a:lnTo>
                  <a:close/>
                </a:path>
                <a:path w="1256665" h="2692400">
                  <a:moveTo>
                    <a:pt x="704786" y="2197099"/>
                  </a:moveTo>
                  <a:lnTo>
                    <a:pt x="682492" y="2197099"/>
                  </a:lnTo>
                  <a:lnTo>
                    <a:pt x="683407" y="2184399"/>
                  </a:lnTo>
                  <a:lnTo>
                    <a:pt x="701414" y="2184399"/>
                  </a:lnTo>
                  <a:lnTo>
                    <a:pt x="704786" y="2197099"/>
                  </a:lnTo>
                  <a:close/>
                </a:path>
                <a:path w="1256665" h="2692400">
                  <a:moveTo>
                    <a:pt x="764668" y="2197099"/>
                  </a:moveTo>
                  <a:lnTo>
                    <a:pt x="763613" y="2197099"/>
                  </a:lnTo>
                  <a:lnTo>
                    <a:pt x="764414" y="2184399"/>
                  </a:lnTo>
                  <a:lnTo>
                    <a:pt x="775547" y="2184399"/>
                  </a:lnTo>
                  <a:lnTo>
                    <a:pt x="764668" y="2197099"/>
                  </a:lnTo>
                  <a:close/>
                </a:path>
                <a:path w="1256665" h="2692400">
                  <a:moveTo>
                    <a:pt x="793062" y="2197099"/>
                  </a:moveTo>
                  <a:lnTo>
                    <a:pt x="773815" y="2197099"/>
                  </a:lnTo>
                  <a:lnTo>
                    <a:pt x="775547" y="2184399"/>
                  </a:lnTo>
                  <a:lnTo>
                    <a:pt x="794610" y="2184399"/>
                  </a:lnTo>
                  <a:lnTo>
                    <a:pt x="793062" y="2197099"/>
                  </a:lnTo>
                  <a:close/>
                </a:path>
                <a:path w="1256665" h="2692400">
                  <a:moveTo>
                    <a:pt x="877335" y="2197099"/>
                  </a:moveTo>
                  <a:lnTo>
                    <a:pt x="845348" y="2197099"/>
                  </a:lnTo>
                  <a:lnTo>
                    <a:pt x="849353" y="2184399"/>
                  </a:lnTo>
                  <a:lnTo>
                    <a:pt x="874011" y="2184399"/>
                  </a:lnTo>
                  <a:lnTo>
                    <a:pt x="877335" y="2197099"/>
                  </a:lnTo>
                  <a:close/>
                </a:path>
                <a:path w="1256665" h="2692400">
                  <a:moveTo>
                    <a:pt x="617332" y="2197099"/>
                  </a:moveTo>
                  <a:lnTo>
                    <a:pt x="612039" y="2197099"/>
                  </a:lnTo>
                  <a:lnTo>
                    <a:pt x="610353" y="2190697"/>
                  </a:lnTo>
                  <a:lnTo>
                    <a:pt x="617332" y="2197099"/>
                  </a:lnTo>
                  <a:close/>
                </a:path>
                <a:path w="1256665" h="2692400">
                  <a:moveTo>
                    <a:pt x="120918" y="2209799"/>
                  </a:moveTo>
                  <a:lnTo>
                    <a:pt x="109933" y="2209799"/>
                  </a:lnTo>
                  <a:lnTo>
                    <a:pt x="104607" y="2197099"/>
                  </a:lnTo>
                  <a:lnTo>
                    <a:pt x="115008" y="2197099"/>
                  </a:lnTo>
                  <a:lnTo>
                    <a:pt x="120918" y="2209799"/>
                  </a:lnTo>
                  <a:close/>
                </a:path>
                <a:path w="1256665" h="2692400">
                  <a:moveTo>
                    <a:pt x="133617" y="2209799"/>
                  </a:moveTo>
                  <a:lnTo>
                    <a:pt x="120918" y="2209799"/>
                  </a:lnTo>
                  <a:lnTo>
                    <a:pt x="122964" y="2197099"/>
                  </a:lnTo>
                  <a:lnTo>
                    <a:pt x="136908" y="2197099"/>
                  </a:lnTo>
                  <a:lnTo>
                    <a:pt x="133617" y="2209799"/>
                  </a:lnTo>
                  <a:close/>
                </a:path>
                <a:path w="1256665" h="2692400">
                  <a:moveTo>
                    <a:pt x="220686" y="2209799"/>
                  </a:moveTo>
                  <a:lnTo>
                    <a:pt x="199275" y="2209799"/>
                  </a:lnTo>
                  <a:lnTo>
                    <a:pt x="199340" y="2197099"/>
                  </a:lnTo>
                  <a:lnTo>
                    <a:pt x="209044" y="2197099"/>
                  </a:lnTo>
                  <a:lnTo>
                    <a:pt x="219811" y="2206922"/>
                  </a:lnTo>
                  <a:lnTo>
                    <a:pt x="220686" y="2209799"/>
                  </a:lnTo>
                  <a:close/>
                </a:path>
                <a:path w="1256665" h="2692400">
                  <a:moveTo>
                    <a:pt x="220065" y="2207154"/>
                  </a:moveTo>
                  <a:lnTo>
                    <a:pt x="219811" y="2206922"/>
                  </a:lnTo>
                  <a:lnTo>
                    <a:pt x="216822" y="2197099"/>
                  </a:lnTo>
                  <a:lnTo>
                    <a:pt x="217704" y="2197099"/>
                  </a:lnTo>
                  <a:lnTo>
                    <a:pt x="220065" y="2207154"/>
                  </a:lnTo>
                  <a:close/>
                </a:path>
                <a:path w="1256665" h="2692400">
                  <a:moveTo>
                    <a:pt x="226673" y="2209799"/>
                  </a:moveTo>
                  <a:lnTo>
                    <a:pt x="218641" y="2197099"/>
                  </a:lnTo>
                  <a:lnTo>
                    <a:pt x="226307" y="2203693"/>
                  </a:lnTo>
                  <a:lnTo>
                    <a:pt x="227188" y="2205741"/>
                  </a:lnTo>
                  <a:lnTo>
                    <a:pt x="226673" y="2209799"/>
                  </a:lnTo>
                  <a:close/>
                </a:path>
                <a:path w="1256665" h="2692400">
                  <a:moveTo>
                    <a:pt x="227336" y="2204578"/>
                  </a:moveTo>
                  <a:lnTo>
                    <a:pt x="226307" y="2203693"/>
                  </a:lnTo>
                  <a:lnTo>
                    <a:pt x="223468" y="2197099"/>
                  </a:lnTo>
                  <a:lnTo>
                    <a:pt x="228286" y="2197099"/>
                  </a:lnTo>
                  <a:lnTo>
                    <a:pt x="227336" y="2204578"/>
                  </a:lnTo>
                  <a:close/>
                </a:path>
                <a:path w="1256665" h="2692400">
                  <a:moveTo>
                    <a:pt x="295903" y="2209799"/>
                  </a:moveTo>
                  <a:lnTo>
                    <a:pt x="288136" y="2209799"/>
                  </a:lnTo>
                  <a:lnTo>
                    <a:pt x="287930" y="2197099"/>
                  </a:lnTo>
                  <a:lnTo>
                    <a:pt x="291270" y="2197099"/>
                  </a:lnTo>
                  <a:lnTo>
                    <a:pt x="295903" y="2209799"/>
                  </a:lnTo>
                  <a:close/>
                </a:path>
                <a:path w="1256665" h="2692400">
                  <a:moveTo>
                    <a:pt x="317357" y="2209799"/>
                  </a:moveTo>
                  <a:lnTo>
                    <a:pt x="295903" y="2209799"/>
                  </a:lnTo>
                  <a:lnTo>
                    <a:pt x="292482" y="2197099"/>
                  </a:lnTo>
                  <a:lnTo>
                    <a:pt x="312562" y="2197099"/>
                  </a:lnTo>
                  <a:lnTo>
                    <a:pt x="315929" y="2202318"/>
                  </a:lnTo>
                  <a:lnTo>
                    <a:pt x="317357" y="2209799"/>
                  </a:lnTo>
                  <a:close/>
                </a:path>
                <a:path w="1256665" h="2692400">
                  <a:moveTo>
                    <a:pt x="315929" y="2202318"/>
                  </a:moveTo>
                  <a:lnTo>
                    <a:pt x="312562" y="2197099"/>
                  </a:lnTo>
                  <a:lnTo>
                    <a:pt x="314933" y="2197099"/>
                  </a:lnTo>
                  <a:lnTo>
                    <a:pt x="315929" y="2202318"/>
                  </a:lnTo>
                  <a:close/>
                </a:path>
                <a:path w="1256665" h="2692400">
                  <a:moveTo>
                    <a:pt x="316308" y="2202906"/>
                  </a:moveTo>
                  <a:lnTo>
                    <a:pt x="315929" y="2202318"/>
                  </a:lnTo>
                  <a:lnTo>
                    <a:pt x="314933" y="2197099"/>
                  </a:lnTo>
                  <a:lnTo>
                    <a:pt x="315951" y="2200560"/>
                  </a:lnTo>
                  <a:lnTo>
                    <a:pt x="316308" y="2202906"/>
                  </a:lnTo>
                  <a:close/>
                </a:path>
                <a:path w="1256665" h="2692400">
                  <a:moveTo>
                    <a:pt x="315951" y="2200560"/>
                  </a:moveTo>
                  <a:lnTo>
                    <a:pt x="314933" y="2197099"/>
                  </a:lnTo>
                  <a:lnTo>
                    <a:pt x="315425" y="2197099"/>
                  </a:lnTo>
                  <a:lnTo>
                    <a:pt x="315951" y="2200560"/>
                  </a:lnTo>
                  <a:close/>
                </a:path>
                <a:path w="1256665" h="2692400">
                  <a:moveTo>
                    <a:pt x="320756" y="2209799"/>
                  </a:moveTo>
                  <a:lnTo>
                    <a:pt x="316923" y="2203858"/>
                  </a:lnTo>
                  <a:lnTo>
                    <a:pt x="315951" y="2200560"/>
                  </a:lnTo>
                  <a:lnTo>
                    <a:pt x="315425" y="2197099"/>
                  </a:lnTo>
                  <a:lnTo>
                    <a:pt x="321130" y="2197099"/>
                  </a:lnTo>
                  <a:lnTo>
                    <a:pt x="320756" y="2209799"/>
                  </a:lnTo>
                  <a:close/>
                </a:path>
                <a:path w="1256665" h="2692400">
                  <a:moveTo>
                    <a:pt x="391074" y="2209799"/>
                  </a:moveTo>
                  <a:lnTo>
                    <a:pt x="383334" y="2209799"/>
                  </a:lnTo>
                  <a:lnTo>
                    <a:pt x="380823" y="2197099"/>
                  </a:lnTo>
                  <a:lnTo>
                    <a:pt x="381348" y="2197099"/>
                  </a:lnTo>
                  <a:lnTo>
                    <a:pt x="391074" y="2209799"/>
                  </a:lnTo>
                  <a:close/>
                </a:path>
                <a:path w="1256665" h="2692400">
                  <a:moveTo>
                    <a:pt x="398814" y="2209799"/>
                  </a:moveTo>
                  <a:lnTo>
                    <a:pt x="391074" y="2209799"/>
                  </a:lnTo>
                  <a:lnTo>
                    <a:pt x="384698" y="2197099"/>
                  </a:lnTo>
                  <a:lnTo>
                    <a:pt x="399339" y="2197099"/>
                  </a:lnTo>
                  <a:lnTo>
                    <a:pt x="398814" y="2209799"/>
                  </a:lnTo>
                  <a:close/>
                </a:path>
                <a:path w="1256665" h="2692400">
                  <a:moveTo>
                    <a:pt x="480905" y="2209799"/>
                  </a:moveTo>
                  <a:lnTo>
                    <a:pt x="453620" y="2209799"/>
                  </a:lnTo>
                  <a:lnTo>
                    <a:pt x="453522" y="2197099"/>
                  </a:lnTo>
                  <a:lnTo>
                    <a:pt x="476076" y="2197099"/>
                  </a:lnTo>
                  <a:lnTo>
                    <a:pt x="480905" y="2209799"/>
                  </a:lnTo>
                  <a:close/>
                </a:path>
                <a:path w="1256665" h="2692400">
                  <a:moveTo>
                    <a:pt x="484377" y="2209799"/>
                  </a:moveTo>
                  <a:lnTo>
                    <a:pt x="476076" y="2197099"/>
                  </a:lnTo>
                  <a:lnTo>
                    <a:pt x="481184" y="2197099"/>
                  </a:lnTo>
                  <a:lnTo>
                    <a:pt x="484377" y="2209799"/>
                  </a:lnTo>
                  <a:close/>
                </a:path>
                <a:path w="1256665" h="2692400">
                  <a:moveTo>
                    <a:pt x="544775" y="2209799"/>
                  </a:moveTo>
                  <a:lnTo>
                    <a:pt x="535076" y="2209799"/>
                  </a:lnTo>
                  <a:lnTo>
                    <a:pt x="535617" y="2197099"/>
                  </a:lnTo>
                  <a:lnTo>
                    <a:pt x="544775" y="2209799"/>
                  </a:lnTo>
                  <a:close/>
                </a:path>
                <a:path w="1256665" h="2692400">
                  <a:moveTo>
                    <a:pt x="553889" y="2209799"/>
                  </a:moveTo>
                  <a:lnTo>
                    <a:pt x="544775" y="2209799"/>
                  </a:lnTo>
                  <a:lnTo>
                    <a:pt x="540580" y="2197099"/>
                  </a:lnTo>
                  <a:lnTo>
                    <a:pt x="560411" y="2197099"/>
                  </a:lnTo>
                  <a:lnTo>
                    <a:pt x="553889" y="2209799"/>
                  </a:lnTo>
                  <a:close/>
                </a:path>
                <a:path w="1256665" h="2692400">
                  <a:moveTo>
                    <a:pt x="611795" y="2209799"/>
                  </a:moveTo>
                  <a:lnTo>
                    <a:pt x="608710" y="2209799"/>
                  </a:lnTo>
                  <a:lnTo>
                    <a:pt x="605409" y="2197099"/>
                  </a:lnTo>
                  <a:lnTo>
                    <a:pt x="611795" y="2209799"/>
                  </a:lnTo>
                  <a:close/>
                </a:path>
                <a:path w="1256665" h="2692400">
                  <a:moveTo>
                    <a:pt x="628633" y="2209799"/>
                  </a:moveTo>
                  <a:lnTo>
                    <a:pt x="615216" y="2209799"/>
                  </a:lnTo>
                  <a:lnTo>
                    <a:pt x="607482" y="2197099"/>
                  </a:lnTo>
                  <a:lnTo>
                    <a:pt x="618664" y="2197099"/>
                  </a:lnTo>
                  <a:lnTo>
                    <a:pt x="628633" y="2209799"/>
                  </a:lnTo>
                  <a:close/>
                </a:path>
                <a:path w="1256665" h="2692400">
                  <a:moveTo>
                    <a:pt x="630474" y="2209799"/>
                  </a:moveTo>
                  <a:lnTo>
                    <a:pt x="618664" y="2197099"/>
                  </a:lnTo>
                  <a:lnTo>
                    <a:pt x="621386" y="2197099"/>
                  </a:lnTo>
                  <a:lnTo>
                    <a:pt x="630474" y="2209799"/>
                  </a:lnTo>
                  <a:close/>
                </a:path>
                <a:path w="1256665" h="2692400">
                  <a:moveTo>
                    <a:pt x="698259" y="2209799"/>
                  </a:moveTo>
                  <a:lnTo>
                    <a:pt x="687964" y="2209799"/>
                  </a:lnTo>
                  <a:lnTo>
                    <a:pt x="678909" y="2197099"/>
                  </a:lnTo>
                  <a:lnTo>
                    <a:pt x="695293" y="2197099"/>
                  </a:lnTo>
                  <a:lnTo>
                    <a:pt x="698259" y="2209799"/>
                  </a:lnTo>
                  <a:close/>
                </a:path>
                <a:path w="1256665" h="2692400">
                  <a:moveTo>
                    <a:pt x="772819" y="2209799"/>
                  </a:moveTo>
                  <a:lnTo>
                    <a:pt x="761718" y="2209799"/>
                  </a:lnTo>
                  <a:lnTo>
                    <a:pt x="764684" y="2197099"/>
                  </a:lnTo>
                  <a:lnTo>
                    <a:pt x="772819" y="2209799"/>
                  </a:lnTo>
                  <a:close/>
                </a:path>
                <a:path w="1256665" h="2692400">
                  <a:moveTo>
                    <a:pt x="789273" y="2209799"/>
                  </a:moveTo>
                  <a:lnTo>
                    <a:pt x="775092" y="2209799"/>
                  </a:lnTo>
                  <a:lnTo>
                    <a:pt x="774676" y="2197099"/>
                  </a:lnTo>
                  <a:lnTo>
                    <a:pt x="788873" y="2197099"/>
                  </a:lnTo>
                  <a:lnTo>
                    <a:pt x="789273" y="2209799"/>
                  </a:lnTo>
                  <a:close/>
                </a:path>
                <a:path w="1256665" h="2692400">
                  <a:moveTo>
                    <a:pt x="869996" y="2209799"/>
                  </a:moveTo>
                  <a:lnTo>
                    <a:pt x="847565" y="2209799"/>
                  </a:lnTo>
                  <a:lnTo>
                    <a:pt x="846990" y="2197099"/>
                  </a:lnTo>
                  <a:lnTo>
                    <a:pt x="870039" y="2197099"/>
                  </a:lnTo>
                  <a:lnTo>
                    <a:pt x="869996" y="2209799"/>
                  </a:lnTo>
                  <a:close/>
                </a:path>
                <a:path w="1256665" h="2692400">
                  <a:moveTo>
                    <a:pt x="316923" y="2203858"/>
                  </a:moveTo>
                  <a:lnTo>
                    <a:pt x="316308" y="2202906"/>
                  </a:lnTo>
                  <a:lnTo>
                    <a:pt x="315951" y="2200560"/>
                  </a:lnTo>
                  <a:lnTo>
                    <a:pt x="316923" y="2203858"/>
                  </a:lnTo>
                  <a:close/>
                </a:path>
                <a:path w="1256665" h="2692400">
                  <a:moveTo>
                    <a:pt x="317357" y="2209799"/>
                  </a:moveTo>
                  <a:lnTo>
                    <a:pt x="315929" y="2202318"/>
                  </a:lnTo>
                  <a:lnTo>
                    <a:pt x="316308" y="2202906"/>
                  </a:lnTo>
                  <a:lnTo>
                    <a:pt x="317357" y="2209799"/>
                  </a:lnTo>
                  <a:close/>
                </a:path>
                <a:path w="1256665" h="2692400">
                  <a:moveTo>
                    <a:pt x="318672" y="2209799"/>
                  </a:moveTo>
                  <a:lnTo>
                    <a:pt x="317357" y="2209799"/>
                  </a:lnTo>
                  <a:lnTo>
                    <a:pt x="316308" y="2202906"/>
                  </a:lnTo>
                  <a:lnTo>
                    <a:pt x="316923" y="2203858"/>
                  </a:lnTo>
                  <a:lnTo>
                    <a:pt x="318672" y="2209799"/>
                  </a:lnTo>
                  <a:close/>
                </a:path>
                <a:path w="1256665" h="2692400">
                  <a:moveTo>
                    <a:pt x="227188" y="2205741"/>
                  </a:moveTo>
                  <a:lnTo>
                    <a:pt x="226307" y="2203693"/>
                  </a:lnTo>
                  <a:lnTo>
                    <a:pt x="227336" y="2204578"/>
                  </a:lnTo>
                  <a:lnTo>
                    <a:pt x="227188" y="2205741"/>
                  </a:lnTo>
                  <a:close/>
                </a:path>
                <a:path w="1256665" h="2692400">
                  <a:moveTo>
                    <a:pt x="233406" y="2209799"/>
                  </a:moveTo>
                  <a:lnTo>
                    <a:pt x="228935" y="2209799"/>
                  </a:lnTo>
                  <a:lnTo>
                    <a:pt x="227188" y="2205741"/>
                  </a:lnTo>
                  <a:lnTo>
                    <a:pt x="227336" y="2204578"/>
                  </a:lnTo>
                  <a:lnTo>
                    <a:pt x="233406" y="2209799"/>
                  </a:lnTo>
                  <a:close/>
                </a:path>
                <a:path w="1256665" h="2692400">
                  <a:moveTo>
                    <a:pt x="222965" y="2209799"/>
                  </a:moveTo>
                  <a:lnTo>
                    <a:pt x="220686" y="2209799"/>
                  </a:lnTo>
                  <a:lnTo>
                    <a:pt x="220065" y="2207154"/>
                  </a:lnTo>
                  <a:lnTo>
                    <a:pt x="222965" y="2209799"/>
                  </a:lnTo>
                  <a:close/>
                </a:path>
                <a:path w="1256665" h="2692400">
                  <a:moveTo>
                    <a:pt x="128254" y="2222499"/>
                  </a:moveTo>
                  <a:lnTo>
                    <a:pt x="106772" y="2222499"/>
                  </a:lnTo>
                  <a:lnTo>
                    <a:pt x="108293" y="2209799"/>
                  </a:lnTo>
                  <a:lnTo>
                    <a:pt x="131377" y="2209799"/>
                  </a:lnTo>
                  <a:lnTo>
                    <a:pt x="128254" y="2222499"/>
                  </a:lnTo>
                  <a:close/>
                </a:path>
                <a:path w="1256665" h="2692400">
                  <a:moveTo>
                    <a:pt x="200693" y="2222499"/>
                  </a:moveTo>
                  <a:lnTo>
                    <a:pt x="196563" y="2222499"/>
                  </a:lnTo>
                  <a:lnTo>
                    <a:pt x="197348" y="2209799"/>
                  </a:lnTo>
                  <a:lnTo>
                    <a:pt x="200693" y="2222499"/>
                  </a:lnTo>
                  <a:close/>
                </a:path>
                <a:path w="1256665" h="2692400">
                  <a:moveTo>
                    <a:pt x="220594" y="2222499"/>
                  </a:moveTo>
                  <a:lnTo>
                    <a:pt x="200693" y="2222499"/>
                  </a:lnTo>
                  <a:lnTo>
                    <a:pt x="201207" y="2209799"/>
                  </a:lnTo>
                  <a:lnTo>
                    <a:pt x="220930" y="2209799"/>
                  </a:lnTo>
                  <a:lnTo>
                    <a:pt x="220594" y="2222499"/>
                  </a:lnTo>
                  <a:close/>
                </a:path>
                <a:path w="1256665" h="2692400">
                  <a:moveTo>
                    <a:pt x="228702" y="2222499"/>
                  </a:moveTo>
                  <a:lnTo>
                    <a:pt x="220724" y="2222499"/>
                  </a:lnTo>
                  <a:lnTo>
                    <a:pt x="220930" y="2209799"/>
                  </a:lnTo>
                  <a:lnTo>
                    <a:pt x="226153" y="2209799"/>
                  </a:lnTo>
                  <a:lnTo>
                    <a:pt x="228702" y="2222499"/>
                  </a:lnTo>
                  <a:close/>
                </a:path>
                <a:path w="1256665" h="2692400">
                  <a:moveTo>
                    <a:pt x="305694" y="2222499"/>
                  </a:moveTo>
                  <a:lnTo>
                    <a:pt x="290571" y="2222499"/>
                  </a:lnTo>
                  <a:lnTo>
                    <a:pt x="285359" y="2209799"/>
                  </a:lnTo>
                  <a:lnTo>
                    <a:pt x="297039" y="2209799"/>
                  </a:lnTo>
                  <a:lnTo>
                    <a:pt x="297862" y="2210551"/>
                  </a:lnTo>
                  <a:lnTo>
                    <a:pt x="305694" y="2222499"/>
                  </a:lnTo>
                  <a:close/>
                </a:path>
                <a:path w="1256665" h="2692400">
                  <a:moveTo>
                    <a:pt x="314662" y="2222499"/>
                  </a:moveTo>
                  <a:lnTo>
                    <a:pt x="310944" y="2222499"/>
                  </a:lnTo>
                  <a:lnTo>
                    <a:pt x="297862" y="2210551"/>
                  </a:lnTo>
                  <a:lnTo>
                    <a:pt x="297369" y="2209799"/>
                  </a:lnTo>
                  <a:lnTo>
                    <a:pt x="306641" y="2209799"/>
                  </a:lnTo>
                  <a:lnTo>
                    <a:pt x="314662" y="2222499"/>
                  </a:lnTo>
                  <a:close/>
                </a:path>
                <a:path w="1256665" h="2692400">
                  <a:moveTo>
                    <a:pt x="314662" y="2222499"/>
                  </a:moveTo>
                  <a:lnTo>
                    <a:pt x="306641" y="2209799"/>
                  </a:lnTo>
                  <a:lnTo>
                    <a:pt x="315335" y="2217286"/>
                  </a:lnTo>
                  <a:lnTo>
                    <a:pt x="314662" y="2222499"/>
                  </a:lnTo>
                  <a:close/>
                </a:path>
                <a:path w="1256665" h="2692400">
                  <a:moveTo>
                    <a:pt x="315335" y="2217286"/>
                  </a:moveTo>
                  <a:lnTo>
                    <a:pt x="306641" y="2209799"/>
                  </a:lnTo>
                  <a:lnTo>
                    <a:pt x="310413" y="2209799"/>
                  </a:lnTo>
                  <a:lnTo>
                    <a:pt x="315648" y="2214863"/>
                  </a:lnTo>
                  <a:lnTo>
                    <a:pt x="315335" y="2217286"/>
                  </a:lnTo>
                  <a:close/>
                </a:path>
                <a:path w="1256665" h="2692400">
                  <a:moveTo>
                    <a:pt x="315648" y="2214863"/>
                  </a:moveTo>
                  <a:lnTo>
                    <a:pt x="310413" y="2209799"/>
                  </a:lnTo>
                  <a:lnTo>
                    <a:pt x="316302" y="2209799"/>
                  </a:lnTo>
                  <a:lnTo>
                    <a:pt x="315648" y="2214863"/>
                  </a:lnTo>
                  <a:close/>
                </a:path>
                <a:path w="1256665" h="2692400">
                  <a:moveTo>
                    <a:pt x="323544" y="2222499"/>
                  </a:moveTo>
                  <a:lnTo>
                    <a:pt x="315648" y="2214863"/>
                  </a:lnTo>
                  <a:lnTo>
                    <a:pt x="316302" y="2209799"/>
                  </a:lnTo>
                  <a:lnTo>
                    <a:pt x="317222" y="2209799"/>
                  </a:lnTo>
                  <a:lnTo>
                    <a:pt x="323544" y="2222499"/>
                  </a:lnTo>
                  <a:close/>
                </a:path>
                <a:path w="1256665" h="2692400">
                  <a:moveTo>
                    <a:pt x="371627" y="2222499"/>
                  </a:moveTo>
                  <a:lnTo>
                    <a:pt x="365777" y="2222499"/>
                  </a:lnTo>
                  <a:lnTo>
                    <a:pt x="365441" y="2209799"/>
                  </a:lnTo>
                  <a:lnTo>
                    <a:pt x="370784" y="2213582"/>
                  </a:lnTo>
                  <a:lnTo>
                    <a:pt x="371627" y="2222499"/>
                  </a:lnTo>
                  <a:close/>
                </a:path>
                <a:path w="1256665" h="2692400">
                  <a:moveTo>
                    <a:pt x="378729" y="2219208"/>
                  </a:moveTo>
                  <a:lnTo>
                    <a:pt x="370784" y="2213582"/>
                  </a:lnTo>
                  <a:lnTo>
                    <a:pt x="370426" y="2209799"/>
                  </a:lnTo>
                  <a:lnTo>
                    <a:pt x="377662" y="2209799"/>
                  </a:lnTo>
                  <a:lnTo>
                    <a:pt x="378729" y="2219208"/>
                  </a:lnTo>
                  <a:close/>
                </a:path>
                <a:path w="1256665" h="2692400">
                  <a:moveTo>
                    <a:pt x="392113" y="2222499"/>
                  </a:moveTo>
                  <a:lnTo>
                    <a:pt x="384926" y="2222499"/>
                  </a:lnTo>
                  <a:lnTo>
                    <a:pt x="377662" y="2209799"/>
                  </a:lnTo>
                  <a:lnTo>
                    <a:pt x="386160" y="2209799"/>
                  </a:lnTo>
                  <a:lnTo>
                    <a:pt x="392113" y="2222499"/>
                  </a:lnTo>
                  <a:close/>
                </a:path>
                <a:path w="1256665" h="2692400">
                  <a:moveTo>
                    <a:pt x="393015" y="2215751"/>
                  </a:moveTo>
                  <a:lnTo>
                    <a:pt x="386160" y="2209799"/>
                  </a:lnTo>
                  <a:lnTo>
                    <a:pt x="390766" y="2209799"/>
                  </a:lnTo>
                  <a:lnTo>
                    <a:pt x="393015" y="2215751"/>
                  </a:lnTo>
                  <a:close/>
                </a:path>
                <a:path w="1256665" h="2692400">
                  <a:moveTo>
                    <a:pt x="403831" y="2222499"/>
                  </a:moveTo>
                  <a:lnTo>
                    <a:pt x="401038" y="2222499"/>
                  </a:lnTo>
                  <a:lnTo>
                    <a:pt x="393997" y="2209799"/>
                  </a:lnTo>
                  <a:lnTo>
                    <a:pt x="399388" y="2209799"/>
                  </a:lnTo>
                  <a:lnTo>
                    <a:pt x="403831" y="2222499"/>
                  </a:lnTo>
                  <a:close/>
                </a:path>
                <a:path w="1256665" h="2692400">
                  <a:moveTo>
                    <a:pt x="462127" y="2222499"/>
                  </a:moveTo>
                  <a:lnTo>
                    <a:pt x="458101" y="2222499"/>
                  </a:lnTo>
                  <a:lnTo>
                    <a:pt x="452894" y="2209799"/>
                  </a:lnTo>
                  <a:lnTo>
                    <a:pt x="456126" y="2209799"/>
                  </a:lnTo>
                  <a:lnTo>
                    <a:pt x="462127" y="2222499"/>
                  </a:lnTo>
                  <a:close/>
                </a:path>
                <a:path w="1256665" h="2692400">
                  <a:moveTo>
                    <a:pt x="469922" y="2222499"/>
                  </a:moveTo>
                  <a:lnTo>
                    <a:pt x="462127" y="2222499"/>
                  </a:lnTo>
                  <a:lnTo>
                    <a:pt x="462047" y="2209799"/>
                  </a:lnTo>
                  <a:lnTo>
                    <a:pt x="464412" y="2209799"/>
                  </a:lnTo>
                  <a:lnTo>
                    <a:pt x="469922" y="2222499"/>
                  </a:lnTo>
                  <a:close/>
                </a:path>
                <a:path w="1256665" h="2692400">
                  <a:moveTo>
                    <a:pt x="549992" y="2222499"/>
                  </a:moveTo>
                  <a:lnTo>
                    <a:pt x="535964" y="2222499"/>
                  </a:lnTo>
                  <a:lnTo>
                    <a:pt x="536175" y="2209799"/>
                  </a:lnTo>
                  <a:lnTo>
                    <a:pt x="545349" y="2209799"/>
                  </a:lnTo>
                  <a:lnTo>
                    <a:pt x="549992" y="2222499"/>
                  </a:lnTo>
                  <a:close/>
                </a:path>
                <a:path w="1256665" h="2692400">
                  <a:moveTo>
                    <a:pt x="555475" y="2222499"/>
                  </a:moveTo>
                  <a:lnTo>
                    <a:pt x="549992" y="2222499"/>
                  </a:lnTo>
                  <a:lnTo>
                    <a:pt x="545349" y="2209799"/>
                  </a:lnTo>
                  <a:lnTo>
                    <a:pt x="546052" y="2209799"/>
                  </a:lnTo>
                  <a:lnTo>
                    <a:pt x="555012" y="2219313"/>
                  </a:lnTo>
                  <a:lnTo>
                    <a:pt x="555475" y="2222499"/>
                  </a:lnTo>
                  <a:close/>
                </a:path>
                <a:path w="1256665" h="2692400">
                  <a:moveTo>
                    <a:pt x="555012" y="2219313"/>
                  </a:moveTo>
                  <a:lnTo>
                    <a:pt x="546052" y="2209799"/>
                  </a:lnTo>
                  <a:lnTo>
                    <a:pt x="550793" y="2209799"/>
                  </a:lnTo>
                  <a:lnTo>
                    <a:pt x="554499" y="2215779"/>
                  </a:lnTo>
                  <a:lnTo>
                    <a:pt x="555012" y="2219313"/>
                  </a:lnTo>
                  <a:close/>
                </a:path>
                <a:path w="1256665" h="2692400">
                  <a:moveTo>
                    <a:pt x="554499" y="2215779"/>
                  </a:moveTo>
                  <a:lnTo>
                    <a:pt x="550793" y="2209799"/>
                  </a:lnTo>
                  <a:lnTo>
                    <a:pt x="553630" y="2209799"/>
                  </a:lnTo>
                  <a:lnTo>
                    <a:pt x="554499" y="2215779"/>
                  </a:lnTo>
                  <a:close/>
                </a:path>
                <a:path w="1256665" h="2692400">
                  <a:moveTo>
                    <a:pt x="563080" y="2222499"/>
                  </a:moveTo>
                  <a:lnTo>
                    <a:pt x="558663" y="2222499"/>
                  </a:lnTo>
                  <a:lnTo>
                    <a:pt x="554494" y="2215751"/>
                  </a:lnTo>
                  <a:lnTo>
                    <a:pt x="553630" y="2209799"/>
                  </a:lnTo>
                  <a:lnTo>
                    <a:pt x="562289" y="2209799"/>
                  </a:lnTo>
                  <a:lnTo>
                    <a:pt x="563080" y="2222499"/>
                  </a:lnTo>
                  <a:close/>
                </a:path>
                <a:path w="1256665" h="2692400">
                  <a:moveTo>
                    <a:pt x="624136" y="2222499"/>
                  </a:moveTo>
                  <a:lnTo>
                    <a:pt x="616845" y="2222499"/>
                  </a:lnTo>
                  <a:lnTo>
                    <a:pt x="616488" y="2209799"/>
                  </a:lnTo>
                  <a:lnTo>
                    <a:pt x="619427" y="2209799"/>
                  </a:lnTo>
                  <a:lnTo>
                    <a:pt x="624136" y="2222499"/>
                  </a:lnTo>
                  <a:close/>
                </a:path>
                <a:path w="1256665" h="2692400">
                  <a:moveTo>
                    <a:pt x="630289" y="2222499"/>
                  </a:moveTo>
                  <a:lnTo>
                    <a:pt x="619427" y="2209799"/>
                  </a:lnTo>
                  <a:lnTo>
                    <a:pt x="631128" y="2209799"/>
                  </a:lnTo>
                  <a:lnTo>
                    <a:pt x="630289" y="2222499"/>
                  </a:lnTo>
                  <a:close/>
                </a:path>
                <a:path w="1256665" h="2692400">
                  <a:moveTo>
                    <a:pt x="697273" y="2222499"/>
                  </a:moveTo>
                  <a:lnTo>
                    <a:pt x="679954" y="2222499"/>
                  </a:lnTo>
                  <a:lnTo>
                    <a:pt x="673583" y="2209799"/>
                  </a:lnTo>
                  <a:lnTo>
                    <a:pt x="691617" y="2209799"/>
                  </a:lnTo>
                  <a:lnTo>
                    <a:pt x="697273" y="2222499"/>
                  </a:lnTo>
                  <a:close/>
                </a:path>
                <a:path w="1256665" h="2692400">
                  <a:moveTo>
                    <a:pt x="790475" y="2222499"/>
                  </a:moveTo>
                  <a:lnTo>
                    <a:pt x="766330" y="2222499"/>
                  </a:lnTo>
                  <a:lnTo>
                    <a:pt x="773117" y="2209799"/>
                  </a:lnTo>
                  <a:lnTo>
                    <a:pt x="784575" y="2209799"/>
                  </a:lnTo>
                  <a:lnTo>
                    <a:pt x="790475" y="2222499"/>
                  </a:lnTo>
                  <a:close/>
                </a:path>
                <a:path w="1256665" h="2692400">
                  <a:moveTo>
                    <a:pt x="794160" y="2220924"/>
                  </a:moveTo>
                  <a:lnTo>
                    <a:pt x="788386" y="2209799"/>
                  </a:lnTo>
                  <a:lnTo>
                    <a:pt x="792055" y="2209799"/>
                  </a:lnTo>
                  <a:lnTo>
                    <a:pt x="794160" y="2220924"/>
                  </a:lnTo>
                  <a:close/>
                </a:path>
                <a:path w="1256665" h="2692400">
                  <a:moveTo>
                    <a:pt x="848357" y="2222499"/>
                  </a:moveTo>
                  <a:lnTo>
                    <a:pt x="847751" y="2209799"/>
                  </a:lnTo>
                  <a:lnTo>
                    <a:pt x="854911" y="2209799"/>
                  </a:lnTo>
                  <a:lnTo>
                    <a:pt x="848357" y="2222499"/>
                  </a:lnTo>
                  <a:close/>
                </a:path>
                <a:path w="1256665" h="2692400">
                  <a:moveTo>
                    <a:pt x="875900" y="2222499"/>
                  </a:moveTo>
                  <a:lnTo>
                    <a:pt x="860123" y="2222499"/>
                  </a:lnTo>
                  <a:lnTo>
                    <a:pt x="854911" y="2209799"/>
                  </a:lnTo>
                  <a:lnTo>
                    <a:pt x="868783" y="2209799"/>
                  </a:lnTo>
                  <a:lnTo>
                    <a:pt x="875900" y="2222499"/>
                  </a:lnTo>
                  <a:close/>
                </a:path>
                <a:path w="1256665" h="2692400">
                  <a:moveTo>
                    <a:pt x="310944" y="2222499"/>
                  </a:moveTo>
                  <a:lnTo>
                    <a:pt x="305694" y="2222499"/>
                  </a:lnTo>
                  <a:lnTo>
                    <a:pt x="297862" y="2210551"/>
                  </a:lnTo>
                  <a:lnTo>
                    <a:pt x="310944" y="2222499"/>
                  </a:lnTo>
                  <a:close/>
                </a:path>
                <a:path w="1256665" h="2692400">
                  <a:moveTo>
                    <a:pt x="379102" y="2222499"/>
                  </a:moveTo>
                  <a:lnTo>
                    <a:pt x="371627" y="2222499"/>
                  </a:lnTo>
                  <a:lnTo>
                    <a:pt x="370784" y="2213582"/>
                  </a:lnTo>
                  <a:lnTo>
                    <a:pt x="378729" y="2219208"/>
                  </a:lnTo>
                  <a:lnTo>
                    <a:pt x="379102" y="2222499"/>
                  </a:lnTo>
                  <a:close/>
                </a:path>
                <a:path w="1256665" h="2692400">
                  <a:moveTo>
                    <a:pt x="400789" y="2222499"/>
                  </a:moveTo>
                  <a:lnTo>
                    <a:pt x="395566" y="2222499"/>
                  </a:lnTo>
                  <a:lnTo>
                    <a:pt x="393015" y="2215751"/>
                  </a:lnTo>
                  <a:lnTo>
                    <a:pt x="400789" y="2222499"/>
                  </a:lnTo>
                  <a:close/>
                </a:path>
                <a:path w="1256665" h="2692400">
                  <a:moveTo>
                    <a:pt x="321389" y="2222499"/>
                  </a:moveTo>
                  <a:lnTo>
                    <a:pt x="314662" y="2222499"/>
                  </a:lnTo>
                  <a:lnTo>
                    <a:pt x="315335" y="2217286"/>
                  </a:lnTo>
                  <a:lnTo>
                    <a:pt x="321389" y="2222499"/>
                  </a:lnTo>
                  <a:close/>
                </a:path>
                <a:path w="1256665" h="2692400">
                  <a:moveTo>
                    <a:pt x="383378" y="2222499"/>
                  </a:moveTo>
                  <a:lnTo>
                    <a:pt x="379102" y="2222499"/>
                  </a:lnTo>
                  <a:lnTo>
                    <a:pt x="378729" y="2219208"/>
                  </a:lnTo>
                  <a:lnTo>
                    <a:pt x="383378" y="2222499"/>
                  </a:lnTo>
                  <a:close/>
                </a:path>
                <a:path w="1256665" h="2692400">
                  <a:moveTo>
                    <a:pt x="558014" y="2222499"/>
                  </a:moveTo>
                  <a:lnTo>
                    <a:pt x="555475" y="2222499"/>
                  </a:lnTo>
                  <a:lnTo>
                    <a:pt x="555012" y="2219313"/>
                  </a:lnTo>
                  <a:lnTo>
                    <a:pt x="558014" y="2222499"/>
                  </a:lnTo>
                  <a:close/>
                </a:path>
                <a:path w="1256665" h="2692400">
                  <a:moveTo>
                    <a:pt x="794978" y="2222499"/>
                  </a:moveTo>
                  <a:lnTo>
                    <a:pt x="794458" y="2222499"/>
                  </a:lnTo>
                  <a:lnTo>
                    <a:pt x="794160" y="2220924"/>
                  </a:lnTo>
                  <a:lnTo>
                    <a:pt x="794978" y="2222499"/>
                  </a:lnTo>
                  <a:close/>
                </a:path>
                <a:path w="1256665" h="2692400">
                  <a:moveTo>
                    <a:pt x="99712" y="2235199"/>
                  </a:moveTo>
                  <a:lnTo>
                    <a:pt x="90809" y="2235199"/>
                  </a:lnTo>
                  <a:lnTo>
                    <a:pt x="95534" y="2222499"/>
                  </a:lnTo>
                  <a:lnTo>
                    <a:pt x="97563" y="2222499"/>
                  </a:lnTo>
                  <a:lnTo>
                    <a:pt x="99712" y="2235199"/>
                  </a:lnTo>
                  <a:close/>
                </a:path>
                <a:path w="1256665" h="2692400">
                  <a:moveTo>
                    <a:pt x="119659" y="2235199"/>
                  </a:moveTo>
                  <a:lnTo>
                    <a:pt x="109592" y="2235199"/>
                  </a:lnTo>
                  <a:lnTo>
                    <a:pt x="103638" y="2222499"/>
                  </a:lnTo>
                  <a:lnTo>
                    <a:pt x="124335" y="2222499"/>
                  </a:lnTo>
                  <a:lnTo>
                    <a:pt x="119659" y="2235199"/>
                  </a:lnTo>
                  <a:close/>
                </a:path>
                <a:path w="1256665" h="2692400">
                  <a:moveTo>
                    <a:pt x="196942" y="2235199"/>
                  </a:moveTo>
                  <a:lnTo>
                    <a:pt x="190377" y="2235199"/>
                  </a:lnTo>
                  <a:lnTo>
                    <a:pt x="190269" y="2222499"/>
                  </a:lnTo>
                  <a:lnTo>
                    <a:pt x="192710" y="2222499"/>
                  </a:lnTo>
                  <a:lnTo>
                    <a:pt x="196942" y="2235199"/>
                  </a:lnTo>
                  <a:close/>
                </a:path>
                <a:path w="1256665" h="2692400">
                  <a:moveTo>
                    <a:pt x="204308" y="2235199"/>
                  </a:moveTo>
                  <a:lnTo>
                    <a:pt x="196942" y="2235199"/>
                  </a:lnTo>
                  <a:lnTo>
                    <a:pt x="196720" y="2222499"/>
                  </a:lnTo>
                  <a:lnTo>
                    <a:pt x="199573" y="2222499"/>
                  </a:lnTo>
                  <a:lnTo>
                    <a:pt x="204308" y="2235199"/>
                  </a:lnTo>
                  <a:close/>
                </a:path>
                <a:path w="1256665" h="2692400">
                  <a:moveTo>
                    <a:pt x="215280" y="2235199"/>
                  </a:moveTo>
                  <a:lnTo>
                    <a:pt x="204308" y="2235199"/>
                  </a:lnTo>
                  <a:lnTo>
                    <a:pt x="204763" y="2222499"/>
                  </a:lnTo>
                  <a:lnTo>
                    <a:pt x="211666" y="2222499"/>
                  </a:lnTo>
                  <a:lnTo>
                    <a:pt x="215280" y="2235199"/>
                  </a:lnTo>
                  <a:close/>
                </a:path>
                <a:path w="1256665" h="2692400">
                  <a:moveTo>
                    <a:pt x="225471" y="2235199"/>
                  </a:moveTo>
                  <a:lnTo>
                    <a:pt x="215236" y="2222499"/>
                  </a:lnTo>
                  <a:lnTo>
                    <a:pt x="217623" y="2222499"/>
                  </a:lnTo>
                  <a:lnTo>
                    <a:pt x="225471" y="2235199"/>
                  </a:lnTo>
                  <a:close/>
                </a:path>
                <a:path w="1256665" h="2692400">
                  <a:moveTo>
                    <a:pt x="312643" y="2235199"/>
                  </a:moveTo>
                  <a:lnTo>
                    <a:pt x="285332" y="2235199"/>
                  </a:lnTo>
                  <a:lnTo>
                    <a:pt x="286160" y="2222499"/>
                  </a:lnTo>
                  <a:lnTo>
                    <a:pt x="306749" y="2222499"/>
                  </a:lnTo>
                  <a:lnTo>
                    <a:pt x="312643" y="2235199"/>
                  </a:lnTo>
                  <a:close/>
                </a:path>
                <a:path w="1256665" h="2692400">
                  <a:moveTo>
                    <a:pt x="321065" y="2235199"/>
                  </a:moveTo>
                  <a:lnTo>
                    <a:pt x="311111" y="2222499"/>
                  </a:lnTo>
                  <a:lnTo>
                    <a:pt x="318158" y="2222499"/>
                  </a:lnTo>
                  <a:lnTo>
                    <a:pt x="321065" y="2235199"/>
                  </a:lnTo>
                  <a:close/>
                </a:path>
                <a:path w="1256665" h="2692400">
                  <a:moveTo>
                    <a:pt x="392054" y="2235199"/>
                  </a:moveTo>
                  <a:lnTo>
                    <a:pt x="368201" y="2235199"/>
                  </a:lnTo>
                  <a:lnTo>
                    <a:pt x="365392" y="2222499"/>
                  </a:lnTo>
                  <a:lnTo>
                    <a:pt x="392270" y="2222499"/>
                  </a:lnTo>
                  <a:lnTo>
                    <a:pt x="392054" y="2235199"/>
                  </a:lnTo>
                  <a:close/>
                </a:path>
                <a:path w="1256665" h="2692400">
                  <a:moveTo>
                    <a:pt x="400118" y="2235199"/>
                  </a:moveTo>
                  <a:lnTo>
                    <a:pt x="392054" y="2235199"/>
                  </a:lnTo>
                  <a:lnTo>
                    <a:pt x="392525" y="2222499"/>
                  </a:lnTo>
                  <a:lnTo>
                    <a:pt x="400118" y="2235199"/>
                  </a:lnTo>
                  <a:close/>
                </a:path>
                <a:path w="1256665" h="2692400">
                  <a:moveTo>
                    <a:pt x="453934" y="2235199"/>
                  </a:moveTo>
                  <a:lnTo>
                    <a:pt x="450843" y="2235199"/>
                  </a:lnTo>
                  <a:lnTo>
                    <a:pt x="443650" y="2222499"/>
                  </a:lnTo>
                  <a:lnTo>
                    <a:pt x="447017" y="2222499"/>
                  </a:lnTo>
                  <a:lnTo>
                    <a:pt x="453934" y="2235199"/>
                  </a:lnTo>
                  <a:close/>
                </a:path>
                <a:path w="1256665" h="2692400">
                  <a:moveTo>
                    <a:pt x="470701" y="2235199"/>
                  </a:moveTo>
                  <a:lnTo>
                    <a:pt x="453934" y="2235199"/>
                  </a:lnTo>
                  <a:lnTo>
                    <a:pt x="454697" y="2222499"/>
                  </a:lnTo>
                  <a:lnTo>
                    <a:pt x="463476" y="2222499"/>
                  </a:lnTo>
                  <a:lnTo>
                    <a:pt x="470701" y="2235199"/>
                  </a:lnTo>
                  <a:close/>
                </a:path>
                <a:path w="1256665" h="2692400">
                  <a:moveTo>
                    <a:pt x="560022" y="2235199"/>
                  </a:moveTo>
                  <a:lnTo>
                    <a:pt x="536472" y="2235199"/>
                  </a:lnTo>
                  <a:lnTo>
                    <a:pt x="534194" y="2222499"/>
                  </a:lnTo>
                  <a:lnTo>
                    <a:pt x="554620" y="2222499"/>
                  </a:lnTo>
                  <a:lnTo>
                    <a:pt x="560022" y="2235199"/>
                  </a:lnTo>
                  <a:close/>
                </a:path>
                <a:path w="1256665" h="2692400">
                  <a:moveTo>
                    <a:pt x="635215" y="2235199"/>
                  </a:moveTo>
                  <a:lnTo>
                    <a:pt x="607200" y="2235199"/>
                  </a:lnTo>
                  <a:lnTo>
                    <a:pt x="602075" y="2222499"/>
                  </a:lnTo>
                  <a:lnTo>
                    <a:pt x="629840" y="2222499"/>
                  </a:lnTo>
                  <a:lnTo>
                    <a:pt x="635215" y="2235199"/>
                  </a:lnTo>
                  <a:close/>
                </a:path>
                <a:path w="1256665" h="2692400">
                  <a:moveTo>
                    <a:pt x="695211" y="2235199"/>
                  </a:moveTo>
                  <a:lnTo>
                    <a:pt x="670471" y="2235199"/>
                  </a:lnTo>
                  <a:lnTo>
                    <a:pt x="667835" y="2222499"/>
                  </a:lnTo>
                  <a:lnTo>
                    <a:pt x="698437" y="2222499"/>
                  </a:lnTo>
                  <a:lnTo>
                    <a:pt x="695211" y="2235199"/>
                  </a:lnTo>
                  <a:close/>
                </a:path>
                <a:path w="1256665" h="2692400">
                  <a:moveTo>
                    <a:pt x="790323" y="2235199"/>
                  </a:moveTo>
                  <a:lnTo>
                    <a:pt x="774297" y="2235199"/>
                  </a:lnTo>
                  <a:lnTo>
                    <a:pt x="774768" y="2222499"/>
                  </a:lnTo>
                  <a:lnTo>
                    <a:pt x="790918" y="2222499"/>
                  </a:lnTo>
                  <a:lnTo>
                    <a:pt x="790323" y="2235199"/>
                  </a:lnTo>
                  <a:close/>
                </a:path>
                <a:path w="1256665" h="2692400">
                  <a:moveTo>
                    <a:pt x="878661" y="2235199"/>
                  </a:moveTo>
                  <a:lnTo>
                    <a:pt x="852790" y="2235199"/>
                  </a:lnTo>
                  <a:lnTo>
                    <a:pt x="842988" y="2222499"/>
                  </a:lnTo>
                  <a:lnTo>
                    <a:pt x="880404" y="2222499"/>
                  </a:lnTo>
                  <a:lnTo>
                    <a:pt x="878661" y="2235199"/>
                  </a:lnTo>
                  <a:close/>
                </a:path>
                <a:path w="1256665" h="2692400">
                  <a:moveTo>
                    <a:pt x="112153" y="2247899"/>
                  </a:moveTo>
                  <a:lnTo>
                    <a:pt x="86933" y="2247899"/>
                  </a:lnTo>
                  <a:lnTo>
                    <a:pt x="89288" y="2235199"/>
                  </a:lnTo>
                  <a:lnTo>
                    <a:pt x="107204" y="2235199"/>
                  </a:lnTo>
                  <a:lnTo>
                    <a:pt x="112153" y="2247899"/>
                  </a:lnTo>
                  <a:close/>
                </a:path>
                <a:path w="1256665" h="2692400">
                  <a:moveTo>
                    <a:pt x="204350" y="2247899"/>
                  </a:moveTo>
                  <a:lnTo>
                    <a:pt x="193814" y="2247899"/>
                  </a:lnTo>
                  <a:lnTo>
                    <a:pt x="183168" y="2235199"/>
                  </a:lnTo>
                  <a:lnTo>
                    <a:pt x="197671" y="2235199"/>
                  </a:lnTo>
                  <a:lnTo>
                    <a:pt x="204350" y="2247899"/>
                  </a:lnTo>
                  <a:close/>
                </a:path>
                <a:path w="1256665" h="2692400">
                  <a:moveTo>
                    <a:pt x="204320" y="2235463"/>
                  </a:moveTo>
                  <a:lnTo>
                    <a:pt x="204119" y="2235199"/>
                  </a:lnTo>
                  <a:lnTo>
                    <a:pt x="204319" y="2235420"/>
                  </a:lnTo>
                  <a:close/>
                </a:path>
                <a:path w="1256665" h="2692400">
                  <a:moveTo>
                    <a:pt x="218051" y="2247899"/>
                  </a:moveTo>
                  <a:lnTo>
                    <a:pt x="215615" y="2247899"/>
                  </a:lnTo>
                  <a:lnTo>
                    <a:pt x="204358" y="2235463"/>
                  </a:lnTo>
                  <a:lnTo>
                    <a:pt x="204312" y="2235199"/>
                  </a:lnTo>
                  <a:lnTo>
                    <a:pt x="213152" y="2235199"/>
                  </a:lnTo>
                  <a:lnTo>
                    <a:pt x="218051" y="2247899"/>
                  </a:lnTo>
                  <a:close/>
                </a:path>
                <a:path w="1256665" h="2692400">
                  <a:moveTo>
                    <a:pt x="222570" y="2247899"/>
                  </a:moveTo>
                  <a:lnTo>
                    <a:pt x="216140" y="2235199"/>
                  </a:lnTo>
                  <a:lnTo>
                    <a:pt x="219409" y="2235199"/>
                  </a:lnTo>
                  <a:lnTo>
                    <a:pt x="222570" y="2247899"/>
                  </a:lnTo>
                  <a:close/>
                </a:path>
                <a:path w="1256665" h="2692400">
                  <a:moveTo>
                    <a:pt x="280466" y="2247899"/>
                  </a:moveTo>
                  <a:lnTo>
                    <a:pt x="278020" y="2247899"/>
                  </a:lnTo>
                  <a:lnTo>
                    <a:pt x="272738" y="2235199"/>
                  </a:lnTo>
                  <a:lnTo>
                    <a:pt x="275417" y="2235199"/>
                  </a:lnTo>
                  <a:lnTo>
                    <a:pt x="280466" y="2247899"/>
                  </a:lnTo>
                  <a:close/>
                </a:path>
                <a:path w="1256665" h="2692400">
                  <a:moveTo>
                    <a:pt x="292642" y="2247899"/>
                  </a:moveTo>
                  <a:lnTo>
                    <a:pt x="282702" y="2235199"/>
                  </a:lnTo>
                  <a:lnTo>
                    <a:pt x="288340" y="2235199"/>
                  </a:lnTo>
                  <a:lnTo>
                    <a:pt x="288578" y="2235796"/>
                  </a:lnTo>
                  <a:lnTo>
                    <a:pt x="292642" y="2247899"/>
                  </a:lnTo>
                  <a:close/>
                </a:path>
                <a:path w="1256665" h="2692400">
                  <a:moveTo>
                    <a:pt x="288578" y="2235796"/>
                  </a:moveTo>
                  <a:lnTo>
                    <a:pt x="288340" y="2235199"/>
                  </a:lnTo>
                  <a:lnTo>
                    <a:pt x="288578" y="2235796"/>
                  </a:lnTo>
                  <a:close/>
                </a:path>
                <a:path w="1256665" h="2692400">
                  <a:moveTo>
                    <a:pt x="299468" y="2247899"/>
                  </a:moveTo>
                  <a:lnTo>
                    <a:pt x="293411" y="2247899"/>
                  </a:lnTo>
                  <a:lnTo>
                    <a:pt x="288578" y="2235796"/>
                  </a:lnTo>
                  <a:lnTo>
                    <a:pt x="288377" y="2235199"/>
                  </a:lnTo>
                  <a:lnTo>
                    <a:pt x="298661" y="2235199"/>
                  </a:lnTo>
                  <a:lnTo>
                    <a:pt x="299468" y="2247899"/>
                  </a:lnTo>
                  <a:close/>
                </a:path>
                <a:path w="1256665" h="2692400">
                  <a:moveTo>
                    <a:pt x="305423" y="2247899"/>
                  </a:moveTo>
                  <a:lnTo>
                    <a:pt x="303036" y="2247899"/>
                  </a:lnTo>
                  <a:lnTo>
                    <a:pt x="298661" y="2235199"/>
                  </a:lnTo>
                  <a:lnTo>
                    <a:pt x="304752" y="2235199"/>
                  </a:lnTo>
                  <a:lnTo>
                    <a:pt x="305423" y="2247899"/>
                  </a:lnTo>
                  <a:close/>
                </a:path>
                <a:path w="1256665" h="2692400">
                  <a:moveTo>
                    <a:pt x="387047" y="2247899"/>
                  </a:moveTo>
                  <a:lnTo>
                    <a:pt x="363292" y="2247899"/>
                  </a:lnTo>
                  <a:lnTo>
                    <a:pt x="363309" y="2235199"/>
                  </a:lnTo>
                  <a:lnTo>
                    <a:pt x="372916" y="2235199"/>
                  </a:lnTo>
                  <a:lnTo>
                    <a:pt x="387047" y="2247899"/>
                  </a:lnTo>
                  <a:close/>
                </a:path>
                <a:path w="1256665" h="2692400">
                  <a:moveTo>
                    <a:pt x="390391" y="2241819"/>
                  </a:moveTo>
                  <a:lnTo>
                    <a:pt x="382577" y="2235199"/>
                  </a:lnTo>
                  <a:lnTo>
                    <a:pt x="387497" y="2235199"/>
                  </a:lnTo>
                  <a:lnTo>
                    <a:pt x="390391" y="2241819"/>
                  </a:lnTo>
                  <a:close/>
                </a:path>
                <a:path w="1256665" h="2692400">
                  <a:moveTo>
                    <a:pt x="459119" y="2247899"/>
                  </a:moveTo>
                  <a:lnTo>
                    <a:pt x="437361" y="2247899"/>
                  </a:lnTo>
                  <a:lnTo>
                    <a:pt x="436825" y="2235199"/>
                  </a:lnTo>
                  <a:lnTo>
                    <a:pt x="452992" y="2235199"/>
                  </a:lnTo>
                  <a:lnTo>
                    <a:pt x="459119" y="2247899"/>
                  </a:lnTo>
                  <a:close/>
                </a:path>
                <a:path w="1256665" h="2692400">
                  <a:moveTo>
                    <a:pt x="457572" y="2239113"/>
                  </a:moveTo>
                  <a:lnTo>
                    <a:pt x="452992" y="2235199"/>
                  </a:lnTo>
                  <a:lnTo>
                    <a:pt x="456109" y="2235199"/>
                  </a:lnTo>
                  <a:lnTo>
                    <a:pt x="457572" y="2239113"/>
                  </a:lnTo>
                  <a:close/>
                </a:path>
                <a:path w="1256665" h="2692400">
                  <a:moveTo>
                    <a:pt x="459806" y="2241022"/>
                  </a:moveTo>
                  <a:lnTo>
                    <a:pt x="457572" y="2239113"/>
                  </a:lnTo>
                  <a:lnTo>
                    <a:pt x="456109" y="2235199"/>
                  </a:lnTo>
                  <a:lnTo>
                    <a:pt x="457565" y="2235199"/>
                  </a:lnTo>
                  <a:lnTo>
                    <a:pt x="459806" y="2241022"/>
                  </a:lnTo>
                  <a:close/>
                </a:path>
                <a:path w="1256665" h="2692400">
                  <a:moveTo>
                    <a:pt x="470674" y="2247899"/>
                  </a:moveTo>
                  <a:lnTo>
                    <a:pt x="467854" y="2247899"/>
                  </a:lnTo>
                  <a:lnTo>
                    <a:pt x="459806" y="2241022"/>
                  </a:lnTo>
                  <a:lnTo>
                    <a:pt x="457565" y="2235199"/>
                  </a:lnTo>
                  <a:lnTo>
                    <a:pt x="466209" y="2235199"/>
                  </a:lnTo>
                  <a:lnTo>
                    <a:pt x="470674" y="2247899"/>
                  </a:lnTo>
                  <a:close/>
                </a:path>
                <a:path w="1256665" h="2692400">
                  <a:moveTo>
                    <a:pt x="554295" y="2247899"/>
                  </a:moveTo>
                  <a:lnTo>
                    <a:pt x="531926" y="2247899"/>
                  </a:lnTo>
                  <a:lnTo>
                    <a:pt x="533896" y="2235199"/>
                  </a:lnTo>
                  <a:lnTo>
                    <a:pt x="547600" y="2235199"/>
                  </a:lnTo>
                  <a:lnTo>
                    <a:pt x="554295" y="2247899"/>
                  </a:lnTo>
                  <a:close/>
                </a:path>
                <a:path w="1256665" h="2692400">
                  <a:moveTo>
                    <a:pt x="628964" y="2247899"/>
                  </a:moveTo>
                  <a:lnTo>
                    <a:pt x="611346" y="2247899"/>
                  </a:lnTo>
                  <a:lnTo>
                    <a:pt x="601304" y="2235199"/>
                  </a:lnTo>
                  <a:lnTo>
                    <a:pt x="622055" y="2235199"/>
                  </a:lnTo>
                  <a:lnTo>
                    <a:pt x="628964" y="2247899"/>
                  </a:lnTo>
                  <a:close/>
                </a:path>
                <a:path w="1256665" h="2692400">
                  <a:moveTo>
                    <a:pt x="692072" y="2247899"/>
                  </a:moveTo>
                  <a:lnTo>
                    <a:pt x="676609" y="2247899"/>
                  </a:lnTo>
                  <a:lnTo>
                    <a:pt x="666136" y="2235199"/>
                  </a:lnTo>
                  <a:lnTo>
                    <a:pt x="696093" y="2235199"/>
                  </a:lnTo>
                  <a:lnTo>
                    <a:pt x="692072" y="2247899"/>
                  </a:lnTo>
                  <a:close/>
                </a:path>
                <a:path w="1256665" h="2692400">
                  <a:moveTo>
                    <a:pt x="790578" y="2247899"/>
                  </a:moveTo>
                  <a:lnTo>
                    <a:pt x="771255" y="2247899"/>
                  </a:lnTo>
                  <a:lnTo>
                    <a:pt x="771320" y="2235199"/>
                  </a:lnTo>
                  <a:lnTo>
                    <a:pt x="794680" y="2235199"/>
                  </a:lnTo>
                  <a:lnTo>
                    <a:pt x="790578" y="2247899"/>
                  </a:lnTo>
                  <a:close/>
                </a:path>
                <a:path w="1256665" h="2692400">
                  <a:moveTo>
                    <a:pt x="799865" y="2247899"/>
                  </a:moveTo>
                  <a:lnTo>
                    <a:pt x="791682" y="2247899"/>
                  </a:lnTo>
                  <a:lnTo>
                    <a:pt x="796331" y="2235199"/>
                  </a:lnTo>
                  <a:lnTo>
                    <a:pt x="799865" y="2247899"/>
                  </a:lnTo>
                  <a:close/>
                </a:path>
                <a:path w="1256665" h="2692400">
                  <a:moveTo>
                    <a:pt x="877849" y="2247899"/>
                  </a:moveTo>
                  <a:lnTo>
                    <a:pt x="852167" y="2247899"/>
                  </a:lnTo>
                  <a:lnTo>
                    <a:pt x="850186" y="2235199"/>
                  </a:lnTo>
                  <a:lnTo>
                    <a:pt x="875392" y="2235199"/>
                  </a:lnTo>
                  <a:lnTo>
                    <a:pt x="877849" y="2247899"/>
                  </a:lnTo>
                  <a:close/>
                </a:path>
                <a:path w="1256665" h="2692400">
                  <a:moveTo>
                    <a:pt x="213775" y="2247899"/>
                  </a:moveTo>
                  <a:lnTo>
                    <a:pt x="204680" y="2247899"/>
                  </a:lnTo>
                  <a:lnTo>
                    <a:pt x="204320" y="2235463"/>
                  </a:lnTo>
                  <a:lnTo>
                    <a:pt x="213775" y="2247899"/>
                  </a:lnTo>
                  <a:close/>
                </a:path>
                <a:path w="1256665" h="2692400">
                  <a:moveTo>
                    <a:pt x="462453" y="2247899"/>
                  </a:moveTo>
                  <a:lnTo>
                    <a:pt x="460856" y="2247899"/>
                  </a:lnTo>
                  <a:lnTo>
                    <a:pt x="457572" y="2239113"/>
                  </a:lnTo>
                  <a:lnTo>
                    <a:pt x="459806" y="2241022"/>
                  </a:lnTo>
                  <a:lnTo>
                    <a:pt x="462453" y="2247899"/>
                  </a:lnTo>
                  <a:close/>
                </a:path>
                <a:path w="1256665" h="2692400">
                  <a:moveTo>
                    <a:pt x="397569" y="2247899"/>
                  </a:moveTo>
                  <a:lnTo>
                    <a:pt x="393050" y="2247899"/>
                  </a:lnTo>
                  <a:lnTo>
                    <a:pt x="390391" y="2241819"/>
                  </a:lnTo>
                  <a:lnTo>
                    <a:pt x="397569" y="2247899"/>
                  </a:lnTo>
                  <a:close/>
                </a:path>
                <a:path w="1256665" h="2692400">
                  <a:moveTo>
                    <a:pt x="100730" y="2260599"/>
                  </a:moveTo>
                  <a:lnTo>
                    <a:pt x="92378" y="2260599"/>
                  </a:lnTo>
                  <a:lnTo>
                    <a:pt x="89098" y="2247899"/>
                  </a:lnTo>
                  <a:lnTo>
                    <a:pt x="103501" y="2247899"/>
                  </a:lnTo>
                  <a:lnTo>
                    <a:pt x="100730" y="2260599"/>
                  </a:lnTo>
                  <a:close/>
                </a:path>
                <a:path w="1256665" h="2692400">
                  <a:moveTo>
                    <a:pt x="202734" y="2260599"/>
                  </a:moveTo>
                  <a:lnTo>
                    <a:pt x="188369" y="2260599"/>
                  </a:lnTo>
                  <a:lnTo>
                    <a:pt x="181544" y="2247899"/>
                  </a:lnTo>
                  <a:lnTo>
                    <a:pt x="197554" y="2247899"/>
                  </a:lnTo>
                  <a:lnTo>
                    <a:pt x="202734" y="2260599"/>
                  </a:lnTo>
                  <a:close/>
                </a:path>
                <a:path w="1256665" h="2692400">
                  <a:moveTo>
                    <a:pt x="211642" y="2260599"/>
                  </a:moveTo>
                  <a:lnTo>
                    <a:pt x="199356" y="2247899"/>
                  </a:lnTo>
                  <a:lnTo>
                    <a:pt x="202311" y="2247899"/>
                  </a:lnTo>
                  <a:lnTo>
                    <a:pt x="211642" y="2260599"/>
                  </a:lnTo>
                  <a:close/>
                </a:path>
                <a:path w="1256665" h="2692400">
                  <a:moveTo>
                    <a:pt x="212595" y="2260599"/>
                  </a:moveTo>
                  <a:lnTo>
                    <a:pt x="204206" y="2247899"/>
                  </a:lnTo>
                  <a:lnTo>
                    <a:pt x="207534" y="2247899"/>
                  </a:lnTo>
                  <a:lnTo>
                    <a:pt x="212595" y="2260599"/>
                  </a:lnTo>
                  <a:close/>
                </a:path>
                <a:path w="1256665" h="2692400">
                  <a:moveTo>
                    <a:pt x="282193" y="2260599"/>
                  </a:moveTo>
                  <a:lnTo>
                    <a:pt x="270849" y="2260599"/>
                  </a:lnTo>
                  <a:lnTo>
                    <a:pt x="273685" y="2247899"/>
                  </a:lnTo>
                  <a:lnTo>
                    <a:pt x="282193" y="2260599"/>
                  </a:lnTo>
                  <a:close/>
                </a:path>
                <a:path w="1256665" h="2692400">
                  <a:moveTo>
                    <a:pt x="300877" y="2260599"/>
                  </a:moveTo>
                  <a:lnTo>
                    <a:pt x="282193" y="2260599"/>
                  </a:lnTo>
                  <a:lnTo>
                    <a:pt x="274145" y="2247899"/>
                  </a:lnTo>
                  <a:lnTo>
                    <a:pt x="291849" y="2247899"/>
                  </a:lnTo>
                  <a:lnTo>
                    <a:pt x="300943" y="2259882"/>
                  </a:lnTo>
                  <a:lnTo>
                    <a:pt x="300877" y="2260599"/>
                  </a:lnTo>
                  <a:close/>
                </a:path>
                <a:path w="1256665" h="2692400">
                  <a:moveTo>
                    <a:pt x="301106" y="2258141"/>
                  </a:moveTo>
                  <a:lnTo>
                    <a:pt x="291849" y="2247899"/>
                  </a:lnTo>
                  <a:lnTo>
                    <a:pt x="302062" y="2247899"/>
                  </a:lnTo>
                  <a:lnTo>
                    <a:pt x="301106" y="2258141"/>
                  </a:lnTo>
                  <a:close/>
                </a:path>
                <a:path w="1256665" h="2692400">
                  <a:moveTo>
                    <a:pt x="307144" y="2260599"/>
                  </a:moveTo>
                  <a:lnTo>
                    <a:pt x="303870" y="2260599"/>
                  </a:lnTo>
                  <a:lnTo>
                    <a:pt x="302062" y="2247899"/>
                  </a:lnTo>
                  <a:lnTo>
                    <a:pt x="304600" y="2247899"/>
                  </a:lnTo>
                  <a:lnTo>
                    <a:pt x="307144" y="2260599"/>
                  </a:lnTo>
                  <a:close/>
                </a:path>
                <a:path w="1256665" h="2692400">
                  <a:moveTo>
                    <a:pt x="392481" y="2260599"/>
                  </a:moveTo>
                  <a:lnTo>
                    <a:pt x="365138" y="2260599"/>
                  </a:lnTo>
                  <a:lnTo>
                    <a:pt x="365620" y="2247899"/>
                  </a:lnTo>
                  <a:lnTo>
                    <a:pt x="382414" y="2247899"/>
                  </a:lnTo>
                  <a:lnTo>
                    <a:pt x="392263" y="2260218"/>
                  </a:lnTo>
                  <a:lnTo>
                    <a:pt x="392481" y="2260599"/>
                  </a:lnTo>
                  <a:close/>
                </a:path>
                <a:path w="1256665" h="2692400">
                  <a:moveTo>
                    <a:pt x="392263" y="2260218"/>
                  </a:moveTo>
                  <a:lnTo>
                    <a:pt x="382414" y="2247899"/>
                  </a:lnTo>
                  <a:lnTo>
                    <a:pt x="391424" y="2258752"/>
                  </a:lnTo>
                  <a:lnTo>
                    <a:pt x="392263" y="2260218"/>
                  </a:lnTo>
                  <a:close/>
                </a:path>
                <a:path w="1256665" h="2692400">
                  <a:moveTo>
                    <a:pt x="391424" y="2258752"/>
                  </a:moveTo>
                  <a:lnTo>
                    <a:pt x="382414" y="2247899"/>
                  </a:lnTo>
                  <a:lnTo>
                    <a:pt x="385213" y="2247899"/>
                  </a:lnTo>
                  <a:lnTo>
                    <a:pt x="391424" y="2258752"/>
                  </a:lnTo>
                  <a:close/>
                </a:path>
                <a:path w="1256665" h="2692400">
                  <a:moveTo>
                    <a:pt x="391947" y="2259382"/>
                  </a:moveTo>
                  <a:lnTo>
                    <a:pt x="391424" y="2258752"/>
                  </a:lnTo>
                  <a:lnTo>
                    <a:pt x="385213" y="2247899"/>
                  </a:lnTo>
                  <a:lnTo>
                    <a:pt x="386089" y="2247899"/>
                  </a:lnTo>
                  <a:lnTo>
                    <a:pt x="391947" y="2259382"/>
                  </a:lnTo>
                  <a:close/>
                </a:path>
                <a:path w="1256665" h="2692400">
                  <a:moveTo>
                    <a:pt x="393234" y="2260599"/>
                  </a:moveTo>
                  <a:lnTo>
                    <a:pt x="392958" y="2260599"/>
                  </a:lnTo>
                  <a:lnTo>
                    <a:pt x="391947" y="2259382"/>
                  </a:lnTo>
                  <a:lnTo>
                    <a:pt x="386089" y="2247899"/>
                  </a:lnTo>
                  <a:lnTo>
                    <a:pt x="390603" y="2247899"/>
                  </a:lnTo>
                  <a:lnTo>
                    <a:pt x="393234" y="2260599"/>
                  </a:lnTo>
                  <a:close/>
                </a:path>
                <a:path w="1256665" h="2692400">
                  <a:moveTo>
                    <a:pt x="467865" y="2260599"/>
                  </a:moveTo>
                  <a:lnTo>
                    <a:pt x="433156" y="2260599"/>
                  </a:lnTo>
                  <a:lnTo>
                    <a:pt x="431196" y="2247899"/>
                  </a:lnTo>
                  <a:lnTo>
                    <a:pt x="460109" y="2247899"/>
                  </a:lnTo>
                  <a:lnTo>
                    <a:pt x="467865" y="2260599"/>
                  </a:lnTo>
                  <a:close/>
                </a:path>
                <a:path w="1256665" h="2692400">
                  <a:moveTo>
                    <a:pt x="540829" y="2260599"/>
                  </a:moveTo>
                  <a:lnTo>
                    <a:pt x="532776" y="2260599"/>
                  </a:lnTo>
                  <a:lnTo>
                    <a:pt x="530032" y="2247899"/>
                  </a:lnTo>
                  <a:lnTo>
                    <a:pt x="530573" y="2247899"/>
                  </a:lnTo>
                  <a:lnTo>
                    <a:pt x="540829" y="2260599"/>
                  </a:lnTo>
                  <a:close/>
                </a:path>
                <a:path w="1256665" h="2692400">
                  <a:moveTo>
                    <a:pt x="548574" y="2260599"/>
                  </a:moveTo>
                  <a:lnTo>
                    <a:pt x="540829" y="2260599"/>
                  </a:lnTo>
                  <a:lnTo>
                    <a:pt x="533853" y="2247899"/>
                  </a:lnTo>
                  <a:lnTo>
                    <a:pt x="548212" y="2247899"/>
                  </a:lnTo>
                  <a:lnTo>
                    <a:pt x="548574" y="2260599"/>
                  </a:lnTo>
                  <a:close/>
                </a:path>
                <a:path w="1256665" h="2692400">
                  <a:moveTo>
                    <a:pt x="551957" y="2260599"/>
                  </a:moveTo>
                  <a:lnTo>
                    <a:pt x="548212" y="2247899"/>
                  </a:lnTo>
                  <a:lnTo>
                    <a:pt x="549846" y="2247899"/>
                  </a:lnTo>
                  <a:lnTo>
                    <a:pt x="551957" y="2260599"/>
                  </a:lnTo>
                  <a:close/>
                </a:path>
                <a:path w="1256665" h="2692400">
                  <a:moveTo>
                    <a:pt x="598373" y="2260599"/>
                  </a:moveTo>
                  <a:lnTo>
                    <a:pt x="598172" y="2260599"/>
                  </a:lnTo>
                  <a:lnTo>
                    <a:pt x="591169" y="2247899"/>
                  </a:lnTo>
                  <a:lnTo>
                    <a:pt x="595347" y="2247899"/>
                  </a:lnTo>
                  <a:lnTo>
                    <a:pt x="598279" y="2250596"/>
                  </a:lnTo>
                  <a:lnTo>
                    <a:pt x="598373" y="2260599"/>
                  </a:lnTo>
                  <a:close/>
                </a:path>
                <a:path w="1256665" h="2692400">
                  <a:moveTo>
                    <a:pt x="621440" y="2260599"/>
                  </a:moveTo>
                  <a:lnTo>
                    <a:pt x="609154" y="2260599"/>
                  </a:lnTo>
                  <a:lnTo>
                    <a:pt x="598279" y="2250596"/>
                  </a:lnTo>
                  <a:lnTo>
                    <a:pt x="598253" y="2247899"/>
                  </a:lnTo>
                  <a:lnTo>
                    <a:pt x="607471" y="2247899"/>
                  </a:lnTo>
                  <a:lnTo>
                    <a:pt x="621440" y="2260599"/>
                  </a:lnTo>
                  <a:close/>
                </a:path>
                <a:path w="1256665" h="2692400">
                  <a:moveTo>
                    <a:pt x="694453" y="2260599"/>
                  </a:moveTo>
                  <a:lnTo>
                    <a:pt x="674324" y="2260599"/>
                  </a:lnTo>
                  <a:lnTo>
                    <a:pt x="673864" y="2247899"/>
                  </a:lnTo>
                  <a:lnTo>
                    <a:pt x="695433" y="2247899"/>
                  </a:lnTo>
                  <a:lnTo>
                    <a:pt x="694453" y="2260599"/>
                  </a:lnTo>
                  <a:close/>
                </a:path>
                <a:path w="1256665" h="2692400">
                  <a:moveTo>
                    <a:pt x="766655" y="2260599"/>
                  </a:moveTo>
                  <a:lnTo>
                    <a:pt x="766844" y="2247899"/>
                  </a:lnTo>
                  <a:lnTo>
                    <a:pt x="772300" y="2247899"/>
                  </a:lnTo>
                  <a:lnTo>
                    <a:pt x="766655" y="2260599"/>
                  </a:lnTo>
                  <a:close/>
                </a:path>
                <a:path w="1256665" h="2692400">
                  <a:moveTo>
                    <a:pt x="791189" y="2260599"/>
                  </a:moveTo>
                  <a:lnTo>
                    <a:pt x="775839" y="2260599"/>
                  </a:lnTo>
                  <a:lnTo>
                    <a:pt x="772300" y="2247899"/>
                  </a:lnTo>
                  <a:lnTo>
                    <a:pt x="796244" y="2247899"/>
                  </a:lnTo>
                  <a:lnTo>
                    <a:pt x="791189" y="2260599"/>
                  </a:lnTo>
                  <a:close/>
                </a:path>
                <a:path w="1256665" h="2692400">
                  <a:moveTo>
                    <a:pt x="875624" y="2260599"/>
                  </a:moveTo>
                  <a:lnTo>
                    <a:pt x="843502" y="2260599"/>
                  </a:lnTo>
                  <a:lnTo>
                    <a:pt x="840866" y="2247899"/>
                  </a:lnTo>
                  <a:lnTo>
                    <a:pt x="872108" y="2247899"/>
                  </a:lnTo>
                  <a:lnTo>
                    <a:pt x="875624" y="2260599"/>
                  </a:lnTo>
                  <a:close/>
                </a:path>
                <a:path w="1256665" h="2692400">
                  <a:moveTo>
                    <a:pt x="303328" y="2260599"/>
                  </a:moveTo>
                  <a:lnTo>
                    <a:pt x="301488" y="2260599"/>
                  </a:lnTo>
                  <a:lnTo>
                    <a:pt x="300943" y="2259882"/>
                  </a:lnTo>
                  <a:lnTo>
                    <a:pt x="301106" y="2258141"/>
                  </a:lnTo>
                  <a:lnTo>
                    <a:pt x="303328" y="2260599"/>
                  </a:lnTo>
                  <a:close/>
                </a:path>
                <a:path w="1256665" h="2692400">
                  <a:moveTo>
                    <a:pt x="392568" y="2260599"/>
                  </a:moveTo>
                  <a:lnTo>
                    <a:pt x="392263" y="2260218"/>
                  </a:lnTo>
                  <a:lnTo>
                    <a:pt x="391424" y="2258752"/>
                  </a:lnTo>
                  <a:lnTo>
                    <a:pt x="391947" y="2259382"/>
                  </a:lnTo>
                  <a:lnTo>
                    <a:pt x="392568" y="2260599"/>
                  </a:lnTo>
                  <a:close/>
                </a:path>
                <a:path w="1256665" h="2692400">
                  <a:moveTo>
                    <a:pt x="392958" y="2260599"/>
                  </a:moveTo>
                  <a:lnTo>
                    <a:pt x="392568" y="2260599"/>
                  </a:lnTo>
                  <a:lnTo>
                    <a:pt x="391947" y="2259382"/>
                  </a:lnTo>
                  <a:lnTo>
                    <a:pt x="392958" y="2260599"/>
                  </a:lnTo>
                  <a:close/>
                </a:path>
                <a:path w="1256665" h="2692400">
                  <a:moveTo>
                    <a:pt x="392568" y="2260599"/>
                  </a:moveTo>
                  <a:lnTo>
                    <a:pt x="392263" y="2260218"/>
                  </a:lnTo>
                  <a:lnTo>
                    <a:pt x="392568" y="2260599"/>
                  </a:lnTo>
                  <a:close/>
                </a:path>
                <a:path w="1256665" h="2692400">
                  <a:moveTo>
                    <a:pt x="96881" y="2273299"/>
                  </a:moveTo>
                  <a:lnTo>
                    <a:pt x="73955" y="2273299"/>
                  </a:lnTo>
                  <a:lnTo>
                    <a:pt x="76893" y="2260599"/>
                  </a:lnTo>
                  <a:lnTo>
                    <a:pt x="91041" y="2260599"/>
                  </a:lnTo>
                  <a:lnTo>
                    <a:pt x="96881" y="2273299"/>
                  </a:lnTo>
                  <a:close/>
                </a:path>
                <a:path w="1256665" h="2692400">
                  <a:moveTo>
                    <a:pt x="101249" y="2273299"/>
                  </a:moveTo>
                  <a:lnTo>
                    <a:pt x="95209" y="2260599"/>
                  </a:lnTo>
                  <a:lnTo>
                    <a:pt x="101412" y="2260599"/>
                  </a:lnTo>
                  <a:lnTo>
                    <a:pt x="101249" y="2273299"/>
                  </a:lnTo>
                  <a:close/>
                </a:path>
                <a:path w="1256665" h="2692400">
                  <a:moveTo>
                    <a:pt x="180099" y="2273299"/>
                  </a:moveTo>
                  <a:lnTo>
                    <a:pt x="179190" y="2273299"/>
                  </a:lnTo>
                  <a:lnTo>
                    <a:pt x="175136" y="2260599"/>
                  </a:lnTo>
                  <a:lnTo>
                    <a:pt x="178751" y="2265270"/>
                  </a:lnTo>
                  <a:lnTo>
                    <a:pt x="180099" y="2273299"/>
                  </a:lnTo>
                  <a:close/>
                </a:path>
                <a:path w="1256665" h="2692400">
                  <a:moveTo>
                    <a:pt x="204103" y="2273299"/>
                  </a:moveTo>
                  <a:lnTo>
                    <a:pt x="184965" y="2273299"/>
                  </a:lnTo>
                  <a:lnTo>
                    <a:pt x="178751" y="2265270"/>
                  </a:lnTo>
                  <a:lnTo>
                    <a:pt x="177966" y="2260599"/>
                  </a:lnTo>
                  <a:lnTo>
                    <a:pt x="207502" y="2260599"/>
                  </a:lnTo>
                  <a:lnTo>
                    <a:pt x="204103" y="2273299"/>
                  </a:lnTo>
                  <a:close/>
                </a:path>
                <a:path w="1256665" h="2692400">
                  <a:moveTo>
                    <a:pt x="268842" y="2265545"/>
                  </a:moveTo>
                  <a:lnTo>
                    <a:pt x="263720" y="2260599"/>
                  </a:lnTo>
                  <a:lnTo>
                    <a:pt x="268429" y="2260599"/>
                  </a:lnTo>
                  <a:lnTo>
                    <a:pt x="268550" y="2260781"/>
                  </a:lnTo>
                  <a:lnTo>
                    <a:pt x="268656" y="2261436"/>
                  </a:lnTo>
                  <a:lnTo>
                    <a:pt x="268842" y="2265545"/>
                  </a:lnTo>
                  <a:close/>
                </a:path>
                <a:path w="1256665" h="2692400">
                  <a:moveTo>
                    <a:pt x="282512" y="2273299"/>
                  </a:moveTo>
                  <a:lnTo>
                    <a:pt x="276873" y="2273299"/>
                  </a:lnTo>
                  <a:lnTo>
                    <a:pt x="268673" y="2260967"/>
                  </a:lnTo>
                  <a:lnTo>
                    <a:pt x="268619" y="2260599"/>
                  </a:lnTo>
                  <a:lnTo>
                    <a:pt x="278691" y="2260599"/>
                  </a:lnTo>
                  <a:lnTo>
                    <a:pt x="282512" y="2273299"/>
                  </a:lnTo>
                  <a:close/>
                </a:path>
                <a:path w="1256665" h="2692400">
                  <a:moveTo>
                    <a:pt x="296373" y="2273299"/>
                  </a:moveTo>
                  <a:lnTo>
                    <a:pt x="290187" y="2273299"/>
                  </a:lnTo>
                  <a:lnTo>
                    <a:pt x="286544" y="2260599"/>
                  </a:lnTo>
                  <a:lnTo>
                    <a:pt x="289521" y="2260599"/>
                  </a:lnTo>
                  <a:lnTo>
                    <a:pt x="293257" y="2263802"/>
                  </a:lnTo>
                  <a:lnTo>
                    <a:pt x="296373" y="2273299"/>
                  </a:lnTo>
                  <a:close/>
                </a:path>
                <a:path w="1256665" h="2692400">
                  <a:moveTo>
                    <a:pt x="299107" y="2268817"/>
                  </a:moveTo>
                  <a:lnTo>
                    <a:pt x="293257" y="2263802"/>
                  </a:lnTo>
                  <a:lnTo>
                    <a:pt x="292206" y="2260599"/>
                  </a:lnTo>
                  <a:lnTo>
                    <a:pt x="292617" y="2260599"/>
                  </a:lnTo>
                  <a:lnTo>
                    <a:pt x="299107" y="2268817"/>
                  </a:lnTo>
                  <a:close/>
                </a:path>
                <a:path w="1256665" h="2692400">
                  <a:moveTo>
                    <a:pt x="304335" y="2273299"/>
                  </a:moveTo>
                  <a:lnTo>
                    <a:pt x="302482" y="2271711"/>
                  </a:lnTo>
                  <a:lnTo>
                    <a:pt x="301331" y="2260599"/>
                  </a:lnTo>
                  <a:lnTo>
                    <a:pt x="304335" y="2273299"/>
                  </a:lnTo>
                  <a:close/>
                </a:path>
                <a:path w="1256665" h="2692400">
                  <a:moveTo>
                    <a:pt x="361555" y="2273299"/>
                  </a:moveTo>
                  <a:lnTo>
                    <a:pt x="355222" y="2273299"/>
                  </a:lnTo>
                  <a:lnTo>
                    <a:pt x="355065" y="2260599"/>
                  </a:lnTo>
                  <a:lnTo>
                    <a:pt x="357517" y="2260599"/>
                  </a:lnTo>
                  <a:lnTo>
                    <a:pt x="361460" y="2272324"/>
                  </a:lnTo>
                  <a:lnTo>
                    <a:pt x="361555" y="2273299"/>
                  </a:lnTo>
                  <a:close/>
                </a:path>
                <a:path w="1256665" h="2692400">
                  <a:moveTo>
                    <a:pt x="369154" y="2273299"/>
                  </a:moveTo>
                  <a:lnTo>
                    <a:pt x="361788" y="2273299"/>
                  </a:lnTo>
                  <a:lnTo>
                    <a:pt x="361460" y="2272324"/>
                  </a:lnTo>
                  <a:lnTo>
                    <a:pt x="360315" y="2260599"/>
                  </a:lnTo>
                  <a:lnTo>
                    <a:pt x="365224" y="2260599"/>
                  </a:lnTo>
                  <a:lnTo>
                    <a:pt x="369154" y="2273299"/>
                  </a:lnTo>
                  <a:close/>
                </a:path>
                <a:path w="1256665" h="2692400">
                  <a:moveTo>
                    <a:pt x="384244" y="2273299"/>
                  </a:moveTo>
                  <a:lnTo>
                    <a:pt x="369154" y="2273299"/>
                  </a:lnTo>
                  <a:lnTo>
                    <a:pt x="369592" y="2260599"/>
                  </a:lnTo>
                  <a:lnTo>
                    <a:pt x="380076" y="2260599"/>
                  </a:lnTo>
                  <a:lnTo>
                    <a:pt x="380224" y="2260781"/>
                  </a:lnTo>
                  <a:lnTo>
                    <a:pt x="384244" y="2273299"/>
                  </a:lnTo>
                  <a:close/>
                </a:path>
                <a:path w="1256665" h="2692400">
                  <a:moveTo>
                    <a:pt x="380224" y="2260781"/>
                  </a:moveTo>
                  <a:lnTo>
                    <a:pt x="380076" y="2260599"/>
                  </a:lnTo>
                  <a:lnTo>
                    <a:pt x="380224" y="2260781"/>
                  </a:lnTo>
                  <a:close/>
                </a:path>
                <a:path w="1256665" h="2692400">
                  <a:moveTo>
                    <a:pt x="390435" y="2273299"/>
                  </a:moveTo>
                  <a:lnTo>
                    <a:pt x="380224" y="2260781"/>
                  </a:lnTo>
                  <a:lnTo>
                    <a:pt x="380166" y="2260599"/>
                  </a:lnTo>
                  <a:lnTo>
                    <a:pt x="382452" y="2260599"/>
                  </a:lnTo>
                  <a:lnTo>
                    <a:pt x="390435" y="2273299"/>
                  </a:lnTo>
                  <a:close/>
                </a:path>
                <a:path w="1256665" h="2692400">
                  <a:moveTo>
                    <a:pt x="461175" y="2273299"/>
                  </a:moveTo>
                  <a:lnTo>
                    <a:pt x="431932" y="2273299"/>
                  </a:lnTo>
                  <a:lnTo>
                    <a:pt x="431884" y="2260599"/>
                  </a:lnTo>
                  <a:lnTo>
                    <a:pt x="450859" y="2260599"/>
                  </a:lnTo>
                  <a:lnTo>
                    <a:pt x="458291" y="2266799"/>
                  </a:lnTo>
                  <a:lnTo>
                    <a:pt x="461175" y="2273299"/>
                  </a:lnTo>
                  <a:close/>
                </a:path>
                <a:path w="1256665" h="2692400">
                  <a:moveTo>
                    <a:pt x="465531" y="2272838"/>
                  </a:moveTo>
                  <a:lnTo>
                    <a:pt x="458291" y="2266799"/>
                  </a:lnTo>
                  <a:lnTo>
                    <a:pt x="455541" y="2260599"/>
                  </a:lnTo>
                  <a:lnTo>
                    <a:pt x="455887" y="2260599"/>
                  </a:lnTo>
                  <a:lnTo>
                    <a:pt x="465531" y="2272838"/>
                  </a:lnTo>
                  <a:close/>
                </a:path>
                <a:path w="1256665" h="2692400">
                  <a:moveTo>
                    <a:pt x="530513" y="2273299"/>
                  </a:moveTo>
                  <a:lnTo>
                    <a:pt x="523174" y="2273299"/>
                  </a:lnTo>
                  <a:lnTo>
                    <a:pt x="521729" y="2260599"/>
                  </a:lnTo>
                  <a:lnTo>
                    <a:pt x="528917" y="2260599"/>
                  </a:lnTo>
                  <a:lnTo>
                    <a:pt x="530513" y="2273299"/>
                  </a:lnTo>
                  <a:close/>
                </a:path>
                <a:path w="1256665" h="2692400">
                  <a:moveTo>
                    <a:pt x="551048" y="2273299"/>
                  </a:moveTo>
                  <a:lnTo>
                    <a:pt x="549700" y="2273299"/>
                  </a:lnTo>
                  <a:lnTo>
                    <a:pt x="536278" y="2260599"/>
                  </a:lnTo>
                  <a:lnTo>
                    <a:pt x="537198" y="2260599"/>
                  </a:lnTo>
                  <a:lnTo>
                    <a:pt x="550600" y="2271795"/>
                  </a:lnTo>
                  <a:lnTo>
                    <a:pt x="551048" y="2273299"/>
                  </a:lnTo>
                  <a:close/>
                </a:path>
                <a:path w="1256665" h="2692400">
                  <a:moveTo>
                    <a:pt x="550600" y="2271795"/>
                  </a:moveTo>
                  <a:lnTo>
                    <a:pt x="537198" y="2260599"/>
                  </a:lnTo>
                  <a:lnTo>
                    <a:pt x="546734" y="2260599"/>
                  </a:lnTo>
                  <a:lnTo>
                    <a:pt x="548330" y="2264176"/>
                  </a:lnTo>
                  <a:lnTo>
                    <a:pt x="550600" y="2271795"/>
                  </a:lnTo>
                  <a:close/>
                </a:path>
                <a:path w="1256665" h="2692400">
                  <a:moveTo>
                    <a:pt x="548330" y="2264176"/>
                  </a:moveTo>
                  <a:lnTo>
                    <a:pt x="546734" y="2260599"/>
                  </a:lnTo>
                  <a:lnTo>
                    <a:pt x="547265" y="2260599"/>
                  </a:lnTo>
                  <a:lnTo>
                    <a:pt x="548330" y="2264176"/>
                  </a:lnTo>
                  <a:close/>
                </a:path>
                <a:path w="1256665" h="2692400">
                  <a:moveTo>
                    <a:pt x="613479" y="2273299"/>
                  </a:moveTo>
                  <a:lnTo>
                    <a:pt x="600981" y="2273299"/>
                  </a:lnTo>
                  <a:lnTo>
                    <a:pt x="597371" y="2260599"/>
                  </a:lnTo>
                  <a:lnTo>
                    <a:pt x="613549" y="2260599"/>
                  </a:lnTo>
                  <a:lnTo>
                    <a:pt x="613897" y="2260905"/>
                  </a:lnTo>
                  <a:lnTo>
                    <a:pt x="613786" y="2265545"/>
                  </a:lnTo>
                  <a:lnTo>
                    <a:pt x="613479" y="2273299"/>
                  </a:lnTo>
                  <a:close/>
                </a:path>
                <a:path w="1256665" h="2692400">
                  <a:moveTo>
                    <a:pt x="613967" y="2260967"/>
                  </a:moveTo>
                  <a:lnTo>
                    <a:pt x="613549" y="2260599"/>
                  </a:lnTo>
                  <a:lnTo>
                    <a:pt x="613982" y="2260599"/>
                  </a:lnTo>
                  <a:lnTo>
                    <a:pt x="613967" y="2260967"/>
                  </a:lnTo>
                  <a:close/>
                </a:path>
                <a:path w="1256665" h="2692400">
                  <a:moveTo>
                    <a:pt x="614502" y="2261436"/>
                  </a:moveTo>
                  <a:lnTo>
                    <a:pt x="613967" y="2260967"/>
                  </a:lnTo>
                  <a:lnTo>
                    <a:pt x="613982" y="2260599"/>
                  </a:lnTo>
                  <a:lnTo>
                    <a:pt x="614502" y="2261436"/>
                  </a:lnTo>
                  <a:close/>
                </a:path>
                <a:path w="1256665" h="2692400">
                  <a:moveTo>
                    <a:pt x="618510" y="2264954"/>
                  </a:moveTo>
                  <a:lnTo>
                    <a:pt x="614502" y="2261436"/>
                  </a:lnTo>
                  <a:lnTo>
                    <a:pt x="613982" y="2260599"/>
                  </a:lnTo>
                  <a:lnTo>
                    <a:pt x="616526" y="2260599"/>
                  </a:lnTo>
                  <a:lnTo>
                    <a:pt x="618510" y="2264954"/>
                  </a:lnTo>
                  <a:close/>
                </a:path>
                <a:path w="1256665" h="2692400">
                  <a:moveTo>
                    <a:pt x="628016" y="2273299"/>
                  </a:moveTo>
                  <a:lnTo>
                    <a:pt x="618510" y="2264954"/>
                  </a:lnTo>
                  <a:lnTo>
                    <a:pt x="616526" y="2260599"/>
                  </a:lnTo>
                  <a:lnTo>
                    <a:pt x="622485" y="2260599"/>
                  </a:lnTo>
                  <a:lnTo>
                    <a:pt x="628016" y="2273299"/>
                  </a:lnTo>
                  <a:close/>
                </a:path>
                <a:path w="1256665" h="2692400">
                  <a:moveTo>
                    <a:pt x="673588" y="2273299"/>
                  </a:moveTo>
                  <a:lnTo>
                    <a:pt x="670963" y="2273299"/>
                  </a:lnTo>
                  <a:lnTo>
                    <a:pt x="671142" y="2260599"/>
                  </a:lnTo>
                  <a:lnTo>
                    <a:pt x="673588" y="2273299"/>
                  </a:lnTo>
                  <a:close/>
                </a:path>
                <a:path w="1256665" h="2692400">
                  <a:moveTo>
                    <a:pt x="681902" y="2273299"/>
                  </a:moveTo>
                  <a:lnTo>
                    <a:pt x="673588" y="2273299"/>
                  </a:lnTo>
                  <a:lnTo>
                    <a:pt x="675169" y="2260599"/>
                  </a:lnTo>
                  <a:lnTo>
                    <a:pt x="682102" y="2260599"/>
                  </a:lnTo>
                  <a:lnTo>
                    <a:pt x="681902" y="2273299"/>
                  </a:lnTo>
                  <a:close/>
                </a:path>
                <a:path w="1256665" h="2692400">
                  <a:moveTo>
                    <a:pt x="696851" y="2273299"/>
                  </a:moveTo>
                  <a:lnTo>
                    <a:pt x="685344" y="2273299"/>
                  </a:lnTo>
                  <a:lnTo>
                    <a:pt x="682102" y="2260599"/>
                  </a:lnTo>
                  <a:lnTo>
                    <a:pt x="689961" y="2260599"/>
                  </a:lnTo>
                  <a:lnTo>
                    <a:pt x="696851" y="2273299"/>
                  </a:lnTo>
                  <a:close/>
                </a:path>
                <a:path w="1256665" h="2692400">
                  <a:moveTo>
                    <a:pt x="794155" y="2273299"/>
                  </a:moveTo>
                  <a:lnTo>
                    <a:pt x="780592" y="2273299"/>
                  </a:lnTo>
                  <a:lnTo>
                    <a:pt x="772727" y="2260599"/>
                  </a:lnTo>
                  <a:lnTo>
                    <a:pt x="783915" y="2260599"/>
                  </a:lnTo>
                  <a:lnTo>
                    <a:pt x="794155" y="2273299"/>
                  </a:lnTo>
                  <a:close/>
                </a:path>
                <a:path w="1256665" h="2692400">
                  <a:moveTo>
                    <a:pt x="874287" y="2273299"/>
                  </a:moveTo>
                  <a:lnTo>
                    <a:pt x="843101" y="2273299"/>
                  </a:lnTo>
                  <a:lnTo>
                    <a:pt x="842165" y="2260599"/>
                  </a:lnTo>
                  <a:lnTo>
                    <a:pt x="871632" y="2260599"/>
                  </a:lnTo>
                  <a:lnTo>
                    <a:pt x="874287" y="2273299"/>
                  </a:lnTo>
                  <a:close/>
                </a:path>
                <a:path w="1256665" h="2692400">
                  <a:moveTo>
                    <a:pt x="276873" y="2273299"/>
                  </a:moveTo>
                  <a:lnTo>
                    <a:pt x="268842" y="2265545"/>
                  </a:lnTo>
                  <a:lnTo>
                    <a:pt x="268632" y="2260905"/>
                  </a:lnTo>
                  <a:lnTo>
                    <a:pt x="276873" y="2273299"/>
                  </a:lnTo>
                  <a:close/>
                </a:path>
                <a:path w="1256665" h="2692400">
                  <a:moveTo>
                    <a:pt x="622312" y="2273299"/>
                  </a:moveTo>
                  <a:lnTo>
                    <a:pt x="621879" y="2273299"/>
                  </a:lnTo>
                  <a:lnTo>
                    <a:pt x="614502" y="2261436"/>
                  </a:lnTo>
                  <a:lnTo>
                    <a:pt x="618510" y="2264954"/>
                  </a:lnTo>
                  <a:lnTo>
                    <a:pt x="622312" y="2273299"/>
                  </a:lnTo>
                  <a:close/>
                </a:path>
                <a:path w="1256665" h="2692400">
                  <a:moveTo>
                    <a:pt x="552401" y="2273299"/>
                  </a:moveTo>
                  <a:lnTo>
                    <a:pt x="550600" y="2271795"/>
                  </a:lnTo>
                  <a:lnTo>
                    <a:pt x="548330" y="2264176"/>
                  </a:lnTo>
                  <a:lnTo>
                    <a:pt x="552401" y="2273299"/>
                  </a:lnTo>
                  <a:close/>
                </a:path>
                <a:path w="1256665" h="2692400">
                  <a:moveTo>
                    <a:pt x="184965" y="2273299"/>
                  </a:moveTo>
                  <a:lnTo>
                    <a:pt x="180099" y="2273299"/>
                  </a:lnTo>
                  <a:lnTo>
                    <a:pt x="178751" y="2265270"/>
                  </a:lnTo>
                  <a:lnTo>
                    <a:pt x="184965" y="2273299"/>
                  </a:lnTo>
                  <a:close/>
                </a:path>
                <a:path w="1256665" h="2692400">
                  <a:moveTo>
                    <a:pt x="276873" y="2273299"/>
                  </a:moveTo>
                  <a:lnTo>
                    <a:pt x="269192" y="2273299"/>
                  </a:lnTo>
                  <a:lnTo>
                    <a:pt x="268842" y="2265545"/>
                  </a:lnTo>
                  <a:lnTo>
                    <a:pt x="276873" y="2273299"/>
                  </a:lnTo>
                  <a:close/>
                </a:path>
                <a:path w="1256665" h="2692400">
                  <a:moveTo>
                    <a:pt x="302646" y="2273299"/>
                  </a:moveTo>
                  <a:lnTo>
                    <a:pt x="299107" y="2268817"/>
                  </a:lnTo>
                  <a:lnTo>
                    <a:pt x="302482" y="2271711"/>
                  </a:lnTo>
                  <a:lnTo>
                    <a:pt x="302646" y="2273299"/>
                  </a:lnTo>
                  <a:close/>
                </a:path>
                <a:path w="1256665" h="2692400">
                  <a:moveTo>
                    <a:pt x="361788" y="2273299"/>
                  </a:moveTo>
                  <a:lnTo>
                    <a:pt x="361555" y="2273299"/>
                  </a:lnTo>
                  <a:lnTo>
                    <a:pt x="361460" y="2272324"/>
                  </a:lnTo>
                  <a:lnTo>
                    <a:pt x="361788" y="2273299"/>
                  </a:lnTo>
                  <a:close/>
                </a:path>
                <a:path w="1256665" h="2692400">
                  <a:moveTo>
                    <a:pt x="466084" y="2273299"/>
                  </a:moveTo>
                  <a:lnTo>
                    <a:pt x="465895" y="2273299"/>
                  </a:lnTo>
                  <a:lnTo>
                    <a:pt x="465531" y="2272838"/>
                  </a:lnTo>
                  <a:lnTo>
                    <a:pt x="466084" y="2273299"/>
                  </a:lnTo>
                  <a:close/>
                </a:path>
                <a:path w="1256665" h="2692400">
                  <a:moveTo>
                    <a:pt x="64607" y="2285999"/>
                  </a:moveTo>
                  <a:lnTo>
                    <a:pt x="58188" y="2285999"/>
                  </a:lnTo>
                  <a:lnTo>
                    <a:pt x="59444" y="2273299"/>
                  </a:lnTo>
                  <a:lnTo>
                    <a:pt x="64607" y="2285999"/>
                  </a:lnTo>
                  <a:close/>
                </a:path>
                <a:path w="1256665" h="2692400">
                  <a:moveTo>
                    <a:pt x="94007" y="2285999"/>
                  </a:moveTo>
                  <a:lnTo>
                    <a:pt x="64607" y="2285999"/>
                  </a:lnTo>
                  <a:lnTo>
                    <a:pt x="66751" y="2273299"/>
                  </a:lnTo>
                  <a:lnTo>
                    <a:pt x="92081" y="2273299"/>
                  </a:lnTo>
                  <a:lnTo>
                    <a:pt x="94007" y="2285999"/>
                  </a:lnTo>
                  <a:close/>
                </a:path>
                <a:path w="1256665" h="2692400">
                  <a:moveTo>
                    <a:pt x="182231" y="2285999"/>
                  </a:moveTo>
                  <a:lnTo>
                    <a:pt x="174605" y="2285999"/>
                  </a:lnTo>
                  <a:lnTo>
                    <a:pt x="166617" y="2273299"/>
                  </a:lnTo>
                  <a:lnTo>
                    <a:pt x="171986" y="2273299"/>
                  </a:lnTo>
                  <a:lnTo>
                    <a:pt x="182231" y="2285999"/>
                  </a:lnTo>
                  <a:close/>
                </a:path>
                <a:path w="1256665" h="2692400">
                  <a:moveTo>
                    <a:pt x="198306" y="2285999"/>
                  </a:moveTo>
                  <a:lnTo>
                    <a:pt x="188326" y="2285999"/>
                  </a:lnTo>
                  <a:lnTo>
                    <a:pt x="182691" y="2273299"/>
                  </a:lnTo>
                  <a:lnTo>
                    <a:pt x="192791" y="2273299"/>
                  </a:lnTo>
                  <a:lnTo>
                    <a:pt x="198306" y="2285999"/>
                  </a:lnTo>
                  <a:close/>
                </a:path>
                <a:path w="1256665" h="2692400">
                  <a:moveTo>
                    <a:pt x="202246" y="2285999"/>
                  </a:moveTo>
                  <a:lnTo>
                    <a:pt x="201759" y="2285999"/>
                  </a:lnTo>
                  <a:lnTo>
                    <a:pt x="193949" y="2273299"/>
                  </a:lnTo>
                  <a:lnTo>
                    <a:pt x="195995" y="2273299"/>
                  </a:lnTo>
                  <a:lnTo>
                    <a:pt x="202246" y="2285999"/>
                  </a:lnTo>
                  <a:close/>
                </a:path>
                <a:path w="1256665" h="2692400">
                  <a:moveTo>
                    <a:pt x="272413" y="2285999"/>
                  </a:moveTo>
                  <a:lnTo>
                    <a:pt x="265230" y="2285999"/>
                  </a:lnTo>
                  <a:lnTo>
                    <a:pt x="264370" y="2273299"/>
                  </a:lnTo>
                  <a:lnTo>
                    <a:pt x="266421" y="2273299"/>
                  </a:lnTo>
                  <a:lnTo>
                    <a:pt x="272413" y="2285999"/>
                  </a:lnTo>
                  <a:close/>
                </a:path>
                <a:path w="1256665" h="2692400">
                  <a:moveTo>
                    <a:pt x="295248" y="2285999"/>
                  </a:moveTo>
                  <a:lnTo>
                    <a:pt x="273041" y="2285999"/>
                  </a:lnTo>
                  <a:lnTo>
                    <a:pt x="270004" y="2273299"/>
                  </a:lnTo>
                  <a:lnTo>
                    <a:pt x="291670" y="2273299"/>
                  </a:lnTo>
                  <a:lnTo>
                    <a:pt x="295248" y="2285999"/>
                  </a:lnTo>
                  <a:close/>
                </a:path>
                <a:path w="1256665" h="2692400">
                  <a:moveTo>
                    <a:pt x="359769" y="2285999"/>
                  </a:moveTo>
                  <a:lnTo>
                    <a:pt x="359125" y="2285999"/>
                  </a:lnTo>
                  <a:lnTo>
                    <a:pt x="348365" y="2273299"/>
                  </a:lnTo>
                  <a:lnTo>
                    <a:pt x="351158" y="2273299"/>
                  </a:lnTo>
                  <a:lnTo>
                    <a:pt x="359769" y="2285999"/>
                  </a:lnTo>
                  <a:close/>
                </a:path>
                <a:path w="1256665" h="2692400">
                  <a:moveTo>
                    <a:pt x="369623" y="2285999"/>
                  </a:moveTo>
                  <a:lnTo>
                    <a:pt x="359769" y="2285999"/>
                  </a:lnTo>
                  <a:lnTo>
                    <a:pt x="351547" y="2273299"/>
                  </a:lnTo>
                  <a:lnTo>
                    <a:pt x="362852" y="2273299"/>
                  </a:lnTo>
                  <a:lnTo>
                    <a:pt x="369623" y="2285999"/>
                  </a:lnTo>
                  <a:close/>
                </a:path>
                <a:path w="1256665" h="2692400">
                  <a:moveTo>
                    <a:pt x="369541" y="2273618"/>
                  </a:moveTo>
                  <a:lnTo>
                    <a:pt x="369295" y="2273299"/>
                  </a:lnTo>
                  <a:lnTo>
                    <a:pt x="369539" y="2273567"/>
                  </a:lnTo>
                  <a:close/>
                </a:path>
                <a:path w="1256665" h="2692400">
                  <a:moveTo>
                    <a:pt x="383356" y="2285999"/>
                  </a:moveTo>
                  <a:lnTo>
                    <a:pt x="380931" y="2285999"/>
                  </a:lnTo>
                  <a:lnTo>
                    <a:pt x="369586" y="2273618"/>
                  </a:lnTo>
                  <a:lnTo>
                    <a:pt x="369531" y="2273299"/>
                  </a:lnTo>
                  <a:lnTo>
                    <a:pt x="378388" y="2273299"/>
                  </a:lnTo>
                  <a:lnTo>
                    <a:pt x="383356" y="2285999"/>
                  </a:lnTo>
                  <a:close/>
                </a:path>
                <a:path w="1256665" h="2692400">
                  <a:moveTo>
                    <a:pt x="387892" y="2285999"/>
                  </a:moveTo>
                  <a:lnTo>
                    <a:pt x="381375" y="2273299"/>
                  </a:lnTo>
                  <a:lnTo>
                    <a:pt x="384650" y="2273299"/>
                  </a:lnTo>
                  <a:lnTo>
                    <a:pt x="387892" y="2285999"/>
                  </a:lnTo>
                  <a:close/>
                </a:path>
                <a:path w="1256665" h="2692400">
                  <a:moveTo>
                    <a:pt x="434590" y="2285999"/>
                  </a:moveTo>
                  <a:lnTo>
                    <a:pt x="430514" y="2285999"/>
                  </a:lnTo>
                  <a:lnTo>
                    <a:pt x="431180" y="2273299"/>
                  </a:lnTo>
                  <a:lnTo>
                    <a:pt x="434590" y="2285999"/>
                  </a:lnTo>
                  <a:close/>
                </a:path>
                <a:path w="1256665" h="2692400">
                  <a:moveTo>
                    <a:pt x="461841" y="2285999"/>
                  </a:moveTo>
                  <a:lnTo>
                    <a:pt x="434590" y="2285999"/>
                  </a:lnTo>
                  <a:lnTo>
                    <a:pt x="435001" y="2273299"/>
                  </a:lnTo>
                  <a:lnTo>
                    <a:pt x="451709" y="2273299"/>
                  </a:lnTo>
                  <a:lnTo>
                    <a:pt x="461378" y="2285203"/>
                  </a:lnTo>
                  <a:lnTo>
                    <a:pt x="461841" y="2285999"/>
                  </a:lnTo>
                  <a:close/>
                </a:path>
                <a:path w="1256665" h="2692400">
                  <a:moveTo>
                    <a:pt x="461378" y="2285203"/>
                  </a:moveTo>
                  <a:lnTo>
                    <a:pt x="451709" y="2273299"/>
                  </a:lnTo>
                  <a:lnTo>
                    <a:pt x="460556" y="2283790"/>
                  </a:lnTo>
                  <a:lnTo>
                    <a:pt x="461378" y="2285203"/>
                  </a:lnTo>
                  <a:close/>
                </a:path>
                <a:path w="1256665" h="2692400">
                  <a:moveTo>
                    <a:pt x="460556" y="2283790"/>
                  </a:moveTo>
                  <a:lnTo>
                    <a:pt x="451709" y="2273299"/>
                  </a:lnTo>
                  <a:lnTo>
                    <a:pt x="454458" y="2273299"/>
                  </a:lnTo>
                  <a:lnTo>
                    <a:pt x="460556" y="2283790"/>
                  </a:lnTo>
                  <a:close/>
                </a:path>
                <a:path w="1256665" h="2692400">
                  <a:moveTo>
                    <a:pt x="461376" y="2284762"/>
                  </a:moveTo>
                  <a:lnTo>
                    <a:pt x="460556" y="2283790"/>
                  </a:lnTo>
                  <a:lnTo>
                    <a:pt x="454458" y="2273299"/>
                  </a:lnTo>
                  <a:lnTo>
                    <a:pt x="455368" y="2273299"/>
                  </a:lnTo>
                  <a:lnTo>
                    <a:pt x="461376" y="2284762"/>
                  </a:lnTo>
                  <a:close/>
                </a:path>
                <a:path w="1256665" h="2692400">
                  <a:moveTo>
                    <a:pt x="461898" y="2285380"/>
                  </a:moveTo>
                  <a:lnTo>
                    <a:pt x="461376" y="2284762"/>
                  </a:lnTo>
                  <a:lnTo>
                    <a:pt x="455368" y="2273299"/>
                  </a:lnTo>
                  <a:lnTo>
                    <a:pt x="463010" y="2273299"/>
                  </a:lnTo>
                  <a:lnTo>
                    <a:pt x="461898" y="2285380"/>
                  </a:lnTo>
                  <a:close/>
                </a:path>
                <a:path w="1256665" h="2692400">
                  <a:moveTo>
                    <a:pt x="547638" y="2285999"/>
                  </a:moveTo>
                  <a:lnTo>
                    <a:pt x="518806" y="2285999"/>
                  </a:lnTo>
                  <a:lnTo>
                    <a:pt x="516706" y="2273299"/>
                  </a:lnTo>
                  <a:lnTo>
                    <a:pt x="550788" y="2273299"/>
                  </a:lnTo>
                  <a:lnTo>
                    <a:pt x="547638" y="2285999"/>
                  </a:lnTo>
                  <a:close/>
                </a:path>
                <a:path w="1256665" h="2692400">
                  <a:moveTo>
                    <a:pt x="596467" y="2285999"/>
                  </a:moveTo>
                  <a:lnTo>
                    <a:pt x="589994" y="2285999"/>
                  </a:lnTo>
                  <a:lnTo>
                    <a:pt x="590443" y="2273299"/>
                  </a:lnTo>
                  <a:lnTo>
                    <a:pt x="596467" y="2285999"/>
                  </a:lnTo>
                  <a:close/>
                </a:path>
                <a:path w="1256665" h="2692400">
                  <a:moveTo>
                    <a:pt x="608055" y="2285999"/>
                  </a:moveTo>
                  <a:lnTo>
                    <a:pt x="606394" y="2285999"/>
                  </a:lnTo>
                  <a:lnTo>
                    <a:pt x="592294" y="2273299"/>
                  </a:lnTo>
                  <a:lnTo>
                    <a:pt x="604332" y="2273299"/>
                  </a:lnTo>
                  <a:lnTo>
                    <a:pt x="608055" y="2285999"/>
                  </a:lnTo>
                  <a:close/>
                </a:path>
                <a:path w="1256665" h="2692400">
                  <a:moveTo>
                    <a:pt x="619676" y="2285999"/>
                  </a:moveTo>
                  <a:lnTo>
                    <a:pt x="608055" y="2285999"/>
                  </a:lnTo>
                  <a:lnTo>
                    <a:pt x="608515" y="2273299"/>
                  </a:lnTo>
                  <a:lnTo>
                    <a:pt x="619297" y="2273299"/>
                  </a:lnTo>
                  <a:lnTo>
                    <a:pt x="619676" y="2285999"/>
                  </a:lnTo>
                  <a:close/>
                </a:path>
                <a:path w="1256665" h="2692400">
                  <a:moveTo>
                    <a:pt x="692169" y="2285999"/>
                  </a:moveTo>
                  <a:lnTo>
                    <a:pt x="669172" y="2285999"/>
                  </a:lnTo>
                  <a:lnTo>
                    <a:pt x="668880" y="2273299"/>
                  </a:lnTo>
                  <a:lnTo>
                    <a:pt x="686421" y="2273299"/>
                  </a:lnTo>
                  <a:lnTo>
                    <a:pt x="692169" y="2285999"/>
                  </a:lnTo>
                  <a:close/>
                </a:path>
                <a:path w="1256665" h="2692400">
                  <a:moveTo>
                    <a:pt x="776373" y="2282638"/>
                  </a:moveTo>
                  <a:lnTo>
                    <a:pt x="774080" y="2273299"/>
                  </a:lnTo>
                  <a:lnTo>
                    <a:pt x="783357" y="2273299"/>
                  </a:lnTo>
                  <a:lnTo>
                    <a:pt x="776373" y="2282638"/>
                  </a:lnTo>
                  <a:close/>
                </a:path>
                <a:path w="1256665" h="2692400">
                  <a:moveTo>
                    <a:pt x="791102" y="2285999"/>
                  </a:moveTo>
                  <a:lnTo>
                    <a:pt x="783866" y="2285999"/>
                  </a:lnTo>
                  <a:lnTo>
                    <a:pt x="783357" y="2273299"/>
                  </a:lnTo>
                  <a:lnTo>
                    <a:pt x="786209" y="2273299"/>
                  </a:lnTo>
                  <a:lnTo>
                    <a:pt x="791102" y="2285999"/>
                  </a:lnTo>
                  <a:close/>
                </a:path>
                <a:path w="1256665" h="2692400">
                  <a:moveTo>
                    <a:pt x="862185" y="2285999"/>
                  </a:moveTo>
                  <a:lnTo>
                    <a:pt x="840422" y="2285999"/>
                  </a:lnTo>
                  <a:lnTo>
                    <a:pt x="848622" y="2273299"/>
                  </a:lnTo>
                  <a:lnTo>
                    <a:pt x="862824" y="2273299"/>
                  </a:lnTo>
                  <a:lnTo>
                    <a:pt x="862185" y="2285999"/>
                  </a:lnTo>
                  <a:close/>
                </a:path>
                <a:path w="1256665" h="2692400">
                  <a:moveTo>
                    <a:pt x="867511" y="2298699"/>
                  </a:moveTo>
                  <a:lnTo>
                    <a:pt x="842414" y="2298699"/>
                  </a:lnTo>
                  <a:lnTo>
                    <a:pt x="842338" y="2285999"/>
                  </a:lnTo>
                  <a:lnTo>
                    <a:pt x="862185" y="2285999"/>
                  </a:lnTo>
                  <a:lnTo>
                    <a:pt x="866196" y="2273299"/>
                  </a:lnTo>
                  <a:lnTo>
                    <a:pt x="868441" y="2285380"/>
                  </a:lnTo>
                  <a:lnTo>
                    <a:pt x="868467" y="2287073"/>
                  </a:lnTo>
                  <a:lnTo>
                    <a:pt x="867511" y="2298699"/>
                  </a:lnTo>
                  <a:close/>
                </a:path>
                <a:path w="1256665" h="2692400">
                  <a:moveTo>
                    <a:pt x="379124" y="2285999"/>
                  </a:moveTo>
                  <a:lnTo>
                    <a:pt x="369931" y="2285999"/>
                  </a:lnTo>
                  <a:lnTo>
                    <a:pt x="369541" y="2273618"/>
                  </a:lnTo>
                  <a:lnTo>
                    <a:pt x="379124" y="2285999"/>
                  </a:lnTo>
                  <a:close/>
                </a:path>
                <a:path w="1256665" h="2692400">
                  <a:moveTo>
                    <a:pt x="777198" y="2285999"/>
                  </a:moveTo>
                  <a:lnTo>
                    <a:pt x="773858" y="2285999"/>
                  </a:lnTo>
                  <a:lnTo>
                    <a:pt x="776373" y="2282638"/>
                  </a:lnTo>
                  <a:lnTo>
                    <a:pt x="777198" y="2285999"/>
                  </a:lnTo>
                  <a:close/>
                </a:path>
                <a:path w="1256665" h="2692400">
                  <a:moveTo>
                    <a:pt x="461860" y="2285796"/>
                  </a:moveTo>
                  <a:lnTo>
                    <a:pt x="461378" y="2285203"/>
                  </a:lnTo>
                  <a:lnTo>
                    <a:pt x="460556" y="2283790"/>
                  </a:lnTo>
                  <a:lnTo>
                    <a:pt x="461376" y="2284762"/>
                  </a:lnTo>
                  <a:lnTo>
                    <a:pt x="461868" y="2285701"/>
                  </a:lnTo>
                  <a:close/>
                </a:path>
                <a:path w="1256665" h="2692400">
                  <a:moveTo>
                    <a:pt x="461868" y="2285701"/>
                  </a:moveTo>
                  <a:lnTo>
                    <a:pt x="461376" y="2284762"/>
                  </a:lnTo>
                  <a:lnTo>
                    <a:pt x="461898" y="2285380"/>
                  </a:lnTo>
                  <a:lnTo>
                    <a:pt x="461868" y="2285701"/>
                  </a:lnTo>
                  <a:close/>
                </a:path>
                <a:path w="1256665" h="2692400">
                  <a:moveTo>
                    <a:pt x="461841" y="2285999"/>
                  </a:moveTo>
                  <a:lnTo>
                    <a:pt x="461378" y="2285203"/>
                  </a:lnTo>
                  <a:lnTo>
                    <a:pt x="461782" y="2285701"/>
                  </a:lnTo>
                  <a:lnTo>
                    <a:pt x="461841" y="2285999"/>
                  </a:lnTo>
                  <a:close/>
                </a:path>
                <a:path w="1256665" h="2692400">
                  <a:moveTo>
                    <a:pt x="462420" y="2285999"/>
                  </a:moveTo>
                  <a:lnTo>
                    <a:pt x="462025" y="2285999"/>
                  </a:lnTo>
                  <a:lnTo>
                    <a:pt x="461918" y="2285796"/>
                  </a:lnTo>
                  <a:lnTo>
                    <a:pt x="461898" y="2285380"/>
                  </a:lnTo>
                  <a:lnTo>
                    <a:pt x="462420" y="2285999"/>
                  </a:lnTo>
                  <a:close/>
                </a:path>
                <a:path w="1256665" h="2692400">
                  <a:moveTo>
                    <a:pt x="462025" y="2285999"/>
                  </a:moveTo>
                  <a:lnTo>
                    <a:pt x="461860" y="2285796"/>
                  </a:lnTo>
                  <a:lnTo>
                    <a:pt x="462025" y="2285999"/>
                  </a:lnTo>
                  <a:close/>
                </a:path>
                <a:path w="1256665" h="2692400">
                  <a:moveTo>
                    <a:pt x="462025" y="2285999"/>
                  </a:moveTo>
                  <a:lnTo>
                    <a:pt x="461841" y="2285999"/>
                  </a:lnTo>
                  <a:lnTo>
                    <a:pt x="461860" y="2285796"/>
                  </a:lnTo>
                  <a:lnTo>
                    <a:pt x="462025" y="2285999"/>
                  </a:lnTo>
                  <a:close/>
                </a:path>
                <a:path w="1256665" h="2692400">
                  <a:moveTo>
                    <a:pt x="78761" y="2298699"/>
                  </a:moveTo>
                  <a:lnTo>
                    <a:pt x="62367" y="2298699"/>
                  </a:lnTo>
                  <a:lnTo>
                    <a:pt x="58508" y="2285999"/>
                  </a:lnTo>
                  <a:lnTo>
                    <a:pt x="80617" y="2285999"/>
                  </a:lnTo>
                  <a:lnTo>
                    <a:pt x="78761" y="2298699"/>
                  </a:lnTo>
                  <a:close/>
                </a:path>
                <a:path w="1256665" h="2692400">
                  <a:moveTo>
                    <a:pt x="88839" y="2298699"/>
                  </a:moveTo>
                  <a:lnTo>
                    <a:pt x="81272" y="2298699"/>
                  </a:lnTo>
                  <a:lnTo>
                    <a:pt x="81353" y="2285999"/>
                  </a:lnTo>
                  <a:lnTo>
                    <a:pt x="87112" y="2285999"/>
                  </a:lnTo>
                  <a:lnTo>
                    <a:pt x="88839" y="2298699"/>
                  </a:lnTo>
                  <a:close/>
                </a:path>
                <a:path w="1256665" h="2692400">
                  <a:moveTo>
                    <a:pt x="172392" y="2298699"/>
                  </a:moveTo>
                  <a:lnTo>
                    <a:pt x="165745" y="2298699"/>
                  </a:lnTo>
                  <a:lnTo>
                    <a:pt x="165540" y="2285999"/>
                  </a:lnTo>
                  <a:lnTo>
                    <a:pt x="167829" y="2285999"/>
                  </a:lnTo>
                  <a:lnTo>
                    <a:pt x="172392" y="2298699"/>
                  </a:lnTo>
                  <a:close/>
                </a:path>
                <a:path w="1256665" h="2692400">
                  <a:moveTo>
                    <a:pt x="183179" y="2298699"/>
                  </a:moveTo>
                  <a:lnTo>
                    <a:pt x="172392" y="2298699"/>
                  </a:lnTo>
                  <a:lnTo>
                    <a:pt x="169404" y="2285999"/>
                  </a:lnTo>
                  <a:lnTo>
                    <a:pt x="183200" y="2285999"/>
                  </a:lnTo>
                  <a:lnTo>
                    <a:pt x="183179" y="2298699"/>
                  </a:lnTo>
                  <a:close/>
                </a:path>
                <a:path w="1256665" h="2692400">
                  <a:moveTo>
                    <a:pt x="192980" y="2298699"/>
                  </a:moveTo>
                  <a:lnTo>
                    <a:pt x="188488" y="2298699"/>
                  </a:lnTo>
                  <a:lnTo>
                    <a:pt x="183200" y="2285999"/>
                  </a:lnTo>
                  <a:lnTo>
                    <a:pt x="193419" y="2285999"/>
                  </a:lnTo>
                  <a:lnTo>
                    <a:pt x="192980" y="2298699"/>
                  </a:lnTo>
                  <a:close/>
                </a:path>
                <a:path w="1256665" h="2692400">
                  <a:moveTo>
                    <a:pt x="198918" y="2298699"/>
                  </a:moveTo>
                  <a:lnTo>
                    <a:pt x="198620" y="2298699"/>
                  </a:lnTo>
                  <a:lnTo>
                    <a:pt x="193419" y="2285999"/>
                  </a:lnTo>
                  <a:lnTo>
                    <a:pt x="195703" y="2285999"/>
                  </a:lnTo>
                  <a:lnTo>
                    <a:pt x="198918" y="2298699"/>
                  </a:lnTo>
                  <a:close/>
                </a:path>
                <a:path w="1256665" h="2692400">
                  <a:moveTo>
                    <a:pt x="264976" y="2298699"/>
                  </a:moveTo>
                  <a:lnTo>
                    <a:pt x="255575" y="2298699"/>
                  </a:lnTo>
                  <a:lnTo>
                    <a:pt x="259813" y="2285999"/>
                  </a:lnTo>
                  <a:lnTo>
                    <a:pt x="260685" y="2287073"/>
                  </a:lnTo>
                  <a:lnTo>
                    <a:pt x="264976" y="2298699"/>
                  </a:lnTo>
                  <a:close/>
                </a:path>
                <a:path w="1256665" h="2692400">
                  <a:moveTo>
                    <a:pt x="287248" y="2298699"/>
                  </a:moveTo>
                  <a:lnTo>
                    <a:pt x="270134" y="2298699"/>
                  </a:lnTo>
                  <a:lnTo>
                    <a:pt x="260685" y="2287073"/>
                  </a:lnTo>
                  <a:lnTo>
                    <a:pt x="260289" y="2285999"/>
                  </a:lnTo>
                  <a:lnTo>
                    <a:pt x="279167" y="2285999"/>
                  </a:lnTo>
                  <a:lnTo>
                    <a:pt x="287248" y="2298699"/>
                  </a:lnTo>
                  <a:close/>
                </a:path>
                <a:path w="1256665" h="2692400">
                  <a:moveTo>
                    <a:pt x="289673" y="2298699"/>
                  </a:moveTo>
                  <a:lnTo>
                    <a:pt x="287248" y="2298699"/>
                  </a:lnTo>
                  <a:lnTo>
                    <a:pt x="279167" y="2285999"/>
                  </a:lnTo>
                  <a:lnTo>
                    <a:pt x="281819" y="2285999"/>
                  </a:lnTo>
                  <a:lnTo>
                    <a:pt x="289673" y="2298699"/>
                  </a:lnTo>
                  <a:close/>
                </a:path>
                <a:path w="1256665" h="2692400">
                  <a:moveTo>
                    <a:pt x="290609" y="2298699"/>
                  </a:moveTo>
                  <a:lnTo>
                    <a:pt x="289673" y="2298699"/>
                  </a:lnTo>
                  <a:lnTo>
                    <a:pt x="281819" y="2285999"/>
                  </a:lnTo>
                  <a:lnTo>
                    <a:pt x="285895" y="2285999"/>
                  </a:lnTo>
                  <a:lnTo>
                    <a:pt x="290609" y="2298699"/>
                  </a:lnTo>
                  <a:close/>
                </a:path>
                <a:path w="1256665" h="2692400">
                  <a:moveTo>
                    <a:pt x="365095" y="2298699"/>
                  </a:moveTo>
                  <a:lnTo>
                    <a:pt x="354264" y="2298699"/>
                  </a:lnTo>
                  <a:lnTo>
                    <a:pt x="347174" y="2285999"/>
                  </a:lnTo>
                  <a:lnTo>
                    <a:pt x="363260" y="2285999"/>
                  </a:lnTo>
                  <a:lnTo>
                    <a:pt x="365095" y="2298699"/>
                  </a:lnTo>
                  <a:close/>
                </a:path>
                <a:path w="1256665" h="2692400">
                  <a:moveTo>
                    <a:pt x="368532" y="2298699"/>
                  </a:moveTo>
                  <a:lnTo>
                    <a:pt x="365095" y="2298699"/>
                  </a:lnTo>
                  <a:lnTo>
                    <a:pt x="363260" y="2285999"/>
                  </a:lnTo>
                  <a:lnTo>
                    <a:pt x="368532" y="2298699"/>
                  </a:lnTo>
                  <a:close/>
                </a:path>
                <a:path w="1256665" h="2692400">
                  <a:moveTo>
                    <a:pt x="377478" y="2298699"/>
                  </a:moveTo>
                  <a:lnTo>
                    <a:pt x="368532" y="2298699"/>
                  </a:lnTo>
                  <a:lnTo>
                    <a:pt x="363260" y="2285999"/>
                  </a:lnTo>
                  <a:lnTo>
                    <a:pt x="368001" y="2285999"/>
                  </a:lnTo>
                  <a:lnTo>
                    <a:pt x="377478" y="2298699"/>
                  </a:lnTo>
                  <a:close/>
                </a:path>
                <a:path w="1256665" h="2692400">
                  <a:moveTo>
                    <a:pt x="378371" y="2298699"/>
                  </a:moveTo>
                  <a:lnTo>
                    <a:pt x="369868" y="2285999"/>
                  </a:lnTo>
                  <a:lnTo>
                    <a:pt x="373246" y="2285999"/>
                  </a:lnTo>
                  <a:lnTo>
                    <a:pt x="378371" y="2298699"/>
                  </a:lnTo>
                  <a:close/>
                </a:path>
                <a:path w="1256665" h="2692400">
                  <a:moveTo>
                    <a:pt x="458767" y="2298699"/>
                  </a:moveTo>
                  <a:lnTo>
                    <a:pt x="425535" y="2298699"/>
                  </a:lnTo>
                  <a:lnTo>
                    <a:pt x="425286" y="2285999"/>
                  </a:lnTo>
                  <a:lnTo>
                    <a:pt x="448618" y="2285999"/>
                  </a:lnTo>
                  <a:lnTo>
                    <a:pt x="458767" y="2298699"/>
                  </a:lnTo>
                  <a:close/>
                </a:path>
                <a:path w="1256665" h="2692400">
                  <a:moveTo>
                    <a:pt x="541414" y="2298699"/>
                  </a:moveTo>
                  <a:lnTo>
                    <a:pt x="518942" y="2298699"/>
                  </a:lnTo>
                  <a:lnTo>
                    <a:pt x="518785" y="2285999"/>
                  </a:lnTo>
                  <a:lnTo>
                    <a:pt x="544310" y="2285999"/>
                  </a:lnTo>
                  <a:lnTo>
                    <a:pt x="541414" y="2298699"/>
                  </a:lnTo>
                  <a:close/>
                </a:path>
                <a:path w="1256665" h="2692400">
                  <a:moveTo>
                    <a:pt x="589502" y="2298699"/>
                  </a:moveTo>
                  <a:lnTo>
                    <a:pt x="581491" y="2298699"/>
                  </a:lnTo>
                  <a:lnTo>
                    <a:pt x="582731" y="2285999"/>
                  </a:lnTo>
                  <a:lnTo>
                    <a:pt x="584723" y="2285999"/>
                  </a:lnTo>
                  <a:lnTo>
                    <a:pt x="589502" y="2298699"/>
                  </a:lnTo>
                  <a:close/>
                </a:path>
                <a:path w="1256665" h="2692400">
                  <a:moveTo>
                    <a:pt x="616840" y="2298699"/>
                  </a:moveTo>
                  <a:lnTo>
                    <a:pt x="589502" y="2298699"/>
                  </a:lnTo>
                  <a:lnTo>
                    <a:pt x="585973" y="2285999"/>
                  </a:lnTo>
                  <a:lnTo>
                    <a:pt x="614491" y="2285999"/>
                  </a:lnTo>
                  <a:lnTo>
                    <a:pt x="616840" y="2298699"/>
                  </a:lnTo>
                  <a:close/>
                </a:path>
                <a:path w="1256665" h="2692400">
                  <a:moveTo>
                    <a:pt x="690356" y="2298699"/>
                  </a:moveTo>
                  <a:lnTo>
                    <a:pt x="675364" y="2298699"/>
                  </a:lnTo>
                  <a:lnTo>
                    <a:pt x="669913" y="2285999"/>
                  </a:lnTo>
                  <a:lnTo>
                    <a:pt x="685831" y="2285999"/>
                  </a:lnTo>
                  <a:lnTo>
                    <a:pt x="690356" y="2298699"/>
                  </a:lnTo>
                  <a:close/>
                </a:path>
                <a:path w="1256665" h="2692400">
                  <a:moveTo>
                    <a:pt x="803713" y="2298699"/>
                  </a:moveTo>
                  <a:lnTo>
                    <a:pt x="770108" y="2298699"/>
                  </a:lnTo>
                  <a:lnTo>
                    <a:pt x="770026" y="2285999"/>
                  </a:lnTo>
                  <a:lnTo>
                    <a:pt x="798138" y="2285999"/>
                  </a:lnTo>
                  <a:lnTo>
                    <a:pt x="803713" y="2298699"/>
                  </a:lnTo>
                  <a:close/>
                </a:path>
                <a:path w="1256665" h="2692400">
                  <a:moveTo>
                    <a:pt x="270134" y="2298699"/>
                  </a:moveTo>
                  <a:lnTo>
                    <a:pt x="264976" y="2298699"/>
                  </a:lnTo>
                  <a:lnTo>
                    <a:pt x="260685" y="2287073"/>
                  </a:lnTo>
                  <a:lnTo>
                    <a:pt x="270134" y="2298699"/>
                  </a:lnTo>
                  <a:close/>
                </a:path>
                <a:path w="1256665" h="2692400">
                  <a:moveTo>
                    <a:pt x="72174" y="2324099"/>
                  </a:moveTo>
                  <a:lnTo>
                    <a:pt x="50411" y="2324099"/>
                  </a:lnTo>
                  <a:lnTo>
                    <a:pt x="51014" y="2312583"/>
                  </a:lnTo>
                  <a:lnTo>
                    <a:pt x="50989" y="2310962"/>
                  </a:lnTo>
                  <a:lnTo>
                    <a:pt x="48532" y="2298699"/>
                  </a:lnTo>
                  <a:lnTo>
                    <a:pt x="69035" y="2298699"/>
                  </a:lnTo>
                  <a:lnTo>
                    <a:pt x="69211" y="2299149"/>
                  </a:lnTo>
                  <a:lnTo>
                    <a:pt x="68412" y="2311399"/>
                  </a:lnTo>
                  <a:lnTo>
                    <a:pt x="72720" y="2311399"/>
                  </a:lnTo>
                  <a:lnTo>
                    <a:pt x="72174" y="2324099"/>
                  </a:lnTo>
                  <a:close/>
                </a:path>
                <a:path w="1256665" h="2692400">
                  <a:moveTo>
                    <a:pt x="69211" y="2299149"/>
                  </a:moveTo>
                  <a:lnTo>
                    <a:pt x="69035" y="2298699"/>
                  </a:lnTo>
                  <a:lnTo>
                    <a:pt x="69240" y="2298699"/>
                  </a:lnTo>
                  <a:lnTo>
                    <a:pt x="69211" y="2299149"/>
                  </a:lnTo>
                  <a:close/>
                </a:path>
                <a:path w="1256665" h="2692400">
                  <a:moveTo>
                    <a:pt x="77851" y="2311399"/>
                  </a:moveTo>
                  <a:lnTo>
                    <a:pt x="74019" y="2311399"/>
                  </a:lnTo>
                  <a:lnTo>
                    <a:pt x="69211" y="2299149"/>
                  </a:lnTo>
                  <a:lnTo>
                    <a:pt x="69240" y="2298699"/>
                  </a:lnTo>
                  <a:lnTo>
                    <a:pt x="80103" y="2298699"/>
                  </a:lnTo>
                  <a:lnTo>
                    <a:pt x="77851" y="2311399"/>
                  </a:lnTo>
                  <a:close/>
                </a:path>
                <a:path w="1256665" h="2692400">
                  <a:moveTo>
                    <a:pt x="163456" y="2311399"/>
                  </a:moveTo>
                  <a:lnTo>
                    <a:pt x="160403" y="2311399"/>
                  </a:lnTo>
                  <a:lnTo>
                    <a:pt x="154287" y="2298699"/>
                  </a:lnTo>
                  <a:lnTo>
                    <a:pt x="163456" y="2311399"/>
                  </a:lnTo>
                  <a:close/>
                </a:path>
                <a:path w="1256665" h="2692400">
                  <a:moveTo>
                    <a:pt x="189717" y="2311399"/>
                  </a:moveTo>
                  <a:lnTo>
                    <a:pt x="163456" y="2311399"/>
                  </a:lnTo>
                  <a:lnTo>
                    <a:pt x="159829" y="2298699"/>
                  </a:lnTo>
                  <a:lnTo>
                    <a:pt x="190079" y="2298699"/>
                  </a:lnTo>
                  <a:lnTo>
                    <a:pt x="189717" y="2311399"/>
                  </a:lnTo>
                  <a:close/>
                </a:path>
                <a:path w="1256665" h="2692400">
                  <a:moveTo>
                    <a:pt x="259824" y="2311399"/>
                  </a:moveTo>
                  <a:lnTo>
                    <a:pt x="253864" y="2311399"/>
                  </a:lnTo>
                  <a:lnTo>
                    <a:pt x="253621" y="2298699"/>
                  </a:lnTo>
                  <a:lnTo>
                    <a:pt x="255759" y="2298699"/>
                  </a:lnTo>
                  <a:lnTo>
                    <a:pt x="258152" y="2302889"/>
                  </a:lnTo>
                  <a:lnTo>
                    <a:pt x="259824" y="2311399"/>
                  </a:lnTo>
                  <a:close/>
                </a:path>
                <a:path w="1256665" h="2692400">
                  <a:moveTo>
                    <a:pt x="258152" y="2302889"/>
                  </a:moveTo>
                  <a:lnTo>
                    <a:pt x="255759" y="2298699"/>
                  </a:lnTo>
                  <a:lnTo>
                    <a:pt x="257328" y="2298699"/>
                  </a:lnTo>
                  <a:lnTo>
                    <a:pt x="258152" y="2302889"/>
                  </a:lnTo>
                  <a:close/>
                </a:path>
                <a:path w="1256665" h="2692400">
                  <a:moveTo>
                    <a:pt x="283887" y="2311399"/>
                  </a:moveTo>
                  <a:lnTo>
                    <a:pt x="263011" y="2311399"/>
                  </a:lnTo>
                  <a:lnTo>
                    <a:pt x="258152" y="2302889"/>
                  </a:lnTo>
                  <a:lnTo>
                    <a:pt x="257328" y="2298699"/>
                  </a:lnTo>
                  <a:lnTo>
                    <a:pt x="275281" y="2298699"/>
                  </a:lnTo>
                  <a:lnTo>
                    <a:pt x="280374" y="2302937"/>
                  </a:lnTo>
                  <a:lnTo>
                    <a:pt x="283887" y="2311399"/>
                  </a:lnTo>
                  <a:close/>
                </a:path>
                <a:path w="1256665" h="2692400">
                  <a:moveTo>
                    <a:pt x="290018" y="2310962"/>
                  </a:moveTo>
                  <a:lnTo>
                    <a:pt x="280374" y="2302937"/>
                  </a:lnTo>
                  <a:lnTo>
                    <a:pt x="278615" y="2298699"/>
                  </a:lnTo>
                  <a:lnTo>
                    <a:pt x="290018" y="2310962"/>
                  </a:lnTo>
                  <a:close/>
                </a:path>
                <a:path w="1256665" h="2692400">
                  <a:moveTo>
                    <a:pt x="343699" y="2311399"/>
                  </a:moveTo>
                  <a:lnTo>
                    <a:pt x="341534" y="2298699"/>
                  </a:lnTo>
                  <a:lnTo>
                    <a:pt x="343592" y="2308452"/>
                  </a:lnTo>
                  <a:lnTo>
                    <a:pt x="343699" y="2311399"/>
                  </a:lnTo>
                  <a:close/>
                </a:path>
                <a:path w="1256665" h="2692400">
                  <a:moveTo>
                    <a:pt x="350903" y="2311399"/>
                  </a:moveTo>
                  <a:lnTo>
                    <a:pt x="344214" y="2311399"/>
                  </a:lnTo>
                  <a:lnTo>
                    <a:pt x="343697" y="2308952"/>
                  </a:lnTo>
                  <a:lnTo>
                    <a:pt x="343689" y="2298699"/>
                  </a:lnTo>
                  <a:lnTo>
                    <a:pt x="344858" y="2298699"/>
                  </a:lnTo>
                  <a:lnTo>
                    <a:pt x="350903" y="2311399"/>
                  </a:lnTo>
                  <a:close/>
                </a:path>
                <a:path w="1256665" h="2692400">
                  <a:moveTo>
                    <a:pt x="370410" y="2311399"/>
                  </a:moveTo>
                  <a:lnTo>
                    <a:pt x="351569" y="2311399"/>
                  </a:lnTo>
                  <a:lnTo>
                    <a:pt x="351493" y="2298699"/>
                  </a:lnTo>
                  <a:lnTo>
                    <a:pt x="373749" y="2298699"/>
                  </a:lnTo>
                  <a:lnTo>
                    <a:pt x="370410" y="2311399"/>
                  </a:lnTo>
                  <a:close/>
                </a:path>
                <a:path w="1256665" h="2692400">
                  <a:moveTo>
                    <a:pt x="456569" y="2311399"/>
                  </a:moveTo>
                  <a:lnTo>
                    <a:pt x="430233" y="2311399"/>
                  </a:lnTo>
                  <a:lnTo>
                    <a:pt x="419359" y="2298699"/>
                  </a:lnTo>
                  <a:lnTo>
                    <a:pt x="445593" y="2298699"/>
                  </a:lnTo>
                  <a:lnTo>
                    <a:pt x="456569" y="2311399"/>
                  </a:lnTo>
                  <a:close/>
                </a:path>
                <a:path w="1256665" h="2692400">
                  <a:moveTo>
                    <a:pt x="544986" y="2311399"/>
                  </a:moveTo>
                  <a:lnTo>
                    <a:pt x="522822" y="2311399"/>
                  </a:lnTo>
                  <a:lnTo>
                    <a:pt x="523120" y="2298699"/>
                  </a:lnTo>
                  <a:lnTo>
                    <a:pt x="541143" y="2298699"/>
                  </a:lnTo>
                  <a:lnTo>
                    <a:pt x="544986" y="2311399"/>
                  </a:lnTo>
                  <a:close/>
                </a:path>
                <a:path w="1256665" h="2692400">
                  <a:moveTo>
                    <a:pt x="603742" y="2311399"/>
                  </a:moveTo>
                  <a:lnTo>
                    <a:pt x="585691" y="2311399"/>
                  </a:lnTo>
                  <a:lnTo>
                    <a:pt x="580247" y="2298699"/>
                  </a:lnTo>
                  <a:lnTo>
                    <a:pt x="591818" y="2298699"/>
                  </a:lnTo>
                  <a:lnTo>
                    <a:pt x="602820" y="2308452"/>
                  </a:lnTo>
                  <a:lnTo>
                    <a:pt x="603742" y="2311399"/>
                  </a:lnTo>
                  <a:close/>
                </a:path>
                <a:path w="1256665" h="2692400">
                  <a:moveTo>
                    <a:pt x="603087" y="2308688"/>
                  </a:moveTo>
                  <a:lnTo>
                    <a:pt x="602820" y="2308452"/>
                  </a:lnTo>
                  <a:lnTo>
                    <a:pt x="599769" y="2298699"/>
                  </a:lnTo>
                  <a:lnTo>
                    <a:pt x="601432" y="2301842"/>
                  </a:lnTo>
                  <a:lnTo>
                    <a:pt x="603087" y="2308688"/>
                  </a:lnTo>
                  <a:close/>
                </a:path>
                <a:path w="1256665" h="2692400">
                  <a:moveTo>
                    <a:pt x="609733" y="2311399"/>
                  </a:moveTo>
                  <a:lnTo>
                    <a:pt x="606491" y="2311399"/>
                  </a:lnTo>
                  <a:lnTo>
                    <a:pt x="601432" y="2301842"/>
                  </a:lnTo>
                  <a:lnTo>
                    <a:pt x="600673" y="2298699"/>
                  </a:lnTo>
                  <a:lnTo>
                    <a:pt x="601468" y="2298699"/>
                  </a:lnTo>
                  <a:lnTo>
                    <a:pt x="609733" y="2311399"/>
                  </a:lnTo>
                  <a:close/>
                </a:path>
                <a:path w="1256665" h="2692400">
                  <a:moveTo>
                    <a:pt x="609733" y="2311399"/>
                  </a:moveTo>
                  <a:lnTo>
                    <a:pt x="601468" y="2298699"/>
                  </a:lnTo>
                  <a:lnTo>
                    <a:pt x="610164" y="2305966"/>
                  </a:lnTo>
                  <a:lnTo>
                    <a:pt x="609733" y="2311399"/>
                  </a:lnTo>
                  <a:close/>
                </a:path>
                <a:path w="1256665" h="2692400">
                  <a:moveTo>
                    <a:pt x="610164" y="2305966"/>
                  </a:moveTo>
                  <a:lnTo>
                    <a:pt x="601468" y="2298699"/>
                  </a:lnTo>
                  <a:lnTo>
                    <a:pt x="610740" y="2298699"/>
                  </a:lnTo>
                  <a:lnTo>
                    <a:pt x="610164" y="2305966"/>
                  </a:lnTo>
                  <a:close/>
                </a:path>
                <a:path w="1256665" h="2692400">
                  <a:moveTo>
                    <a:pt x="687650" y="2311399"/>
                  </a:moveTo>
                  <a:lnTo>
                    <a:pt x="669507" y="2311399"/>
                  </a:lnTo>
                  <a:lnTo>
                    <a:pt x="662103" y="2298699"/>
                  </a:lnTo>
                  <a:lnTo>
                    <a:pt x="685501" y="2298699"/>
                  </a:lnTo>
                  <a:lnTo>
                    <a:pt x="687650" y="2311399"/>
                  </a:lnTo>
                  <a:close/>
                </a:path>
                <a:path w="1256665" h="2692400">
                  <a:moveTo>
                    <a:pt x="776332" y="2311399"/>
                  </a:moveTo>
                  <a:lnTo>
                    <a:pt x="769106" y="2311399"/>
                  </a:lnTo>
                  <a:lnTo>
                    <a:pt x="773837" y="2298699"/>
                  </a:lnTo>
                  <a:lnTo>
                    <a:pt x="783763" y="2298699"/>
                  </a:lnTo>
                  <a:lnTo>
                    <a:pt x="776332" y="2311399"/>
                  </a:lnTo>
                  <a:close/>
                </a:path>
                <a:path w="1256665" h="2692400">
                  <a:moveTo>
                    <a:pt x="798868" y="2311399"/>
                  </a:moveTo>
                  <a:lnTo>
                    <a:pt x="778730" y="2311399"/>
                  </a:lnTo>
                  <a:lnTo>
                    <a:pt x="783763" y="2298699"/>
                  </a:lnTo>
                  <a:lnTo>
                    <a:pt x="791808" y="2298699"/>
                  </a:lnTo>
                  <a:lnTo>
                    <a:pt x="798868" y="2311399"/>
                  </a:lnTo>
                  <a:close/>
                </a:path>
                <a:path w="1256665" h="2692400">
                  <a:moveTo>
                    <a:pt x="860562" y="2311399"/>
                  </a:moveTo>
                  <a:lnTo>
                    <a:pt x="846787" y="2311399"/>
                  </a:lnTo>
                  <a:lnTo>
                    <a:pt x="844460" y="2298699"/>
                  </a:lnTo>
                  <a:lnTo>
                    <a:pt x="876193" y="2298699"/>
                  </a:lnTo>
                  <a:lnTo>
                    <a:pt x="860562" y="2311399"/>
                  </a:lnTo>
                  <a:close/>
                </a:path>
                <a:path w="1256665" h="2692400">
                  <a:moveTo>
                    <a:pt x="616666" y="2311399"/>
                  </a:moveTo>
                  <a:lnTo>
                    <a:pt x="609733" y="2311399"/>
                  </a:lnTo>
                  <a:lnTo>
                    <a:pt x="610164" y="2305966"/>
                  </a:lnTo>
                  <a:lnTo>
                    <a:pt x="616666" y="2311399"/>
                  </a:lnTo>
                  <a:close/>
                </a:path>
                <a:path w="1256665" h="2692400">
                  <a:moveTo>
                    <a:pt x="606145" y="2311399"/>
                  </a:moveTo>
                  <a:lnTo>
                    <a:pt x="603742" y="2311399"/>
                  </a:lnTo>
                  <a:lnTo>
                    <a:pt x="603087" y="2308688"/>
                  </a:lnTo>
                  <a:lnTo>
                    <a:pt x="606145" y="2311399"/>
                  </a:lnTo>
                  <a:close/>
                </a:path>
                <a:path w="1256665" h="2692400">
                  <a:moveTo>
                    <a:pt x="290544" y="2311399"/>
                  </a:moveTo>
                  <a:lnTo>
                    <a:pt x="290018" y="2310962"/>
                  </a:lnTo>
                  <a:lnTo>
                    <a:pt x="290544" y="2311399"/>
                  </a:lnTo>
                  <a:close/>
                </a:path>
                <a:path w="1256665" h="2692400">
                  <a:moveTo>
                    <a:pt x="152510" y="2316293"/>
                  </a:moveTo>
                  <a:lnTo>
                    <a:pt x="147181" y="2311399"/>
                  </a:lnTo>
                  <a:lnTo>
                    <a:pt x="150883" y="2311399"/>
                  </a:lnTo>
                  <a:lnTo>
                    <a:pt x="152510" y="2316293"/>
                  </a:lnTo>
                  <a:close/>
                </a:path>
                <a:path w="1256665" h="2692400">
                  <a:moveTo>
                    <a:pt x="175531" y="2324099"/>
                  </a:moveTo>
                  <a:lnTo>
                    <a:pt x="161009" y="2324099"/>
                  </a:lnTo>
                  <a:lnTo>
                    <a:pt x="155090" y="2318664"/>
                  </a:lnTo>
                  <a:lnTo>
                    <a:pt x="155072" y="2311399"/>
                  </a:lnTo>
                  <a:lnTo>
                    <a:pt x="173696" y="2311399"/>
                  </a:lnTo>
                  <a:lnTo>
                    <a:pt x="175531" y="2324099"/>
                  </a:lnTo>
                  <a:close/>
                </a:path>
                <a:path w="1256665" h="2692400">
                  <a:moveTo>
                    <a:pt x="176337" y="2324099"/>
                  </a:moveTo>
                  <a:lnTo>
                    <a:pt x="175531" y="2324099"/>
                  </a:lnTo>
                  <a:lnTo>
                    <a:pt x="173696" y="2311399"/>
                  </a:lnTo>
                  <a:lnTo>
                    <a:pt x="176337" y="2324099"/>
                  </a:lnTo>
                  <a:close/>
                </a:path>
                <a:path w="1256665" h="2692400">
                  <a:moveTo>
                    <a:pt x="185522" y="2324099"/>
                  </a:moveTo>
                  <a:lnTo>
                    <a:pt x="176337" y="2324099"/>
                  </a:lnTo>
                  <a:lnTo>
                    <a:pt x="173696" y="2311399"/>
                  </a:lnTo>
                  <a:lnTo>
                    <a:pt x="182664" y="2311399"/>
                  </a:lnTo>
                  <a:lnTo>
                    <a:pt x="185522" y="2324099"/>
                  </a:lnTo>
                  <a:close/>
                </a:path>
                <a:path w="1256665" h="2692400">
                  <a:moveTo>
                    <a:pt x="261826" y="2324099"/>
                  </a:moveTo>
                  <a:lnTo>
                    <a:pt x="253875" y="2324099"/>
                  </a:lnTo>
                  <a:lnTo>
                    <a:pt x="249221" y="2311399"/>
                  </a:lnTo>
                  <a:lnTo>
                    <a:pt x="253053" y="2311399"/>
                  </a:lnTo>
                  <a:lnTo>
                    <a:pt x="261826" y="2324099"/>
                  </a:lnTo>
                  <a:close/>
                </a:path>
                <a:path w="1256665" h="2692400">
                  <a:moveTo>
                    <a:pt x="278707" y="2324099"/>
                  </a:moveTo>
                  <a:lnTo>
                    <a:pt x="261826" y="2324099"/>
                  </a:lnTo>
                  <a:lnTo>
                    <a:pt x="259033" y="2311399"/>
                  </a:lnTo>
                  <a:lnTo>
                    <a:pt x="275081" y="2311399"/>
                  </a:lnTo>
                  <a:lnTo>
                    <a:pt x="278707" y="2324099"/>
                  </a:lnTo>
                  <a:close/>
                </a:path>
                <a:path w="1256665" h="2692400">
                  <a:moveTo>
                    <a:pt x="349171" y="2324099"/>
                  </a:moveTo>
                  <a:lnTo>
                    <a:pt x="334509" y="2324099"/>
                  </a:lnTo>
                  <a:lnTo>
                    <a:pt x="338709" y="2311399"/>
                  </a:lnTo>
                  <a:lnTo>
                    <a:pt x="349171" y="2324099"/>
                  </a:lnTo>
                  <a:close/>
                </a:path>
                <a:path w="1256665" h="2692400">
                  <a:moveTo>
                    <a:pt x="365241" y="2324099"/>
                  </a:moveTo>
                  <a:lnTo>
                    <a:pt x="349572" y="2324099"/>
                  </a:lnTo>
                  <a:lnTo>
                    <a:pt x="343900" y="2311399"/>
                  </a:lnTo>
                  <a:lnTo>
                    <a:pt x="359606" y="2311399"/>
                  </a:lnTo>
                  <a:lnTo>
                    <a:pt x="365241" y="2324099"/>
                  </a:lnTo>
                  <a:close/>
                </a:path>
                <a:path w="1256665" h="2692400">
                  <a:moveTo>
                    <a:pt x="369230" y="2324099"/>
                  </a:moveTo>
                  <a:lnTo>
                    <a:pt x="368688" y="2324099"/>
                  </a:lnTo>
                  <a:lnTo>
                    <a:pt x="360716" y="2311399"/>
                  </a:lnTo>
                  <a:lnTo>
                    <a:pt x="362848" y="2311399"/>
                  </a:lnTo>
                  <a:lnTo>
                    <a:pt x="369230" y="2324099"/>
                  </a:lnTo>
                  <a:close/>
                </a:path>
                <a:path w="1256665" h="2692400">
                  <a:moveTo>
                    <a:pt x="442740" y="2324099"/>
                  </a:moveTo>
                  <a:lnTo>
                    <a:pt x="426325" y="2324099"/>
                  </a:lnTo>
                  <a:lnTo>
                    <a:pt x="418905" y="2311399"/>
                  </a:lnTo>
                  <a:lnTo>
                    <a:pt x="436814" y="2311399"/>
                  </a:lnTo>
                  <a:lnTo>
                    <a:pt x="441158" y="2315827"/>
                  </a:lnTo>
                  <a:lnTo>
                    <a:pt x="442740" y="2324099"/>
                  </a:lnTo>
                  <a:close/>
                </a:path>
                <a:path w="1256665" h="2692400">
                  <a:moveTo>
                    <a:pt x="441158" y="2315827"/>
                  </a:moveTo>
                  <a:lnTo>
                    <a:pt x="436814" y="2311399"/>
                  </a:lnTo>
                  <a:lnTo>
                    <a:pt x="439639" y="2311399"/>
                  </a:lnTo>
                  <a:lnTo>
                    <a:pt x="440537" y="2312583"/>
                  </a:lnTo>
                  <a:lnTo>
                    <a:pt x="441158" y="2315827"/>
                  </a:lnTo>
                  <a:close/>
                </a:path>
                <a:path w="1256665" h="2692400">
                  <a:moveTo>
                    <a:pt x="440537" y="2312583"/>
                  </a:moveTo>
                  <a:lnTo>
                    <a:pt x="439639" y="2311399"/>
                  </a:lnTo>
                  <a:lnTo>
                    <a:pt x="440310" y="2311399"/>
                  </a:lnTo>
                  <a:lnTo>
                    <a:pt x="440537" y="2312583"/>
                  </a:lnTo>
                  <a:close/>
                </a:path>
                <a:path w="1256665" h="2692400">
                  <a:moveTo>
                    <a:pt x="545517" y="2324099"/>
                  </a:moveTo>
                  <a:lnTo>
                    <a:pt x="515104" y="2324099"/>
                  </a:lnTo>
                  <a:lnTo>
                    <a:pt x="514725" y="2311399"/>
                  </a:lnTo>
                  <a:lnTo>
                    <a:pt x="533739" y="2311399"/>
                  </a:lnTo>
                  <a:lnTo>
                    <a:pt x="538513" y="2315531"/>
                  </a:lnTo>
                  <a:lnTo>
                    <a:pt x="545517" y="2324099"/>
                  </a:lnTo>
                  <a:close/>
                </a:path>
                <a:path w="1256665" h="2692400">
                  <a:moveTo>
                    <a:pt x="538513" y="2315531"/>
                  </a:moveTo>
                  <a:lnTo>
                    <a:pt x="533739" y="2311399"/>
                  </a:lnTo>
                  <a:lnTo>
                    <a:pt x="535136" y="2311399"/>
                  </a:lnTo>
                  <a:lnTo>
                    <a:pt x="538513" y="2315531"/>
                  </a:lnTo>
                  <a:close/>
                </a:path>
                <a:path w="1256665" h="2692400">
                  <a:moveTo>
                    <a:pt x="548412" y="2324099"/>
                  </a:moveTo>
                  <a:lnTo>
                    <a:pt x="538513" y="2315531"/>
                  </a:lnTo>
                  <a:lnTo>
                    <a:pt x="535136" y="2311399"/>
                  </a:lnTo>
                  <a:lnTo>
                    <a:pt x="537863" y="2311399"/>
                  </a:lnTo>
                  <a:lnTo>
                    <a:pt x="548412" y="2324099"/>
                  </a:lnTo>
                  <a:close/>
                </a:path>
                <a:path w="1256665" h="2692400">
                  <a:moveTo>
                    <a:pt x="604981" y="2324099"/>
                  </a:moveTo>
                  <a:lnTo>
                    <a:pt x="584219" y="2324099"/>
                  </a:lnTo>
                  <a:lnTo>
                    <a:pt x="581794" y="2311399"/>
                  </a:lnTo>
                  <a:lnTo>
                    <a:pt x="605084" y="2311399"/>
                  </a:lnTo>
                  <a:lnTo>
                    <a:pt x="605241" y="2311670"/>
                  </a:lnTo>
                  <a:lnTo>
                    <a:pt x="604981" y="2324099"/>
                  </a:lnTo>
                  <a:close/>
                </a:path>
                <a:path w="1256665" h="2692400">
                  <a:moveTo>
                    <a:pt x="605241" y="2311670"/>
                  </a:moveTo>
                  <a:lnTo>
                    <a:pt x="605084" y="2311399"/>
                  </a:lnTo>
                  <a:lnTo>
                    <a:pt x="605246" y="2311399"/>
                  </a:lnTo>
                  <a:lnTo>
                    <a:pt x="605241" y="2311670"/>
                  </a:lnTo>
                  <a:close/>
                </a:path>
                <a:path w="1256665" h="2692400">
                  <a:moveTo>
                    <a:pt x="613094" y="2324099"/>
                  </a:moveTo>
                  <a:lnTo>
                    <a:pt x="612445" y="2324099"/>
                  </a:lnTo>
                  <a:lnTo>
                    <a:pt x="605241" y="2311670"/>
                  </a:lnTo>
                  <a:lnTo>
                    <a:pt x="605246" y="2311399"/>
                  </a:lnTo>
                  <a:lnTo>
                    <a:pt x="610323" y="2311399"/>
                  </a:lnTo>
                  <a:lnTo>
                    <a:pt x="613094" y="2324099"/>
                  </a:lnTo>
                  <a:close/>
                </a:path>
                <a:path w="1256665" h="2692400">
                  <a:moveTo>
                    <a:pt x="679667" y="2324099"/>
                  </a:moveTo>
                  <a:lnTo>
                    <a:pt x="657833" y="2324099"/>
                  </a:lnTo>
                  <a:lnTo>
                    <a:pt x="656951" y="2311399"/>
                  </a:lnTo>
                  <a:lnTo>
                    <a:pt x="673210" y="2311399"/>
                  </a:lnTo>
                  <a:lnTo>
                    <a:pt x="679667" y="2324099"/>
                  </a:lnTo>
                  <a:close/>
                </a:path>
                <a:path w="1256665" h="2692400">
                  <a:moveTo>
                    <a:pt x="688494" y="2324099"/>
                  </a:moveTo>
                  <a:lnTo>
                    <a:pt x="673210" y="2311399"/>
                  </a:lnTo>
                  <a:lnTo>
                    <a:pt x="682752" y="2311399"/>
                  </a:lnTo>
                  <a:lnTo>
                    <a:pt x="688494" y="2324099"/>
                  </a:lnTo>
                  <a:close/>
                </a:path>
                <a:path w="1256665" h="2692400">
                  <a:moveTo>
                    <a:pt x="779341" y="2324099"/>
                  </a:moveTo>
                  <a:lnTo>
                    <a:pt x="770135" y="2324099"/>
                  </a:lnTo>
                  <a:lnTo>
                    <a:pt x="776824" y="2311399"/>
                  </a:lnTo>
                  <a:lnTo>
                    <a:pt x="783557" y="2311399"/>
                  </a:lnTo>
                  <a:lnTo>
                    <a:pt x="779341" y="2324099"/>
                  </a:lnTo>
                  <a:close/>
                </a:path>
                <a:path w="1256665" h="2692400">
                  <a:moveTo>
                    <a:pt x="790630" y="2322523"/>
                  </a:moveTo>
                  <a:lnTo>
                    <a:pt x="783557" y="2311399"/>
                  </a:lnTo>
                  <a:lnTo>
                    <a:pt x="788407" y="2311399"/>
                  </a:lnTo>
                  <a:lnTo>
                    <a:pt x="790630" y="2322523"/>
                  </a:lnTo>
                  <a:close/>
                </a:path>
                <a:path w="1256665" h="2692400">
                  <a:moveTo>
                    <a:pt x="863252" y="2324099"/>
                  </a:moveTo>
                  <a:lnTo>
                    <a:pt x="846592" y="2324099"/>
                  </a:lnTo>
                  <a:lnTo>
                    <a:pt x="845369" y="2311399"/>
                  </a:lnTo>
                  <a:lnTo>
                    <a:pt x="860886" y="2311399"/>
                  </a:lnTo>
                  <a:lnTo>
                    <a:pt x="863252" y="2324099"/>
                  </a:lnTo>
                  <a:close/>
                </a:path>
                <a:path w="1256665" h="2692400">
                  <a:moveTo>
                    <a:pt x="869530" y="2324099"/>
                  </a:moveTo>
                  <a:lnTo>
                    <a:pt x="865352" y="2324099"/>
                  </a:lnTo>
                  <a:lnTo>
                    <a:pt x="865752" y="2311399"/>
                  </a:lnTo>
                  <a:lnTo>
                    <a:pt x="872945" y="2311399"/>
                  </a:lnTo>
                  <a:lnTo>
                    <a:pt x="869530" y="2324099"/>
                  </a:lnTo>
                  <a:close/>
                </a:path>
                <a:path w="1256665" h="2692400">
                  <a:moveTo>
                    <a:pt x="449273" y="2324099"/>
                  </a:moveTo>
                  <a:lnTo>
                    <a:pt x="441158" y="2315827"/>
                  </a:lnTo>
                  <a:lnTo>
                    <a:pt x="440537" y="2312583"/>
                  </a:lnTo>
                  <a:lnTo>
                    <a:pt x="449273" y="2324099"/>
                  </a:lnTo>
                  <a:close/>
                </a:path>
                <a:path w="1256665" h="2692400">
                  <a:moveTo>
                    <a:pt x="155104" y="2324099"/>
                  </a:moveTo>
                  <a:lnTo>
                    <a:pt x="152510" y="2316293"/>
                  </a:lnTo>
                  <a:lnTo>
                    <a:pt x="155090" y="2318664"/>
                  </a:lnTo>
                  <a:lnTo>
                    <a:pt x="155104" y="2324099"/>
                  </a:lnTo>
                  <a:close/>
                </a:path>
                <a:path w="1256665" h="2692400">
                  <a:moveTo>
                    <a:pt x="791633" y="2324099"/>
                  </a:moveTo>
                  <a:lnTo>
                    <a:pt x="790945" y="2324099"/>
                  </a:lnTo>
                  <a:lnTo>
                    <a:pt x="790630" y="2322523"/>
                  </a:lnTo>
                  <a:lnTo>
                    <a:pt x="791633" y="2324099"/>
                  </a:lnTo>
                  <a:close/>
                </a:path>
                <a:path w="1256665" h="2692400">
                  <a:moveTo>
                    <a:pt x="39802" y="2336799"/>
                  </a:moveTo>
                  <a:lnTo>
                    <a:pt x="31971" y="2336799"/>
                  </a:lnTo>
                  <a:lnTo>
                    <a:pt x="35431" y="2324099"/>
                  </a:lnTo>
                  <a:lnTo>
                    <a:pt x="39802" y="2336799"/>
                  </a:lnTo>
                  <a:close/>
                </a:path>
                <a:path w="1256665" h="2692400">
                  <a:moveTo>
                    <a:pt x="40620" y="2336799"/>
                  </a:moveTo>
                  <a:lnTo>
                    <a:pt x="37594" y="2324099"/>
                  </a:lnTo>
                  <a:lnTo>
                    <a:pt x="50676" y="2324099"/>
                  </a:lnTo>
                  <a:lnTo>
                    <a:pt x="40620" y="2336799"/>
                  </a:lnTo>
                  <a:close/>
                </a:path>
                <a:path w="1256665" h="2692400">
                  <a:moveTo>
                    <a:pt x="60846" y="2336799"/>
                  </a:moveTo>
                  <a:lnTo>
                    <a:pt x="47228" y="2336799"/>
                  </a:lnTo>
                  <a:lnTo>
                    <a:pt x="50676" y="2324099"/>
                  </a:lnTo>
                  <a:lnTo>
                    <a:pt x="66734" y="2324099"/>
                  </a:lnTo>
                  <a:lnTo>
                    <a:pt x="60846" y="2336799"/>
                  </a:lnTo>
                  <a:close/>
                </a:path>
                <a:path w="1256665" h="2692400">
                  <a:moveTo>
                    <a:pt x="155878" y="2336799"/>
                  </a:moveTo>
                  <a:lnTo>
                    <a:pt x="152068" y="2336799"/>
                  </a:lnTo>
                  <a:lnTo>
                    <a:pt x="152945" y="2324099"/>
                  </a:lnTo>
                  <a:lnTo>
                    <a:pt x="155878" y="2336799"/>
                  </a:lnTo>
                  <a:close/>
                </a:path>
                <a:path w="1256665" h="2692400">
                  <a:moveTo>
                    <a:pt x="177030" y="2336799"/>
                  </a:moveTo>
                  <a:lnTo>
                    <a:pt x="159932" y="2336799"/>
                  </a:lnTo>
                  <a:lnTo>
                    <a:pt x="154823" y="2324099"/>
                  </a:lnTo>
                  <a:lnTo>
                    <a:pt x="171969" y="2324099"/>
                  </a:lnTo>
                  <a:lnTo>
                    <a:pt x="177030" y="2336799"/>
                  </a:lnTo>
                  <a:close/>
                </a:path>
                <a:path w="1256665" h="2692400">
                  <a:moveTo>
                    <a:pt x="243689" y="2336799"/>
                  </a:moveTo>
                  <a:lnTo>
                    <a:pt x="240220" y="2336799"/>
                  </a:lnTo>
                  <a:lnTo>
                    <a:pt x="240236" y="2324099"/>
                  </a:lnTo>
                  <a:lnTo>
                    <a:pt x="243689" y="2336799"/>
                  </a:lnTo>
                  <a:close/>
                </a:path>
                <a:path w="1256665" h="2692400">
                  <a:moveTo>
                    <a:pt x="252331" y="2336799"/>
                  </a:moveTo>
                  <a:lnTo>
                    <a:pt x="247835" y="2336799"/>
                  </a:lnTo>
                  <a:lnTo>
                    <a:pt x="240458" y="2324099"/>
                  </a:lnTo>
                  <a:lnTo>
                    <a:pt x="247205" y="2324099"/>
                  </a:lnTo>
                  <a:lnTo>
                    <a:pt x="252331" y="2336799"/>
                  </a:lnTo>
                  <a:close/>
                </a:path>
                <a:path w="1256665" h="2692400">
                  <a:moveTo>
                    <a:pt x="271974" y="2336799"/>
                  </a:moveTo>
                  <a:lnTo>
                    <a:pt x="254691" y="2336799"/>
                  </a:lnTo>
                  <a:lnTo>
                    <a:pt x="254415" y="2324099"/>
                  </a:lnTo>
                  <a:lnTo>
                    <a:pt x="260300" y="2324099"/>
                  </a:lnTo>
                  <a:lnTo>
                    <a:pt x="271974" y="2336799"/>
                  </a:lnTo>
                  <a:close/>
                </a:path>
                <a:path w="1256665" h="2692400">
                  <a:moveTo>
                    <a:pt x="342487" y="2336799"/>
                  </a:moveTo>
                  <a:lnTo>
                    <a:pt x="333313" y="2336799"/>
                  </a:lnTo>
                  <a:lnTo>
                    <a:pt x="333032" y="2324099"/>
                  </a:lnTo>
                  <a:lnTo>
                    <a:pt x="335115" y="2324099"/>
                  </a:lnTo>
                  <a:lnTo>
                    <a:pt x="342487" y="2336799"/>
                  </a:lnTo>
                  <a:close/>
                </a:path>
                <a:path w="1256665" h="2692400">
                  <a:moveTo>
                    <a:pt x="342487" y="2336799"/>
                  </a:moveTo>
                  <a:lnTo>
                    <a:pt x="335115" y="2324099"/>
                  </a:lnTo>
                  <a:lnTo>
                    <a:pt x="339250" y="2324099"/>
                  </a:lnTo>
                  <a:lnTo>
                    <a:pt x="342487" y="2336799"/>
                  </a:lnTo>
                  <a:close/>
                </a:path>
                <a:path w="1256665" h="2692400">
                  <a:moveTo>
                    <a:pt x="366648" y="2336799"/>
                  </a:moveTo>
                  <a:lnTo>
                    <a:pt x="342487" y="2336799"/>
                  </a:lnTo>
                  <a:lnTo>
                    <a:pt x="339250" y="2324099"/>
                  </a:lnTo>
                  <a:lnTo>
                    <a:pt x="363352" y="2324099"/>
                  </a:lnTo>
                  <a:lnTo>
                    <a:pt x="366648" y="2336799"/>
                  </a:lnTo>
                  <a:close/>
                </a:path>
                <a:path w="1256665" h="2692400">
                  <a:moveTo>
                    <a:pt x="418986" y="2336799"/>
                  </a:moveTo>
                  <a:lnTo>
                    <a:pt x="418234" y="2336799"/>
                  </a:lnTo>
                  <a:lnTo>
                    <a:pt x="413963" y="2324099"/>
                  </a:lnTo>
                  <a:lnTo>
                    <a:pt x="417565" y="2328629"/>
                  </a:lnTo>
                  <a:lnTo>
                    <a:pt x="418986" y="2336799"/>
                  </a:lnTo>
                  <a:close/>
                </a:path>
                <a:path w="1256665" h="2692400">
                  <a:moveTo>
                    <a:pt x="443211" y="2336799"/>
                  </a:moveTo>
                  <a:lnTo>
                    <a:pt x="424063" y="2336799"/>
                  </a:lnTo>
                  <a:lnTo>
                    <a:pt x="417565" y="2328629"/>
                  </a:lnTo>
                  <a:lnTo>
                    <a:pt x="416778" y="2324099"/>
                  </a:lnTo>
                  <a:lnTo>
                    <a:pt x="436646" y="2324099"/>
                  </a:lnTo>
                  <a:lnTo>
                    <a:pt x="442188" y="2331858"/>
                  </a:lnTo>
                  <a:lnTo>
                    <a:pt x="443211" y="2336799"/>
                  </a:lnTo>
                  <a:close/>
                </a:path>
                <a:path w="1256665" h="2692400">
                  <a:moveTo>
                    <a:pt x="442188" y="2331858"/>
                  </a:moveTo>
                  <a:lnTo>
                    <a:pt x="436646" y="2324099"/>
                  </a:lnTo>
                  <a:lnTo>
                    <a:pt x="440581" y="2324099"/>
                  </a:lnTo>
                  <a:lnTo>
                    <a:pt x="442188" y="2331858"/>
                  </a:lnTo>
                  <a:close/>
                </a:path>
                <a:path w="1256665" h="2692400">
                  <a:moveTo>
                    <a:pt x="446080" y="2336799"/>
                  </a:moveTo>
                  <a:lnTo>
                    <a:pt x="445717" y="2336799"/>
                  </a:lnTo>
                  <a:lnTo>
                    <a:pt x="442188" y="2331858"/>
                  </a:lnTo>
                  <a:lnTo>
                    <a:pt x="440581" y="2324099"/>
                  </a:lnTo>
                  <a:lnTo>
                    <a:pt x="442621" y="2324099"/>
                  </a:lnTo>
                  <a:lnTo>
                    <a:pt x="446080" y="2336799"/>
                  </a:lnTo>
                  <a:close/>
                </a:path>
                <a:path w="1256665" h="2692400">
                  <a:moveTo>
                    <a:pt x="547497" y="2336799"/>
                  </a:moveTo>
                  <a:lnTo>
                    <a:pt x="521069" y="2336799"/>
                  </a:lnTo>
                  <a:lnTo>
                    <a:pt x="510038" y="2324099"/>
                  </a:lnTo>
                  <a:lnTo>
                    <a:pt x="536218" y="2324099"/>
                  </a:lnTo>
                  <a:lnTo>
                    <a:pt x="547497" y="2336799"/>
                  </a:lnTo>
                  <a:close/>
                </a:path>
                <a:path w="1256665" h="2692400">
                  <a:moveTo>
                    <a:pt x="582693" y="2336799"/>
                  </a:moveTo>
                  <a:lnTo>
                    <a:pt x="576252" y="2336799"/>
                  </a:lnTo>
                  <a:lnTo>
                    <a:pt x="576074" y="2324099"/>
                  </a:lnTo>
                  <a:lnTo>
                    <a:pt x="578395" y="2324099"/>
                  </a:lnTo>
                  <a:lnTo>
                    <a:pt x="582693" y="2336799"/>
                  </a:lnTo>
                  <a:close/>
                </a:path>
                <a:path w="1256665" h="2692400">
                  <a:moveTo>
                    <a:pt x="605041" y="2336799"/>
                  </a:moveTo>
                  <a:lnTo>
                    <a:pt x="582693" y="2336799"/>
                  </a:lnTo>
                  <a:lnTo>
                    <a:pt x="582438" y="2324099"/>
                  </a:lnTo>
                  <a:lnTo>
                    <a:pt x="599255" y="2324099"/>
                  </a:lnTo>
                  <a:lnTo>
                    <a:pt x="605041" y="2336799"/>
                  </a:lnTo>
                  <a:close/>
                </a:path>
                <a:path w="1256665" h="2692400">
                  <a:moveTo>
                    <a:pt x="605041" y="2336799"/>
                  </a:moveTo>
                  <a:lnTo>
                    <a:pt x="599255" y="2324099"/>
                  </a:lnTo>
                  <a:lnTo>
                    <a:pt x="602049" y="2327613"/>
                  </a:lnTo>
                  <a:lnTo>
                    <a:pt x="605041" y="2336799"/>
                  </a:lnTo>
                  <a:close/>
                </a:path>
                <a:path w="1256665" h="2692400">
                  <a:moveTo>
                    <a:pt x="602049" y="2327613"/>
                  </a:moveTo>
                  <a:lnTo>
                    <a:pt x="599255" y="2324099"/>
                  </a:lnTo>
                  <a:lnTo>
                    <a:pt x="600727" y="2324099"/>
                  </a:lnTo>
                  <a:lnTo>
                    <a:pt x="601020" y="2324455"/>
                  </a:lnTo>
                  <a:lnTo>
                    <a:pt x="602049" y="2327613"/>
                  </a:lnTo>
                  <a:close/>
                </a:path>
                <a:path w="1256665" h="2692400">
                  <a:moveTo>
                    <a:pt x="601020" y="2324455"/>
                  </a:moveTo>
                  <a:lnTo>
                    <a:pt x="600727" y="2324099"/>
                  </a:lnTo>
                  <a:lnTo>
                    <a:pt x="600904" y="2324099"/>
                  </a:lnTo>
                  <a:lnTo>
                    <a:pt x="601020" y="2324455"/>
                  </a:lnTo>
                  <a:close/>
                </a:path>
                <a:path w="1256665" h="2692400">
                  <a:moveTo>
                    <a:pt x="611205" y="2336799"/>
                  </a:moveTo>
                  <a:lnTo>
                    <a:pt x="601020" y="2324455"/>
                  </a:lnTo>
                  <a:lnTo>
                    <a:pt x="600904" y="2324099"/>
                  </a:lnTo>
                  <a:lnTo>
                    <a:pt x="603054" y="2324099"/>
                  </a:lnTo>
                  <a:lnTo>
                    <a:pt x="611205" y="2336799"/>
                  </a:lnTo>
                  <a:close/>
                </a:path>
                <a:path w="1256665" h="2692400">
                  <a:moveTo>
                    <a:pt x="690107" y="2336799"/>
                  </a:moveTo>
                  <a:lnTo>
                    <a:pt x="652940" y="2336799"/>
                  </a:lnTo>
                  <a:lnTo>
                    <a:pt x="654050" y="2324099"/>
                  </a:lnTo>
                  <a:lnTo>
                    <a:pt x="689966" y="2324099"/>
                  </a:lnTo>
                  <a:lnTo>
                    <a:pt x="690107" y="2336799"/>
                  </a:lnTo>
                  <a:close/>
                </a:path>
                <a:path w="1256665" h="2692400">
                  <a:moveTo>
                    <a:pt x="789966" y="2336799"/>
                  </a:moveTo>
                  <a:lnTo>
                    <a:pt x="773885" y="2336799"/>
                  </a:lnTo>
                  <a:lnTo>
                    <a:pt x="772440" y="2324099"/>
                  </a:lnTo>
                  <a:lnTo>
                    <a:pt x="786632" y="2324099"/>
                  </a:lnTo>
                  <a:lnTo>
                    <a:pt x="789966" y="2336799"/>
                  </a:lnTo>
                  <a:close/>
                </a:path>
                <a:path w="1256665" h="2692400">
                  <a:moveTo>
                    <a:pt x="801548" y="2336799"/>
                  </a:moveTo>
                  <a:lnTo>
                    <a:pt x="798734" y="2336799"/>
                  </a:lnTo>
                  <a:lnTo>
                    <a:pt x="786632" y="2324099"/>
                  </a:lnTo>
                  <a:lnTo>
                    <a:pt x="798371" y="2324099"/>
                  </a:lnTo>
                  <a:lnTo>
                    <a:pt x="801548" y="2336799"/>
                  </a:lnTo>
                  <a:close/>
                </a:path>
                <a:path w="1256665" h="2692400">
                  <a:moveTo>
                    <a:pt x="850311" y="2336799"/>
                  </a:moveTo>
                  <a:lnTo>
                    <a:pt x="842149" y="2336799"/>
                  </a:lnTo>
                  <a:lnTo>
                    <a:pt x="842316" y="2324099"/>
                  </a:lnTo>
                  <a:lnTo>
                    <a:pt x="850451" y="2324099"/>
                  </a:lnTo>
                  <a:lnTo>
                    <a:pt x="850311" y="2336799"/>
                  </a:lnTo>
                  <a:close/>
                </a:path>
                <a:path w="1256665" h="2692400">
                  <a:moveTo>
                    <a:pt x="850392" y="2336799"/>
                  </a:moveTo>
                  <a:lnTo>
                    <a:pt x="850451" y="2324099"/>
                  </a:lnTo>
                  <a:lnTo>
                    <a:pt x="850392" y="2336799"/>
                  </a:lnTo>
                  <a:close/>
                </a:path>
                <a:path w="1256665" h="2692400">
                  <a:moveTo>
                    <a:pt x="870970" y="2349499"/>
                  </a:moveTo>
                  <a:lnTo>
                    <a:pt x="860751" y="2336799"/>
                  </a:lnTo>
                  <a:lnTo>
                    <a:pt x="850392" y="2336799"/>
                  </a:lnTo>
                  <a:lnTo>
                    <a:pt x="850451" y="2324099"/>
                  </a:lnTo>
                  <a:lnTo>
                    <a:pt x="865866" y="2324099"/>
                  </a:lnTo>
                  <a:lnTo>
                    <a:pt x="875299" y="2336799"/>
                  </a:lnTo>
                  <a:lnTo>
                    <a:pt x="870970" y="2349499"/>
                  </a:lnTo>
                  <a:close/>
                </a:path>
                <a:path w="1256665" h="2692400">
                  <a:moveTo>
                    <a:pt x="609354" y="2336799"/>
                  </a:moveTo>
                  <a:lnTo>
                    <a:pt x="605041" y="2336799"/>
                  </a:lnTo>
                  <a:lnTo>
                    <a:pt x="602049" y="2327613"/>
                  </a:lnTo>
                  <a:lnTo>
                    <a:pt x="609354" y="2336799"/>
                  </a:lnTo>
                  <a:close/>
                </a:path>
                <a:path w="1256665" h="2692400">
                  <a:moveTo>
                    <a:pt x="424063" y="2336799"/>
                  </a:moveTo>
                  <a:lnTo>
                    <a:pt x="418986" y="2336799"/>
                  </a:lnTo>
                  <a:lnTo>
                    <a:pt x="417565" y="2328629"/>
                  </a:lnTo>
                  <a:lnTo>
                    <a:pt x="424063" y="2336799"/>
                  </a:lnTo>
                  <a:close/>
                </a:path>
                <a:path w="1256665" h="2692400">
                  <a:moveTo>
                    <a:pt x="58275" y="2349499"/>
                  </a:moveTo>
                  <a:lnTo>
                    <a:pt x="36631" y="2349499"/>
                  </a:lnTo>
                  <a:lnTo>
                    <a:pt x="36512" y="2336799"/>
                  </a:lnTo>
                  <a:lnTo>
                    <a:pt x="54134" y="2336799"/>
                  </a:lnTo>
                  <a:lnTo>
                    <a:pt x="58275" y="2349499"/>
                  </a:lnTo>
                  <a:close/>
                </a:path>
                <a:path w="1256665" h="2692400">
                  <a:moveTo>
                    <a:pt x="175666" y="2349499"/>
                  </a:moveTo>
                  <a:lnTo>
                    <a:pt x="151765" y="2349499"/>
                  </a:lnTo>
                  <a:lnTo>
                    <a:pt x="145357" y="2336799"/>
                  </a:lnTo>
                  <a:lnTo>
                    <a:pt x="172716" y="2336799"/>
                  </a:lnTo>
                  <a:lnTo>
                    <a:pt x="175666" y="2349499"/>
                  </a:lnTo>
                  <a:close/>
                </a:path>
                <a:path w="1256665" h="2692400">
                  <a:moveTo>
                    <a:pt x="182502" y="2349499"/>
                  </a:moveTo>
                  <a:lnTo>
                    <a:pt x="177571" y="2336799"/>
                  </a:lnTo>
                  <a:lnTo>
                    <a:pt x="177701" y="2336799"/>
                  </a:lnTo>
                  <a:lnTo>
                    <a:pt x="182502" y="2349499"/>
                  </a:lnTo>
                  <a:close/>
                </a:path>
                <a:path w="1256665" h="2692400">
                  <a:moveTo>
                    <a:pt x="243391" y="2349499"/>
                  </a:moveTo>
                  <a:lnTo>
                    <a:pt x="241887" y="2349499"/>
                  </a:lnTo>
                  <a:lnTo>
                    <a:pt x="234797" y="2336799"/>
                  </a:lnTo>
                  <a:lnTo>
                    <a:pt x="239658" y="2340978"/>
                  </a:lnTo>
                  <a:lnTo>
                    <a:pt x="243391" y="2349499"/>
                  </a:lnTo>
                  <a:close/>
                </a:path>
                <a:path w="1256665" h="2692400">
                  <a:moveTo>
                    <a:pt x="249149" y="2349135"/>
                  </a:moveTo>
                  <a:lnTo>
                    <a:pt x="239658" y="2340978"/>
                  </a:lnTo>
                  <a:lnTo>
                    <a:pt x="237828" y="2336799"/>
                  </a:lnTo>
                  <a:lnTo>
                    <a:pt x="244696" y="2336799"/>
                  </a:lnTo>
                  <a:lnTo>
                    <a:pt x="249149" y="2349135"/>
                  </a:lnTo>
                  <a:close/>
                </a:path>
                <a:path w="1256665" h="2692400">
                  <a:moveTo>
                    <a:pt x="268581" y="2349499"/>
                  </a:moveTo>
                  <a:lnTo>
                    <a:pt x="249572" y="2349499"/>
                  </a:lnTo>
                  <a:lnTo>
                    <a:pt x="249230" y="2349206"/>
                  </a:lnTo>
                  <a:lnTo>
                    <a:pt x="247131" y="2336799"/>
                  </a:lnTo>
                  <a:lnTo>
                    <a:pt x="263872" y="2336799"/>
                  </a:lnTo>
                  <a:lnTo>
                    <a:pt x="268581" y="2349499"/>
                  </a:lnTo>
                  <a:close/>
                </a:path>
                <a:path w="1256665" h="2692400">
                  <a:moveTo>
                    <a:pt x="277695" y="2349499"/>
                  </a:moveTo>
                  <a:lnTo>
                    <a:pt x="267276" y="2336799"/>
                  </a:lnTo>
                  <a:lnTo>
                    <a:pt x="267780" y="2336799"/>
                  </a:lnTo>
                  <a:lnTo>
                    <a:pt x="277695" y="2349499"/>
                  </a:lnTo>
                  <a:close/>
                </a:path>
                <a:path w="1256665" h="2692400">
                  <a:moveTo>
                    <a:pt x="341783" y="2349499"/>
                  </a:moveTo>
                  <a:lnTo>
                    <a:pt x="329162" y="2349499"/>
                  </a:lnTo>
                  <a:lnTo>
                    <a:pt x="325454" y="2336799"/>
                  </a:lnTo>
                  <a:lnTo>
                    <a:pt x="332918" y="2336799"/>
                  </a:lnTo>
                  <a:lnTo>
                    <a:pt x="341783" y="2349499"/>
                  </a:lnTo>
                  <a:close/>
                </a:path>
                <a:path w="1256665" h="2692400">
                  <a:moveTo>
                    <a:pt x="358589" y="2349499"/>
                  </a:moveTo>
                  <a:lnTo>
                    <a:pt x="341783" y="2349499"/>
                  </a:lnTo>
                  <a:lnTo>
                    <a:pt x="338920" y="2336799"/>
                  </a:lnTo>
                  <a:lnTo>
                    <a:pt x="358681" y="2336799"/>
                  </a:lnTo>
                  <a:lnTo>
                    <a:pt x="358589" y="2349499"/>
                  </a:lnTo>
                  <a:close/>
                </a:path>
                <a:path w="1256665" h="2692400">
                  <a:moveTo>
                    <a:pt x="428566" y="2349499"/>
                  </a:moveTo>
                  <a:lnTo>
                    <a:pt x="406824" y="2349499"/>
                  </a:lnTo>
                  <a:lnTo>
                    <a:pt x="407160" y="2336799"/>
                  </a:lnTo>
                  <a:lnTo>
                    <a:pt x="422396" y="2336799"/>
                  </a:lnTo>
                  <a:lnTo>
                    <a:pt x="428566" y="2349499"/>
                  </a:lnTo>
                  <a:close/>
                </a:path>
                <a:path w="1256665" h="2692400">
                  <a:moveTo>
                    <a:pt x="440267" y="2349499"/>
                  </a:moveTo>
                  <a:lnTo>
                    <a:pt x="428615" y="2349499"/>
                  </a:lnTo>
                  <a:lnTo>
                    <a:pt x="422753" y="2336799"/>
                  </a:lnTo>
                  <a:lnTo>
                    <a:pt x="439834" y="2336799"/>
                  </a:lnTo>
                  <a:lnTo>
                    <a:pt x="440267" y="2349499"/>
                  </a:lnTo>
                  <a:close/>
                </a:path>
                <a:path w="1256665" h="2692400">
                  <a:moveTo>
                    <a:pt x="535027" y="2349499"/>
                  </a:moveTo>
                  <a:lnTo>
                    <a:pt x="518768" y="2349499"/>
                  </a:lnTo>
                  <a:lnTo>
                    <a:pt x="510796" y="2336799"/>
                  </a:lnTo>
                  <a:lnTo>
                    <a:pt x="534708" y="2336799"/>
                  </a:lnTo>
                  <a:lnTo>
                    <a:pt x="535027" y="2349499"/>
                  </a:lnTo>
                  <a:close/>
                </a:path>
                <a:path w="1256665" h="2692400">
                  <a:moveTo>
                    <a:pt x="575847" y="2343554"/>
                  </a:moveTo>
                  <a:lnTo>
                    <a:pt x="570088" y="2336799"/>
                  </a:lnTo>
                  <a:lnTo>
                    <a:pt x="573254" y="2336799"/>
                  </a:lnTo>
                  <a:lnTo>
                    <a:pt x="575847" y="2343554"/>
                  </a:lnTo>
                  <a:close/>
                </a:path>
                <a:path w="1256665" h="2692400">
                  <a:moveTo>
                    <a:pt x="586563" y="2349499"/>
                  </a:moveTo>
                  <a:lnTo>
                    <a:pt x="580918" y="2349499"/>
                  </a:lnTo>
                  <a:lnTo>
                    <a:pt x="575847" y="2343554"/>
                  </a:lnTo>
                  <a:lnTo>
                    <a:pt x="573254" y="2336799"/>
                  </a:lnTo>
                  <a:lnTo>
                    <a:pt x="586563" y="2349499"/>
                  </a:lnTo>
                  <a:close/>
                </a:path>
                <a:path w="1256665" h="2692400">
                  <a:moveTo>
                    <a:pt x="607141" y="2349499"/>
                  </a:moveTo>
                  <a:lnTo>
                    <a:pt x="586563" y="2349499"/>
                  </a:lnTo>
                  <a:lnTo>
                    <a:pt x="573254" y="2336799"/>
                  </a:lnTo>
                  <a:lnTo>
                    <a:pt x="596213" y="2336799"/>
                  </a:lnTo>
                  <a:lnTo>
                    <a:pt x="607141" y="2349499"/>
                  </a:lnTo>
                  <a:close/>
                </a:path>
                <a:path w="1256665" h="2692400">
                  <a:moveTo>
                    <a:pt x="678692" y="2349499"/>
                  </a:moveTo>
                  <a:lnTo>
                    <a:pt x="656074" y="2349499"/>
                  </a:lnTo>
                  <a:lnTo>
                    <a:pt x="659007" y="2336799"/>
                  </a:lnTo>
                  <a:lnTo>
                    <a:pt x="681534" y="2336799"/>
                  </a:lnTo>
                  <a:lnTo>
                    <a:pt x="678692" y="2349499"/>
                  </a:lnTo>
                  <a:close/>
                </a:path>
                <a:path w="1256665" h="2692400">
                  <a:moveTo>
                    <a:pt x="800503" y="2349499"/>
                  </a:moveTo>
                  <a:lnTo>
                    <a:pt x="770303" y="2349499"/>
                  </a:lnTo>
                  <a:lnTo>
                    <a:pt x="777950" y="2336799"/>
                  </a:lnTo>
                  <a:lnTo>
                    <a:pt x="793543" y="2336799"/>
                  </a:lnTo>
                  <a:lnTo>
                    <a:pt x="800503" y="2349499"/>
                  </a:lnTo>
                  <a:close/>
                </a:path>
                <a:path w="1256665" h="2692400">
                  <a:moveTo>
                    <a:pt x="860518" y="2349499"/>
                  </a:moveTo>
                  <a:lnTo>
                    <a:pt x="841423" y="2349499"/>
                  </a:lnTo>
                  <a:lnTo>
                    <a:pt x="844032" y="2336799"/>
                  </a:lnTo>
                  <a:lnTo>
                    <a:pt x="860751" y="2336799"/>
                  </a:lnTo>
                  <a:lnTo>
                    <a:pt x="860518" y="2349499"/>
                  </a:lnTo>
                  <a:close/>
                </a:path>
                <a:path w="1256665" h="2692400">
                  <a:moveTo>
                    <a:pt x="249280" y="2349499"/>
                  </a:moveTo>
                  <a:lnTo>
                    <a:pt x="243391" y="2349499"/>
                  </a:lnTo>
                  <a:lnTo>
                    <a:pt x="239658" y="2340978"/>
                  </a:lnTo>
                  <a:lnTo>
                    <a:pt x="249149" y="2349135"/>
                  </a:lnTo>
                  <a:lnTo>
                    <a:pt x="249280" y="2349499"/>
                  </a:lnTo>
                  <a:close/>
                </a:path>
                <a:path w="1256665" h="2692400">
                  <a:moveTo>
                    <a:pt x="580918" y="2349499"/>
                  </a:moveTo>
                  <a:lnTo>
                    <a:pt x="578130" y="2349499"/>
                  </a:lnTo>
                  <a:lnTo>
                    <a:pt x="575847" y="2343554"/>
                  </a:lnTo>
                  <a:lnTo>
                    <a:pt x="580918" y="2349499"/>
                  </a:lnTo>
                  <a:close/>
                </a:path>
                <a:path w="1256665" h="2692400">
                  <a:moveTo>
                    <a:pt x="249280" y="2349499"/>
                  </a:moveTo>
                  <a:lnTo>
                    <a:pt x="249149" y="2349135"/>
                  </a:lnTo>
                  <a:lnTo>
                    <a:pt x="249280" y="2349499"/>
                  </a:lnTo>
                  <a:close/>
                </a:path>
                <a:path w="1256665" h="2692400">
                  <a:moveTo>
                    <a:pt x="249572" y="2349499"/>
                  </a:moveTo>
                  <a:lnTo>
                    <a:pt x="249280" y="2349499"/>
                  </a:lnTo>
                  <a:lnTo>
                    <a:pt x="249230" y="2349206"/>
                  </a:lnTo>
                  <a:lnTo>
                    <a:pt x="249572" y="2349499"/>
                  </a:lnTo>
                  <a:close/>
                </a:path>
                <a:path w="1256665" h="2692400">
                  <a:moveTo>
                    <a:pt x="47710" y="2362199"/>
                  </a:moveTo>
                  <a:lnTo>
                    <a:pt x="18477" y="2362199"/>
                  </a:lnTo>
                  <a:lnTo>
                    <a:pt x="26401" y="2349499"/>
                  </a:lnTo>
                  <a:lnTo>
                    <a:pt x="49334" y="2349499"/>
                  </a:lnTo>
                  <a:lnTo>
                    <a:pt x="47710" y="2362199"/>
                  </a:lnTo>
                  <a:close/>
                </a:path>
                <a:path w="1256665" h="2692400">
                  <a:moveTo>
                    <a:pt x="168527" y="2362199"/>
                  </a:moveTo>
                  <a:lnTo>
                    <a:pt x="131057" y="2362199"/>
                  </a:lnTo>
                  <a:lnTo>
                    <a:pt x="130814" y="2349499"/>
                  </a:lnTo>
                  <a:lnTo>
                    <a:pt x="171612" y="2349499"/>
                  </a:lnTo>
                  <a:lnTo>
                    <a:pt x="168527" y="2362199"/>
                  </a:lnTo>
                  <a:close/>
                </a:path>
                <a:path w="1256665" h="2692400">
                  <a:moveTo>
                    <a:pt x="241719" y="2362199"/>
                  </a:moveTo>
                  <a:lnTo>
                    <a:pt x="237248" y="2362199"/>
                  </a:lnTo>
                  <a:lnTo>
                    <a:pt x="234845" y="2349499"/>
                  </a:lnTo>
                  <a:lnTo>
                    <a:pt x="241719" y="2362199"/>
                  </a:lnTo>
                  <a:close/>
                </a:path>
                <a:path w="1256665" h="2692400">
                  <a:moveTo>
                    <a:pt x="273912" y="2362199"/>
                  </a:moveTo>
                  <a:lnTo>
                    <a:pt x="241719" y="2362199"/>
                  </a:lnTo>
                  <a:lnTo>
                    <a:pt x="241941" y="2349499"/>
                  </a:lnTo>
                  <a:lnTo>
                    <a:pt x="268824" y="2349499"/>
                  </a:lnTo>
                  <a:lnTo>
                    <a:pt x="273912" y="2362199"/>
                  </a:lnTo>
                  <a:close/>
                </a:path>
                <a:path w="1256665" h="2692400">
                  <a:moveTo>
                    <a:pt x="332781" y="2362199"/>
                  </a:moveTo>
                  <a:lnTo>
                    <a:pt x="328307" y="2362199"/>
                  </a:lnTo>
                  <a:lnTo>
                    <a:pt x="320821" y="2349499"/>
                  </a:lnTo>
                  <a:lnTo>
                    <a:pt x="327585" y="2349499"/>
                  </a:lnTo>
                  <a:lnTo>
                    <a:pt x="332781" y="2362199"/>
                  </a:lnTo>
                  <a:close/>
                </a:path>
                <a:path w="1256665" h="2692400">
                  <a:moveTo>
                    <a:pt x="352516" y="2362199"/>
                  </a:moveTo>
                  <a:lnTo>
                    <a:pt x="335162" y="2362199"/>
                  </a:lnTo>
                  <a:lnTo>
                    <a:pt x="334848" y="2349499"/>
                  </a:lnTo>
                  <a:lnTo>
                    <a:pt x="340712" y="2349499"/>
                  </a:lnTo>
                  <a:lnTo>
                    <a:pt x="352516" y="2362199"/>
                  </a:lnTo>
                  <a:close/>
                </a:path>
                <a:path w="1256665" h="2692400">
                  <a:moveTo>
                    <a:pt x="414028" y="2362199"/>
                  </a:moveTo>
                  <a:lnTo>
                    <a:pt x="407111" y="2362199"/>
                  </a:lnTo>
                  <a:lnTo>
                    <a:pt x="407425" y="2349499"/>
                  </a:lnTo>
                  <a:lnTo>
                    <a:pt x="409352" y="2349499"/>
                  </a:lnTo>
                  <a:lnTo>
                    <a:pt x="414028" y="2362199"/>
                  </a:lnTo>
                  <a:close/>
                </a:path>
                <a:path w="1256665" h="2692400">
                  <a:moveTo>
                    <a:pt x="432679" y="2362199"/>
                  </a:moveTo>
                  <a:lnTo>
                    <a:pt x="414028" y="2362199"/>
                  </a:lnTo>
                  <a:lnTo>
                    <a:pt x="410862" y="2349499"/>
                  </a:lnTo>
                  <a:lnTo>
                    <a:pt x="428657" y="2349499"/>
                  </a:lnTo>
                  <a:lnTo>
                    <a:pt x="432679" y="2362199"/>
                  </a:lnTo>
                  <a:close/>
                </a:path>
                <a:path w="1256665" h="2692400">
                  <a:moveTo>
                    <a:pt x="509486" y="2362199"/>
                  </a:moveTo>
                  <a:lnTo>
                    <a:pt x="507256" y="2349499"/>
                  </a:lnTo>
                  <a:lnTo>
                    <a:pt x="509452" y="2359201"/>
                  </a:lnTo>
                  <a:lnTo>
                    <a:pt x="509486" y="2362199"/>
                  </a:lnTo>
                  <a:close/>
                </a:path>
                <a:path w="1256665" h="2692400">
                  <a:moveTo>
                    <a:pt x="532684" y="2362199"/>
                  </a:moveTo>
                  <a:lnTo>
                    <a:pt x="510130" y="2362199"/>
                  </a:lnTo>
                  <a:lnTo>
                    <a:pt x="509452" y="2359201"/>
                  </a:lnTo>
                  <a:lnTo>
                    <a:pt x="509340" y="2349499"/>
                  </a:lnTo>
                  <a:lnTo>
                    <a:pt x="532218" y="2349499"/>
                  </a:lnTo>
                  <a:lnTo>
                    <a:pt x="532684" y="2362199"/>
                  </a:lnTo>
                  <a:close/>
                </a:path>
                <a:path w="1256665" h="2692400">
                  <a:moveTo>
                    <a:pt x="536564" y="2362199"/>
                  </a:moveTo>
                  <a:lnTo>
                    <a:pt x="532218" y="2349499"/>
                  </a:lnTo>
                  <a:lnTo>
                    <a:pt x="533782" y="2349499"/>
                  </a:lnTo>
                  <a:lnTo>
                    <a:pt x="536564" y="2362199"/>
                  </a:lnTo>
                  <a:close/>
                </a:path>
                <a:path w="1256665" h="2692400">
                  <a:moveTo>
                    <a:pt x="593518" y="2362199"/>
                  </a:moveTo>
                  <a:lnTo>
                    <a:pt x="577032" y="2362199"/>
                  </a:lnTo>
                  <a:lnTo>
                    <a:pt x="569628" y="2349499"/>
                  </a:lnTo>
                  <a:lnTo>
                    <a:pt x="593377" y="2349499"/>
                  </a:lnTo>
                  <a:lnTo>
                    <a:pt x="593518" y="2362199"/>
                  </a:lnTo>
                  <a:close/>
                </a:path>
                <a:path w="1256665" h="2692400">
                  <a:moveTo>
                    <a:pt x="683120" y="2362199"/>
                  </a:moveTo>
                  <a:lnTo>
                    <a:pt x="659771" y="2362199"/>
                  </a:lnTo>
                  <a:lnTo>
                    <a:pt x="657156" y="2349499"/>
                  </a:lnTo>
                  <a:lnTo>
                    <a:pt x="679234" y="2349499"/>
                  </a:lnTo>
                  <a:lnTo>
                    <a:pt x="683120" y="2362199"/>
                  </a:lnTo>
                  <a:close/>
                </a:path>
                <a:path w="1256665" h="2692400">
                  <a:moveTo>
                    <a:pt x="780445" y="2362199"/>
                  </a:moveTo>
                  <a:lnTo>
                    <a:pt x="765377" y="2362199"/>
                  </a:lnTo>
                  <a:lnTo>
                    <a:pt x="764306" y="2349499"/>
                  </a:lnTo>
                  <a:lnTo>
                    <a:pt x="774123" y="2349499"/>
                  </a:lnTo>
                  <a:lnTo>
                    <a:pt x="780445" y="2362199"/>
                  </a:lnTo>
                  <a:close/>
                </a:path>
                <a:path w="1256665" h="2692400">
                  <a:moveTo>
                    <a:pt x="792888" y="2362199"/>
                  </a:moveTo>
                  <a:lnTo>
                    <a:pt x="781327" y="2362199"/>
                  </a:lnTo>
                  <a:lnTo>
                    <a:pt x="789738" y="2349499"/>
                  </a:lnTo>
                  <a:lnTo>
                    <a:pt x="792888" y="2362199"/>
                  </a:lnTo>
                  <a:close/>
                </a:path>
                <a:path w="1256665" h="2692400">
                  <a:moveTo>
                    <a:pt x="867284" y="2362199"/>
                  </a:moveTo>
                  <a:lnTo>
                    <a:pt x="832433" y="2362199"/>
                  </a:lnTo>
                  <a:lnTo>
                    <a:pt x="842641" y="2349499"/>
                  </a:lnTo>
                  <a:lnTo>
                    <a:pt x="871392" y="2349499"/>
                  </a:lnTo>
                  <a:lnTo>
                    <a:pt x="867284" y="2362199"/>
                  </a:lnTo>
                  <a:close/>
                </a:path>
                <a:path w="1256665" h="2692400">
                  <a:moveTo>
                    <a:pt x="41578" y="2374899"/>
                  </a:moveTo>
                  <a:lnTo>
                    <a:pt x="11079" y="2374899"/>
                  </a:lnTo>
                  <a:lnTo>
                    <a:pt x="14635" y="2362199"/>
                  </a:lnTo>
                  <a:lnTo>
                    <a:pt x="49961" y="2362199"/>
                  </a:lnTo>
                  <a:lnTo>
                    <a:pt x="41578" y="2374899"/>
                  </a:lnTo>
                  <a:close/>
                </a:path>
                <a:path w="1256665" h="2692400">
                  <a:moveTo>
                    <a:pt x="136697" y="2374899"/>
                  </a:moveTo>
                  <a:lnTo>
                    <a:pt x="132307" y="2374899"/>
                  </a:lnTo>
                  <a:lnTo>
                    <a:pt x="132199" y="2362199"/>
                  </a:lnTo>
                  <a:lnTo>
                    <a:pt x="133341" y="2362199"/>
                  </a:lnTo>
                  <a:lnTo>
                    <a:pt x="135866" y="2369726"/>
                  </a:lnTo>
                  <a:lnTo>
                    <a:pt x="136697" y="2374899"/>
                  </a:lnTo>
                  <a:close/>
                </a:path>
                <a:path w="1256665" h="2692400">
                  <a:moveTo>
                    <a:pt x="135866" y="2369726"/>
                  </a:moveTo>
                  <a:lnTo>
                    <a:pt x="133341" y="2362199"/>
                  </a:lnTo>
                  <a:lnTo>
                    <a:pt x="134656" y="2362199"/>
                  </a:lnTo>
                  <a:lnTo>
                    <a:pt x="135866" y="2369726"/>
                  </a:lnTo>
                  <a:close/>
                </a:path>
                <a:path w="1256665" h="2692400">
                  <a:moveTo>
                    <a:pt x="163488" y="2374899"/>
                  </a:moveTo>
                  <a:lnTo>
                    <a:pt x="137601" y="2374899"/>
                  </a:lnTo>
                  <a:lnTo>
                    <a:pt x="135866" y="2369726"/>
                  </a:lnTo>
                  <a:lnTo>
                    <a:pt x="134656" y="2362199"/>
                  </a:lnTo>
                  <a:lnTo>
                    <a:pt x="159586" y="2362199"/>
                  </a:lnTo>
                  <a:lnTo>
                    <a:pt x="163488" y="2374899"/>
                  </a:lnTo>
                  <a:close/>
                </a:path>
                <a:path w="1256665" h="2692400">
                  <a:moveTo>
                    <a:pt x="237638" y="2374899"/>
                  </a:moveTo>
                  <a:lnTo>
                    <a:pt x="228193" y="2374899"/>
                  </a:lnTo>
                  <a:lnTo>
                    <a:pt x="234266" y="2362199"/>
                  </a:lnTo>
                  <a:lnTo>
                    <a:pt x="237638" y="2374899"/>
                  </a:lnTo>
                  <a:close/>
                </a:path>
                <a:path w="1256665" h="2692400">
                  <a:moveTo>
                    <a:pt x="262979" y="2374899"/>
                  </a:moveTo>
                  <a:lnTo>
                    <a:pt x="237638" y="2374899"/>
                  </a:lnTo>
                  <a:lnTo>
                    <a:pt x="238385" y="2362199"/>
                  </a:lnTo>
                  <a:lnTo>
                    <a:pt x="256738" y="2362199"/>
                  </a:lnTo>
                  <a:lnTo>
                    <a:pt x="262979" y="2374899"/>
                  </a:lnTo>
                  <a:close/>
                </a:path>
                <a:path w="1256665" h="2692400">
                  <a:moveTo>
                    <a:pt x="325703" y="2374899"/>
                  </a:moveTo>
                  <a:lnTo>
                    <a:pt x="324442" y="2374899"/>
                  </a:lnTo>
                  <a:lnTo>
                    <a:pt x="318797" y="2362199"/>
                  </a:lnTo>
                  <a:lnTo>
                    <a:pt x="326098" y="2362199"/>
                  </a:lnTo>
                  <a:lnTo>
                    <a:pt x="325703" y="2374899"/>
                  </a:lnTo>
                  <a:close/>
                </a:path>
                <a:path w="1256665" h="2692400">
                  <a:moveTo>
                    <a:pt x="349680" y="2374899"/>
                  </a:moveTo>
                  <a:lnTo>
                    <a:pt x="330396" y="2374899"/>
                  </a:lnTo>
                  <a:lnTo>
                    <a:pt x="328112" y="2362199"/>
                  </a:lnTo>
                  <a:lnTo>
                    <a:pt x="344885" y="2362199"/>
                  </a:lnTo>
                  <a:lnTo>
                    <a:pt x="349680" y="2374899"/>
                  </a:lnTo>
                  <a:close/>
                </a:path>
                <a:path w="1256665" h="2692400">
                  <a:moveTo>
                    <a:pt x="358816" y="2374899"/>
                  </a:moveTo>
                  <a:lnTo>
                    <a:pt x="348230" y="2362199"/>
                  </a:lnTo>
                  <a:lnTo>
                    <a:pt x="348803" y="2362199"/>
                  </a:lnTo>
                  <a:lnTo>
                    <a:pt x="358816" y="2374899"/>
                  </a:lnTo>
                  <a:close/>
                </a:path>
                <a:path w="1256665" h="2692400">
                  <a:moveTo>
                    <a:pt x="406559" y="2374899"/>
                  </a:moveTo>
                  <a:lnTo>
                    <a:pt x="403712" y="2374899"/>
                  </a:lnTo>
                  <a:lnTo>
                    <a:pt x="397044" y="2362199"/>
                  </a:lnTo>
                  <a:lnTo>
                    <a:pt x="406559" y="2374899"/>
                  </a:lnTo>
                  <a:close/>
                </a:path>
                <a:path w="1256665" h="2692400">
                  <a:moveTo>
                    <a:pt x="422969" y="2374899"/>
                  </a:moveTo>
                  <a:lnTo>
                    <a:pt x="406559" y="2374899"/>
                  </a:lnTo>
                  <a:lnTo>
                    <a:pt x="402792" y="2362199"/>
                  </a:lnTo>
                  <a:lnTo>
                    <a:pt x="422357" y="2362199"/>
                  </a:lnTo>
                  <a:lnTo>
                    <a:pt x="422969" y="2374899"/>
                  </a:lnTo>
                  <a:close/>
                </a:path>
                <a:path w="1256665" h="2692400">
                  <a:moveTo>
                    <a:pt x="432799" y="2373531"/>
                  </a:moveTo>
                  <a:lnTo>
                    <a:pt x="422357" y="2362199"/>
                  </a:lnTo>
                  <a:lnTo>
                    <a:pt x="429302" y="2362199"/>
                  </a:lnTo>
                  <a:lnTo>
                    <a:pt x="431429" y="2366985"/>
                  </a:lnTo>
                  <a:lnTo>
                    <a:pt x="432799" y="2373531"/>
                  </a:lnTo>
                  <a:close/>
                </a:path>
                <a:path w="1256665" h="2692400">
                  <a:moveTo>
                    <a:pt x="431429" y="2366985"/>
                  </a:moveTo>
                  <a:lnTo>
                    <a:pt x="429302" y="2362199"/>
                  </a:lnTo>
                  <a:lnTo>
                    <a:pt x="430427" y="2362199"/>
                  </a:lnTo>
                  <a:lnTo>
                    <a:pt x="431429" y="2366985"/>
                  </a:lnTo>
                  <a:close/>
                </a:path>
                <a:path w="1256665" h="2692400">
                  <a:moveTo>
                    <a:pt x="434947" y="2374899"/>
                  </a:moveTo>
                  <a:lnTo>
                    <a:pt x="431429" y="2366985"/>
                  </a:lnTo>
                  <a:lnTo>
                    <a:pt x="430427" y="2362199"/>
                  </a:lnTo>
                  <a:lnTo>
                    <a:pt x="434297" y="2362199"/>
                  </a:lnTo>
                  <a:lnTo>
                    <a:pt x="434947" y="2374899"/>
                  </a:lnTo>
                  <a:close/>
                </a:path>
                <a:path w="1256665" h="2692400">
                  <a:moveTo>
                    <a:pt x="516988" y="2374899"/>
                  </a:moveTo>
                  <a:lnTo>
                    <a:pt x="502206" y="2374899"/>
                  </a:lnTo>
                  <a:lnTo>
                    <a:pt x="506185" y="2362199"/>
                  </a:lnTo>
                  <a:lnTo>
                    <a:pt x="516988" y="2374899"/>
                  </a:lnTo>
                  <a:close/>
                </a:path>
                <a:path w="1256665" h="2692400">
                  <a:moveTo>
                    <a:pt x="535471" y="2374899"/>
                  </a:moveTo>
                  <a:lnTo>
                    <a:pt x="523282" y="2374899"/>
                  </a:lnTo>
                  <a:lnTo>
                    <a:pt x="517247" y="2362199"/>
                  </a:lnTo>
                  <a:lnTo>
                    <a:pt x="534832" y="2362199"/>
                  </a:lnTo>
                  <a:lnTo>
                    <a:pt x="535471" y="2374899"/>
                  </a:lnTo>
                  <a:close/>
                </a:path>
                <a:path w="1256665" h="2692400">
                  <a:moveTo>
                    <a:pt x="566161" y="2363962"/>
                  </a:moveTo>
                  <a:lnTo>
                    <a:pt x="564762" y="2362199"/>
                  </a:lnTo>
                  <a:lnTo>
                    <a:pt x="566385" y="2362199"/>
                  </a:lnTo>
                  <a:lnTo>
                    <a:pt x="566161" y="2363962"/>
                  </a:lnTo>
                  <a:close/>
                </a:path>
                <a:path w="1256665" h="2692400">
                  <a:moveTo>
                    <a:pt x="570626" y="2369585"/>
                  </a:moveTo>
                  <a:lnTo>
                    <a:pt x="569171" y="2367753"/>
                  </a:lnTo>
                  <a:lnTo>
                    <a:pt x="566385" y="2362199"/>
                  </a:lnTo>
                  <a:lnTo>
                    <a:pt x="569027" y="2362199"/>
                  </a:lnTo>
                  <a:lnTo>
                    <a:pt x="570626" y="2369585"/>
                  </a:lnTo>
                  <a:close/>
                </a:path>
                <a:path w="1256665" h="2692400">
                  <a:moveTo>
                    <a:pt x="590000" y="2374899"/>
                  </a:moveTo>
                  <a:lnTo>
                    <a:pt x="574845" y="2374899"/>
                  </a:lnTo>
                  <a:lnTo>
                    <a:pt x="569768" y="2362199"/>
                  </a:lnTo>
                  <a:lnTo>
                    <a:pt x="589659" y="2362199"/>
                  </a:lnTo>
                  <a:lnTo>
                    <a:pt x="590000" y="2374899"/>
                  </a:lnTo>
                  <a:close/>
                </a:path>
                <a:path w="1256665" h="2692400">
                  <a:moveTo>
                    <a:pt x="684955" y="2374899"/>
                  </a:moveTo>
                  <a:lnTo>
                    <a:pt x="658948" y="2374899"/>
                  </a:lnTo>
                  <a:lnTo>
                    <a:pt x="659359" y="2362199"/>
                  </a:lnTo>
                  <a:lnTo>
                    <a:pt x="674341" y="2362199"/>
                  </a:lnTo>
                  <a:lnTo>
                    <a:pt x="684955" y="2374899"/>
                  </a:lnTo>
                  <a:close/>
                </a:path>
                <a:path w="1256665" h="2692400">
                  <a:moveTo>
                    <a:pt x="791281" y="2374899"/>
                  </a:moveTo>
                  <a:lnTo>
                    <a:pt x="763959" y="2374899"/>
                  </a:lnTo>
                  <a:lnTo>
                    <a:pt x="761740" y="2362199"/>
                  </a:lnTo>
                  <a:lnTo>
                    <a:pt x="783920" y="2362199"/>
                  </a:lnTo>
                  <a:lnTo>
                    <a:pt x="791281" y="2374899"/>
                  </a:lnTo>
                  <a:close/>
                </a:path>
                <a:path w="1256665" h="2692400">
                  <a:moveTo>
                    <a:pt x="798365" y="2374899"/>
                  </a:moveTo>
                  <a:lnTo>
                    <a:pt x="790712" y="2362199"/>
                  </a:lnTo>
                  <a:lnTo>
                    <a:pt x="797034" y="2362199"/>
                  </a:lnTo>
                  <a:lnTo>
                    <a:pt x="798365" y="2374899"/>
                  </a:lnTo>
                  <a:close/>
                </a:path>
                <a:path w="1256665" h="2692400">
                  <a:moveTo>
                    <a:pt x="872112" y="2374899"/>
                  </a:moveTo>
                  <a:lnTo>
                    <a:pt x="843042" y="2374899"/>
                  </a:lnTo>
                  <a:lnTo>
                    <a:pt x="850625" y="2362199"/>
                  </a:lnTo>
                  <a:lnTo>
                    <a:pt x="871413" y="2362199"/>
                  </a:lnTo>
                  <a:lnTo>
                    <a:pt x="872112" y="2374899"/>
                  </a:lnTo>
                  <a:close/>
                </a:path>
                <a:path w="1256665" h="2692400">
                  <a:moveTo>
                    <a:pt x="571776" y="2374899"/>
                  </a:moveTo>
                  <a:lnTo>
                    <a:pt x="564767" y="2374899"/>
                  </a:lnTo>
                  <a:lnTo>
                    <a:pt x="566161" y="2363962"/>
                  </a:lnTo>
                  <a:lnTo>
                    <a:pt x="569171" y="2367753"/>
                  </a:lnTo>
                  <a:lnTo>
                    <a:pt x="571032" y="2371463"/>
                  </a:lnTo>
                  <a:lnTo>
                    <a:pt x="571776" y="2374899"/>
                  </a:lnTo>
                  <a:close/>
                </a:path>
                <a:path w="1256665" h="2692400">
                  <a:moveTo>
                    <a:pt x="574845" y="2374899"/>
                  </a:moveTo>
                  <a:lnTo>
                    <a:pt x="572756" y="2374899"/>
                  </a:lnTo>
                  <a:lnTo>
                    <a:pt x="571032" y="2371463"/>
                  </a:lnTo>
                  <a:lnTo>
                    <a:pt x="570626" y="2369585"/>
                  </a:lnTo>
                  <a:lnTo>
                    <a:pt x="574845" y="2374899"/>
                  </a:lnTo>
                  <a:close/>
                </a:path>
                <a:path w="1256665" h="2692400">
                  <a:moveTo>
                    <a:pt x="572756" y="2374899"/>
                  </a:moveTo>
                  <a:lnTo>
                    <a:pt x="571776" y="2374899"/>
                  </a:lnTo>
                  <a:lnTo>
                    <a:pt x="571032" y="2371463"/>
                  </a:lnTo>
                  <a:lnTo>
                    <a:pt x="572756" y="2374899"/>
                  </a:lnTo>
                  <a:close/>
                </a:path>
                <a:path w="1256665" h="2692400">
                  <a:moveTo>
                    <a:pt x="434059" y="2374899"/>
                  </a:moveTo>
                  <a:lnTo>
                    <a:pt x="433085" y="2374899"/>
                  </a:lnTo>
                  <a:lnTo>
                    <a:pt x="432799" y="2373531"/>
                  </a:lnTo>
                  <a:lnTo>
                    <a:pt x="434059" y="2374899"/>
                  </a:lnTo>
                  <a:close/>
                </a:path>
                <a:path w="1256665" h="2692400">
                  <a:moveTo>
                    <a:pt x="27922" y="2387599"/>
                  </a:moveTo>
                  <a:lnTo>
                    <a:pt x="11696" y="2387599"/>
                  </a:lnTo>
                  <a:lnTo>
                    <a:pt x="8968" y="2374899"/>
                  </a:lnTo>
                  <a:lnTo>
                    <a:pt x="25535" y="2374899"/>
                  </a:lnTo>
                  <a:lnTo>
                    <a:pt x="27922" y="2387599"/>
                  </a:lnTo>
                  <a:close/>
                </a:path>
                <a:path w="1256665" h="2692400">
                  <a:moveTo>
                    <a:pt x="43986" y="2387599"/>
                  </a:moveTo>
                  <a:lnTo>
                    <a:pt x="34395" y="2387599"/>
                  </a:lnTo>
                  <a:lnTo>
                    <a:pt x="32496" y="2374899"/>
                  </a:lnTo>
                  <a:lnTo>
                    <a:pt x="38953" y="2374899"/>
                  </a:lnTo>
                  <a:lnTo>
                    <a:pt x="43986" y="2387599"/>
                  </a:lnTo>
                  <a:close/>
                </a:path>
                <a:path w="1256665" h="2692400">
                  <a:moveTo>
                    <a:pt x="125623" y="2387599"/>
                  </a:moveTo>
                  <a:lnTo>
                    <a:pt x="125206" y="2387599"/>
                  </a:lnTo>
                  <a:lnTo>
                    <a:pt x="118403" y="2374899"/>
                  </a:lnTo>
                  <a:lnTo>
                    <a:pt x="124493" y="2384030"/>
                  </a:lnTo>
                  <a:lnTo>
                    <a:pt x="125623" y="2387599"/>
                  </a:lnTo>
                  <a:close/>
                </a:path>
                <a:path w="1256665" h="2692400">
                  <a:moveTo>
                    <a:pt x="154298" y="2387599"/>
                  </a:moveTo>
                  <a:lnTo>
                    <a:pt x="126873" y="2387599"/>
                  </a:lnTo>
                  <a:lnTo>
                    <a:pt x="124493" y="2384030"/>
                  </a:lnTo>
                  <a:lnTo>
                    <a:pt x="121602" y="2374899"/>
                  </a:lnTo>
                  <a:lnTo>
                    <a:pt x="149622" y="2374899"/>
                  </a:lnTo>
                  <a:lnTo>
                    <a:pt x="154298" y="2387599"/>
                  </a:lnTo>
                  <a:close/>
                </a:path>
                <a:path w="1256665" h="2692400">
                  <a:moveTo>
                    <a:pt x="157491" y="2387599"/>
                  </a:moveTo>
                  <a:lnTo>
                    <a:pt x="154666" y="2387599"/>
                  </a:lnTo>
                  <a:lnTo>
                    <a:pt x="149622" y="2374899"/>
                  </a:lnTo>
                  <a:lnTo>
                    <a:pt x="154341" y="2374899"/>
                  </a:lnTo>
                  <a:lnTo>
                    <a:pt x="157491" y="2387599"/>
                  </a:lnTo>
                  <a:close/>
                </a:path>
                <a:path w="1256665" h="2692400">
                  <a:moveTo>
                    <a:pt x="254720" y="2387599"/>
                  </a:moveTo>
                  <a:lnTo>
                    <a:pt x="225769" y="2387599"/>
                  </a:lnTo>
                  <a:lnTo>
                    <a:pt x="225958" y="2374899"/>
                  </a:lnTo>
                  <a:lnTo>
                    <a:pt x="249193" y="2374899"/>
                  </a:lnTo>
                  <a:lnTo>
                    <a:pt x="254720" y="2387599"/>
                  </a:lnTo>
                  <a:close/>
                </a:path>
                <a:path w="1256665" h="2692400">
                  <a:moveTo>
                    <a:pt x="254812" y="2387599"/>
                  </a:moveTo>
                  <a:lnTo>
                    <a:pt x="249193" y="2374899"/>
                  </a:lnTo>
                  <a:lnTo>
                    <a:pt x="254812" y="2387599"/>
                  </a:lnTo>
                  <a:close/>
                </a:path>
                <a:path w="1256665" h="2692400">
                  <a:moveTo>
                    <a:pt x="254812" y="2387575"/>
                  </a:moveTo>
                  <a:lnTo>
                    <a:pt x="249193" y="2374899"/>
                  </a:lnTo>
                  <a:lnTo>
                    <a:pt x="254611" y="2374899"/>
                  </a:lnTo>
                  <a:lnTo>
                    <a:pt x="254869" y="2376333"/>
                  </a:lnTo>
                  <a:lnTo>
                    <a:pt x="254812" y="2387575"/>
                  </a:lnTo>
                  <a:close/>
                </a:path>
                <a:path w="1256665" h="2692400">
                  <a:moveTo>
                    <a:pt x="254869" y="2376333"/>
                  </a:moveTo>
                  <a:lnTo>
                    <a:pt x="254611" y="2374899"/>
                  </a:lnTo>
                  <a:lnTo>
                    <a:pt x="254876" y="2374899"/>
                  </a:lnTo>
                  <a:lnTo>
                    <a:pt x="254869" y="2376333"/>
                  </a:lnTo>
                  <a:close/>
                </a:path>
                <a:path w="1256665" h="2692400">
                  <a:moveTo>
                    <a:pt x="259558" y="2387599"/>
                  </a:moveTo>
                  <a:lnTo>
                    <a:pt x="256895" y="2387599"/>
                  </a:lnTo>
                  <a:lnTo>
                    <a:pt x="254869" y="2376333"/>
                  </a:lnTo>
                  <a:lnTo>
                    <a:pt x="254876" y="2374899"/>
                  </a:lnTo>
                  <a:lnTo>
                    <a:pt x="259098" y="2374899"/>
                  </a:lnTo>
                  <a:lnTo>
                    <a:pt x="259558" y="2387599"/>
                  </a:lnTo>
                  <a:close/>
                </a:path>
                <a:path w="1256665" h="2692400">
                  <a:moveTo>
                    <a:pt x="355688" y="2387599"/>
                  </a:moveTo>
                  <a:lnTo>
                    <a:pt x="323576" y="2387599"/>
                  </a:lnTo>
                  <a:lnTo>
                    <a:pt x="321714" y="2374899"/>
                  </a:lnTo>
                  <a:lnTo>
                    <a:pt x="350454" y="2374899"/>
                  </a:lnTo>
                  <a:lnTo>
                    <a:pt x="355688" y="2387599"/>
                  </a:lnTo>
                  <a:close/>
                </a:path>
                <a:path w="1256665" h="2692400">
                  <a:moveTo>
                    <a:pt x="399750" y="2387599"/>
                  </a:moveTo>
                  <a:lnTo>
                    <a:pt x="395523" y="2387599"/>
                  </a:lnTo>
                  <a:lnTo>
                    <a:pt x="391783" y="2374899"/>
                  </a:lnTo>
                  <a:lnTo>
                    <a:pt x="399042" y="2381281"/>
                  </a:lnTo>
                  <a:lnTo>
                    <a:pt x="399750" y="2387599"/>
                  </a:lnTo>
                  <a:close/>
                </a:path>
                <a:path w="1256665" h="2692400">
                  <a:moveTo>
                    <a:pt x="417752" y="2387599"/>
                  </a:moveTo>
                  <a:lnTo>
                    <a:pt x="406229" y="2387599"/>
                  </a:lnTo>
                  <a:lnTo>
                    <a:pt x="399042" y="2381281"/>
                  </a:lnTo>
                  <a:lnTo>
                    <a:pt x="398327" y="2374899"/>
                  </a:lnTo>
                  <a:lnTo>
                    <a:pt x="420225" y="2374899"/>
                  </a:lnTo>
                  <a:lnTo>
                    <a:pt x="417752" y="2387599"/>
                  </a:lnTo>
                  <a:close/>
                </a:path>
                <a:path w="1256665" h="2692400">
                  <a:moveTo>
                    <a:pt x="427813" y="2387599"/>
                  </a:moveTo>
                  <a:lnTo>
                    <a:pt x="425085" y="2387599"/>
                  </a:lnTo>
                  <a:lnTo>
                    <a:pt x="420225" y="2374899"/>
                  </a:lnTo>
                  <a:lnTo>
                    <a:pt x="421021" y="2374899"/>
                  </a:lnTo>
                  <a:lnTo>
                    <a:pt x="427813" y="2387599"/>
                  </a:lnTo>
                  <a:close/>
                </a:path>
                <a:path w="1256665" h="2692400">
                  <a:moveTo>
                    <a:pt x="528586" y="2387599"/>
                  </a:moveTo>
                  <a:lnTo>
                    <a:pt x="502861" y="2387599"/>
                  </a:lnTo>
                  <a:lnTo>
                    <a:pt x="502455" y="2374899"/>
                  </a:lnTo>
                  <a:lnTo>
                    <a:pt x="524479" y="2374899"/>
                  </a:lnTo>
                  <a:lnTo>
                    <a:pt x="528586" y="2387599"/>
                  </a:lnTo>
                  <a:close/>
                </a:path>
                <a:path w="1256665" h="2692400">
                  <a:moveTo>
                    <a:pt x="560703" y="2379300"/>
                  </a:moveTo>
                  <a:lnTo>
                    <a:pt x="557791" y="2374899"/>
                  </a:lnTo>
                  <a:lnTo>
                    <a:pt x="560973" y="2374899"/>
                  </a:lnTo>
                  <a:lnTo>
                    <a:pt x="560703" y="2379300"/>
                  </a:lnTo>
                  <a:close/>
                </a:path>
                <a:path w="1256665" h="2692400">
                  <a:moveTo>
                    <a:pt x="567755" y="2387599"/>
                  </a:moveTo>
                  <a:lnTo>
                    <a:pt x="566196" y="2387599"/>
                  </a:lnTo>
                  <a:lnTo>
                    <a:pt x="560703" y="2379300"/>
                  </a:lnTo>
                  <a:lnTo>
                    <a:pt x="560973" y="2374899"/>
                  </a:lnTo>
                  <a:lnTo>
                    <a:pt x="567755" y="2387599"/>
                  </a:lnTo>
                  <a:close/>
                </a:path>
                <a:path w="1256665" h="2692400">
                  <a:moveTo>
                    <a:pt x="590236" y="2387599"/>
                  </a:moveTo>
                  <a:lnTo>
                    <a:pt x="567755" y="2387599"/>
                  </a:lnTo>
                  <a:lnTo>
                    <a:pt x="560973" y="2374899"/>
                  </a:lnTo>
                  <a:lnTo>
                    <a:pt x="586363" y="2374899"/>
                  </a:lnTo>
                  <a:lnTo>
                    <a:pt x="590236" y="2387599"/>
                  </a:lnTo>
                  <a:close/>
                </a:path>
                <a:path w="1256665" h="2692400">
                  <a:moveTo>
                    <a:pt x="591602" y="2387599"/>
                  </a:moveTo>
                  <a:lnTo>
                    <a:pt x="586363" y="2374899"/>
                  </a:lnTo>
                  <a:lnTo>
                    <a:pt x="591131" y="2374899"/>
                  </a:lnTo>
                  <a:lnTo>
                    <a:pt x="591602" y="2387599"/>
                  </a:lnTo>
                  <a:close/>
                </a:path>
                <a:path w="1256665" h="2692400">
                  <a:moveTo>
                    <a:pt x="680451" y="2387599"/>
                  </a:moveTo>
                  <a:lnTo>
                    <a:pt x="661762" y="2387599"/>
                  </a:lnTo>
                  <a:lnTo>
                    <a:pt x="652783" y="2374899"/>
                  </a:lnTo>
                  <a:lnTo>
                    <a:pt x="687834" y="2374899"/>
                  </a:lnTo>
                  <a:lnTo>
                    <a:pt x="680451" y="2387599"/>
                  </a:lnTo>
                  <a:close/>
                </a:path>
                <a:path w="1256665" h="2692400">
                  <a:moveTo>
                    <a:pt x="794896" y="2387599"/>
                  </a:moveTo>
                  <a:lnTo>
                    <a:pt x="765226" y="2387599"/>
                  </a:lnTo>
                  <a:lnTo>
                    <a:pt x="768067" y="2374899"/>
                  </a:lnTo>
                  <a:lnTo>
                    <a:pt x="784867" y="2374899"/>
                  </a:lnTo>
                  <a:lnTo>
                    <a:pt x="794896" y="2387599"/>
                  </a:lnTo>
                  <a:close/>
                </a:path>
                <a:path w="1256665" h="2692400">
                  <a:moveTo>
                    <a:pt x="873362" y="2387599"/>
                  </a:moveTo>
                  <a:lnTo>
                    <a:pt x="836536" y="2387599"/>
                  </a:lnTo>
                  <a:lnTo>
                    <a:pt x="838414" y="2374899"/>
                  </a:lnTo>
                  <a:lnTo>
                    <a:pt x="869784" y="2374899"/>
                  </a:lnTo>
                  <a:lnTo>
                    <a:pt x="873362" y="2387599"/>
                  </a:lnTo>
                  <a:close/>
                </a:path>
                <a:path w="1256665" h="2692400">
                  <a:moveTo>
                    <a:pt x="566196" y="2387599"/>
                  </a:moveTo>
                  <a:lnTo>
                    <a:pt x="560194" y="2387599"/>
                  </a:lnTo>
                  <a:lnTo>
                    <a:pt x="560703" y="2379300"/>
                  </a:lnTo>
                  <a:lnTo>
                    <a:pt x="566196" y="2387599"/>
                  </a:lnTo>
                  <a:close/>
                </a:path>
                <a:path w="1256665" h="2692400">
                  <a:moveTo>
                    <a:pt x="21465" y="2400299"/>
                  </a:moveTo>
                  <a:lnTo>
                    <a:pt x="5125" y="2400299"/>
                  </a:lnTo>
                  <a:lnTo>
                    <a:pt x="4822" y="2387599"/>
                  </a:lnTo>
                  <a:lnTo>
                    <a:pt x="31440" y="2387599"/>
                  </a:lnTo>
                  <a:lnTo>
                    <a:pt x="21465" y="2400299"/>
                  </a:lnTo>
                  <a:close/>
                </a:path>
                <a:path w="1256665" h="2692400">
                  <a:moveTo>
                    <a:pt x="143089" y="2400299"/>
                  </a:moveTo>
                  <a:lnTo>
                    <a:pt x="116758" y="2400299"/>
                  </a:lnTo>
                  <a:lnTo>
                    <a:pt x="118533" y="2387599"/>
                  </a:lnTo>
                  <a:lnTo>
                    <a:pt x="140442" y="2387599"/>
                  </a:lnTo>
                  <a:lnTo>
                    <a:pt x="143089" y="2400299"/>
                  </a:lnTo>
                  <a:close/>
                </a:path>
                <a:path w="1256665" h="2692400">
                  <a:moveTo>
                    <a:pt x="145472" y="2394425"/>
                  </a:moveTo>
                  <a:lnTo>
                    <a:pt x="140442" y="2387599"/>
                  </a:lnTo>
                  <a:lnTo>
                    <a:pt x="142266" y="2387599"/>
                  </a:lnTo>
                  <a:lnTo>
                    <a:pt x="145472" y="2394425"/>
                  </a:lnTo>
                  <a:close/>
                </a:path>
                <a:path w="1256665" h="2692400">
                  <a:moveTo>
                    <a:pt x="152966" y="2400299"/>
                  </a:moveTo>
                  <a:lnTo>
                    <a:pt x="148907" y="2387599"/>
                  </a:lnTo>
                  <a:lnTo>
                    <a:pt x="149838" y="2387599"/>
                  </a:lnTo>
                  <a:lnTo>
                    <a:pt x="150368" y="2388530"/>
                  </a:lnTo>
                  <a:lnTo>
                    <a:pt x="152966" y="2400299"/>
                  </a:lnTo>
                  <a:close/>
                </a:path>
                <a:path w="1256665" h="2692400">
                  <a:moveTo>
                    <a:pt x="157075" y="2400299"/>
                  </a:moveTo>
                  <a:lnTo>
                    <a:pt x="150368" y="2388530"/>
                  </a:lnTo>
                  <a:lnTo>
                    <a:pt x="150163" y="2387599"/>
                  </a:lnTo>
                  <a:lnTo>
                    <a:pt x="151592" y="2387599"/>
                  </a:lnTo>
                  <a:lnTo>
                    <a:pt x="157075" y="2400299"/>
                  </a:lnTo>
                  <a:close/>
                </a:path>
                <a:path w="1256665" h="2692400">
                  <a:moveTo>
                    <a:pt x="225820" y="2389945"/>
                  </a:moveTo>
                  <a:lnTo>
                    <a:pt x="224145" y="2387599"/>
                  </a:lnTo>
                  <a:lnTo>
                    <a:pt x="225974" y="2387599"/>
                  </a:lnTo>
                  <a:lnTo>
                    <a:pt x="225820" y="2389945"/>
                  </a:lnTo>
                  <a:close/>
                </a:path>
                <a:path w="1256665" h="2692400">
                  <a:moveTo>
                    <a:pt x="251542" y="2400299"/>
                  </a:moveTo>
                  <a:lnTo>
                    <a:pt x="237741" y="2400299"/>
                  </a:lnTo>
                  <a:lnTo>
                    <a:pt x="230640" y="2387599"/>
                  </a:lnTo>
                  <a:lnTo>
                    <a:pt x="247835" y="2387599"/>
                  </a:lnTo>
                  <a:lnTo>
                    <a:pt x="251542" y="2400299"/>
                  </a:lnTo>
                  <a:close/>
                </a:path>
                <a:path w="1256665" h="2692400">
                  <a:moveTo>
                    <a:pt x="260083" y="2400299"/>
                  </a:moveTo>
                  <a:lnTo>
                    <a:pt x="254319" y="2400299"/>
                  </a:lnTo>
                  <a:lnTo>
                    <a:pt x="247835" y="2387599"/>
                  </a:lnTo>
                  <a:lnTo>
                    <a:pt x="249453" y="2387599"/>
                  </a:lnTo>
                  <a:lnTo>
                    <a:pt x="260083" y="2400299"/>
                  </a:lnTo>
                  <a:close/>
                </a:path>
                <a:path w="1256665" h="2692400">
                  <a:moveTo>
                    <a:pt x="260392" y="2400299"/>
                  </a:moveTo>
                  <a:lnTo>
                    <a:pt x="249453" y="2387599"/>
                  </a:lnTo>
                  <a:lnTo>
                    <a:pt x="258568" y="2387599"/>
                  </a:lnTo>
                  <a:lnTo>
                    <a:pt x="260392" y="2400299"/>
                  </a:lnTo>
                  <a:close/>
                </a:path>
                <a:path w="1256665" h="2692400">
                  <a:moveTo>
                    <a:pt x="320494" y="2392725"/>
                  </a:moveTo>
                  <a:lnTo>
                    <a:pt x="315739" y="2387599"/>
                  </a:lnTo>
                  <a:lnTo>
                    <a:pt x="320383" y="2387599"/>
                  </a:lnTo>
                  <a:lnTo>
                    <a:pt x="320494" y="2392725"/>
                  </a:lnTo>
                  <a:close/>
                </a:path>
                <a:path w="1256665" h="2692400">
                  <a:moveTo>
                    <a:pt x="346822" y="2400299"/>
                  </a:moveTo>
                  <a:lnTo>
                    <a:pt x="327522" y="2400299"/>
                  </a:lnTo>
                  <a:lnTo>
                    <a:pt x="327657" y="2387599"/>
                  </a:lnTo>
                  <a:lnTo>
                    <a:pt x="345307" y="2387599"/>
                  </a:lnTo>
                  <a:lnTo>
                    <a:pt x="346822" y="2400299"/>
                  </a:lnTo>
                  <a:close/>
                </a:path>
                <a:path w="1256665" h="2692400">
                  <a:moveTo>
                    <a:pt x="402429" y="2400299"/>
                  </a:moveTo>
                  <a:lnTo>
                    <a:pt x="398652" y="2400299"/>
                  </a:lnTo>
                  <a:lnTo>
                    <a:pt x="399333" y="2387599"/>
                  </a:lnTo>
                  <a:lnTo>
                    <a:pt x="402429" y="2400299"/>
                  </a:lnTo>
                  <a:close/>
                </a:path>
                <a:path w="1256665" h="2692400">
                  <a:moveTo>
                    <a:pt x="419013" y="2400299"/>
                  </a:moveTo>
                  <a:lnTo>
                    <a:pt x="406559" y="2400299"/>
                  </a:lnTo>
                  <a:lnTo>
                    <a:pt x="401147" y="2387599"/>
                  </a:lnTo>
                  <a:lnTo>
                    <a:pt x="415938" y="2387599"/>
                  </a:lnTo>
                  <a:lnTo>
                    <a:pt x="419013" y="2400299"/>
                  </a:lnTo>
                  <a:close/>
                </a:path>
                <a:path w="1256665" h="2692400">
                  <a:moveTo>
                    <a:pt x="423153" y="2400299"/>
                  </a:moveTo>
                  <a:lnTo>
                    <a:pt x="415938" y="2387599"/>
                  </a:lnTo>
                  <a:lnTo>
                    <a:pt x="423407" y="2387599"/>
                  </a:lnTo>
                  <a:lnTo>
                    <a:pt x="423153" y="2400299"/>
                  </a:lnTo>
                  <a:close/>
                </a:path>
                <a:path w="1256665" h="2692400">
                  <a:moveTo>
                    <a:pt x="520230" y="2400299"/>
                  </a:moveTo>
                  <a:lnTo>
                    <a:pt x="505275" y="2400299"/>
                  </a:lnTo>
                  <a:lnTo>
                    <a:pt x="500393" y="2387599"/>
                  </a:lnTo>
                  <a:lnTo>
                    <a:pt x="519385" y="2387599"/>
                  </a:lnTo>
                  <a:lnTo>
                    <a:pt x="520230" y="2400299"/>
                  </a:lnTo>
                  <a:close/>
                </a:path>
                <a:path w="1256665" h="2692400">
                  <a:moveTo>
                    <a:pt x="531293" y="2400299"/>
                  </a:moveTo>
                  <a:lnTo>
                    <a:pt x="519385" y="2387599"/>
                  </a:lnTo>
                  <a:lnTo>
                    <a:pt x="531531" y="2387599"/>
                  </a:lnTo>
                  <a:lnTo>
                    <a:pt x="531293" y="2400299"/>
                  </a:lnTo>
                  <a:close/>
                </a:path>
                <a:path w="1256665" h="2692400">
                  <a:moveTo>
                    <a:pt x="563452" y="2400299"/>
                  </a:moveTo>
                  <a:lnTo>
                    <a:pt x="560156" y="2400299"/>
                  </a:lnTo>
                  <a:lnTo>
                    <a:pt x="557677" y="2387599"/>
                  </a:lnTo>
                  <a:lnTo>
                    <a:pt x="558862" y="2387599"/>
                  </a:lnTo>
                  <a:lnTo>
                    <a:pt x="563452" y="2400299"/>
                  </a:lnTo>
                  <a:close/>
                </a:path>
                <a:path w="1256665" h="2692400">
                  <a:moveTo>
                    <a:pt x="582217" y="2400299"/>
                  </a:moveTo>
                  <a:lnTo>
                    <a:pt x="564940" y="2400299"/>
                  </a:lnTo>
                  <a:lnTo>
                    <a:pt x="559463" y="2387599"/>
                  </a:lnTo>
                  <a:lnTo>
                    <a:pt x="575051" y="2387599"/>
                  </a:lnTo>
                  <a:lnTo>
                    <a:pt x="582217" y="2400299"/>
                  </a:lnTo>
                  <a:close/>
                </a:path>
                <a:path w="1256665" h="2692400">
                  <a:moveTo>
                    <a:pt x="591380" y="2400299"/>
                  </a:moveTo>
                  <a:lnTo>
                    <a:pt x="584679" y="2400299"/>
                  </a:lnTo>
                  <a:lnTo>
                    <a:pt x="575051" y="2387599"/>
                  </a:lnTo>
                  <a:lnTo>
                    <a:pt x="583635" y="2387599"/>
                  </a:lnTo>
                  <a:lnTo>
                    <a:pt x="591380" y="2400299"/>
                  </a:lnTo>
                  <a:close/>
                </a:path>
                <a:path w="1256665" h="2692400">
                  <a:moveTo>
                    <a:pt x="676370" y="2400299"/>
                  </a:moveTo>
                  <a:lnTo>
                    <a:pt x="652069" y="2400299"/>
                  </a:lnTo>
                  <a:lnTo>
                    <a:pt x="651252" y="2387599"/>
                  </a:lnTo>
                  <a:lnTo>
                    <a:pt x="675910" y="2387599"/>
                  </a:lnTo>
                  <a:lnTo>
                    <a:pt x="676370" y="2400299"/>
                  </a:lnTo>
                  <a:close/>
                </a:path>
                <a:path w="1256665" h="2692400">
                  <a:moveTo>
                    <a:pt x="796054" y="2400299"/>
                  </a:moveTo>
                  <a:lnTo>
                    <a:pt x="770568" y="2400299"/>
                  </a:lnTo>
                  <a:lnTo>
                    <a:pt x="770757" y="2387599"/>
                  </a:lnTo>
                  <a:lnTo>
                    <a:pt x="789619" y="2387599"/>
                  </a:lnTo>
                  <a:lnTo>
                    <a:pt x="796054" y="2400299"/>
                  </a:lnTo>
                  <a:close/>
                </a:path>
                <a:path w="1256665" h="2692400">
                  <a:moveTo>
                    <a:pt x="859559" y="2400299"/>
                  </a:moveTo>
                  <a:lnTo>
                    <a:pt x="850213" y="2400299"/>
                  </a:lnTo>
                  <a:lnTo>
                    <a:pt x="846603" y="2387599"/>
                  </a:lnTo>
                  <a:lnTo>
                    <a:pt x="858969" y="2387599"/>
                  </a:lnTo>
                  <a:lnTo>
                    <a:pt x="859559" y="2400299"/>
                  </a:lnTo>
                  <a:close/>
                </a:path>
                <a:path w="1256665" h="2692400">
                  <a:moveTo>
                    <a:pt x="870012" y="2412999"/>
                  </a:moveTo>
                  <a:lnTo>
                    <a:pt x="838522" y="2412999"/>
                  </a:lnTo>
                  <a:lnTo>
                    <a:pt x="841591" y="2400299"/>
                  </a:lnTo>
                  <a:lnTo>
                    <a:pt x="862254" y="2400299"/>
                  </a:lnTo>
                  <a:lnTo>
                    <a:pt x="864874" y="2387599"/>
                  </a:lnTo>
                  <a:lnTo>
                    <a:pt x="868491" y="2387599"/>
                  </a:lnTo>
                  <a:lnTo>
                    <a:pt x="870104" y="2400299"/>
                  </a:lnTo>
                  <a:lnTo>
                    <a:pt x="870012" y="2412999"/>
                  </a:lnTo>
                  <a:close/>
                </a:path>
                <a:path w="1256665" h="2692400">
                  <a:moveTo>
                    <a:pt x="233216" y="2400299"/>
                  </a:moveTo>
                  <a:lnTo>
                    <a:pt x="225141" y="2400299"/>
                  </a:lnTo>
                  <a:lnTo>
                    <a:pt x="225820" y="2389945"/>
                  </a:lnTo>
                  <a:lnTo>
                    <a:pt x="233216" y="2400299"/>
                  </a:lnTo>
                  <a:close/>
                </a:path>
                <a:path w="1256665" h="2692400">
                  <a:moveTo>
                    <a:pt x="327522" y="2400299"/>
                  </a:moveTo>
                  <a:lnTo>
                    <a:pt x="320659" y="2400299"/>
                  </a:lnTo>
                  <a:lnTo>
                    <a:pt x="320494" y="2392725"/>
                  </a:lnTo>
                  <a:lnTo>
                    <a:pt x="327522" y="2400299"/>
                  </a:lnTo>
                  <a:close/>
                </a:path>
                <a:path w="1256665" h="2692400">
                  <a:moveTo>
                    <a:pt x="149800" y="2400299"/>
                  </a:moveTo>
                  <a:lnTo>
                    <a:pt x="148231" y="2400299"/>
                  </a:lnTo>
                  <a:lnTo>
                    <a:pt x="145472" y="2394425"/>
                  </a:lnTo>
                  <a:lnTo>
                    <a:pt x="149800" y="2400299"/>
                  </a:lnTo>
                  <a:close/>
                </a:path>
                <a:path w="1256665" h="2692400">
                  <a:moveTo>
                    <a:pt x="24310" y="2412999"/>
                  </a:moveTo>
                  <a:lnTo>
                    <a:pt x="15116" y="2412999"/>
                  </a:lnTo>
                  <a:lnTo>
                    <a:pt x="2576" y="2400299"/>
                  </a:lnTo>
                  <a:lnTo>
                    <a:pt x="23537" y="2400299"/>
                  </a:lnTo>
                  <a:lnTo>
                    <a:pt x="24310" y="2412999"/>
                  </a:lnTo>
                  <a:close/>
                </a:path>
                <a:path w="1256665" h="2692400">
                  <a:moveTo>
                    <a:pt x="104785" y="2412999"/>
                  </a:moveTo>
                  <a:lnTo>
                    <a:pt x="103779" y="2412999"/>
                  </a:lnTo>
                  <a:lnTo>
                    <a:pt x="100964" y="2400299"/>
                  </a:lnTo>
                  <a:lnTo>
                    <a:pt x="104785" y="2412999"/>
                  </a:lnTo>
                  <a:close/>
                </a:path>
                <a:path w="1256665" h="2692400">
                  <a:moveTo>
                    <a:pt x="116969" y="2412999"/>
                  </a:moveTo>
                  <a:lnTo>
                    <a:pt x="109657" y="2412999"/>
                  </a:lnTo>
                  <a:lnTo>
                    <a:pt x="110517" y="2400299"/>
                  </a:lnTo>
                  <a:lnTo>
                    <a:pt x="111399" y="2400299"/>
                  </a:lnTo>
                  <a:lnTo>
                    <a:pt x="116969" y="2412999"/>
                  </a:lnTo>
                  <a:close/>
                </a:path>
                <a:path w="1256665" h="2692400">
                  <a:moveTo>
                    <a:pt x="122917" y="2412999"/>
                  </a:moveTo>
                  <a:lnTo>
                    <a:pt x="116969" y="2412999"/>
                  </a:lnTo>
                  <a:lnTo>
                    <a:pt x="111399" y="2400299"/>
                  </a:lnTo>
                  <a:lnTo>
                    <a:pt x="113846" y="2400299"/>
                  </a:lnTo>
                  <a:lnTo>
                    <a:pt x="122917" y="2412999"/>
                  </a:lnTo>
                  <a:close/>
                </a:path>
                <a:path w="1256665" h="2692400">
                  <a:moveTo>
                    <a:pt x="135701" y="2412999"/>
                  </a:moveTo>
                  <a:lnTo>
                    <a:pt x="122917" y="2412999"/>
                  </a:lnTo>
                  <a:lnTo>
                    <a:pt x="113846" y="2400299"/>
                  </a:lnTo>
                  <a:lnTo>
                    <a:pt x="129027" y="2400299"/>
                  </a:lnTo>
                  <a:lnTo>
                    <a:pt x="134091" y="2409439"/>
                  </a:lnTo>
                  <a:lnTo>
                    <a:pt x="135701" y="2412999"/>
                  </a:lnTo>
                  <a:close/>
                </a:path>
                <a:path w="1256665" h="2692400">
                  <a:moveTo>
                    <a:pt x="134091" y="2409439"/>
                  </a:moveTo>
                  <a:lnTo>
                    <a:pt x="129027" y="2400299"/>
                  </a:lnTo>
                  <a:lnTo>
                    <a:pt x="129958" y="2400299"/>
                  </a:lnTo>
                  <a:lnTo>
                    <a:pt x="134091" y="2409439"/>
                  </a:lnTo>
                  <a:close/>
                </a:path>
                <a:path w="1256665" h="2692400">
                  <a:moveTo>
                    <a:pt x="138266" y="2412999"/>
                  </a:moveTo>
                  <a:lnTo>
                    <a:pt x="136064" y="2412999"/>
                  </a:lnTo>
                  <a:lnTo>
                    <a:pt x="134091" y="2409439"/>
                  </a:lnTo>
                  <a:lnTo>
                    <a:pt x="129958" y="2400299"/>
                  </a:lnTo>
                  <a:lnTo>
                    <a:pt x="132123" y="2400299"/>
                  </a:lnTo>
                  <a:lnTo>
                    <a:pt x="138266" y="2412999"/>
                  </a:lnTo>
                  <a:close/>
                </a:path>
                <a:path w="1256665" h="2692400">
                  <a:moveTo>
                    <a:pt x="141600" y="2412999"/>
                  </a:moveTo>
                  <a:lnTo>
                    <a:pt x="136453" y="2400299"/>
                  </a:lnTo>
                  <a:lnTo>
                    <a:pt x="139787" y="2400299"/>
                  </a:lnTo>
                  <a:lnTo>
                    <a:pt x="141600" y="2412999"/>
                  </a:lnTo>
                  <a:close/>
                </a:path>
                <a:path w="1256665" h="2692400">
                  <a:moveTo>
                    <a:pt x="227923" y="2412999"/>
                  </a:moveTo>
                  <a:lnTo>
                    <a:pt x="217190" y="2412999"/>
                  </a:lnTo>
                  <a:lnTo>
                    <a:pt x="216292" y="2400299"/>
                  </a:lnTo>
                  <a:lnTo>
                    <a:pt x="220059" y="2400299"/>
                  </a:lnTo>
                  <a:lnTo>
                    <a:pt x="227923" y="2412999"/>
                  </a:lnTo>
                  <a:close/>
                </a:path>
                <a:path w="1256665" h="2692400">
                  <a:moveTo>
                    <a:pt x="224996" y="2403089"/>
                  </a:moveTo>
                  <a:lnTo>
                    <a:pt x="222343" y="2400299"/>
                  </a:lnTo>
                  <a:lnTo>
                    <a:pt x="222684" y="2400299"/>
                  </a:lnTo>
                  <a:lnTo>
                    <a:pt x="224871" y="2402666"/>
                  </a:lnTo>
                  <a:lnTo>
                    <a:pt x="224996" y="2403089"/>
                  </a:lnTo>
                  <a:close/>
                </a:path>
                <a:path w="1256665" h="2692400">
                  <a:moveTo>
                    <a:pt x="247494" y="2412999"/>
                  </a:moveTo>
                  <a:lnTo>
                    <a:pt x="234423" y="2412999"/>
                  </a:lnTo>
                  <a:lnTo>
                    <a:pt x="224871" y="2402666"/>
                  </a:lnTo>
                  <a:lnTo>
                    <a:pt x="224172" y="2400299"/>
                  </a:lnTo>
                  <a:lnTo>
                    <a:pt x="246168" y="2400299"/>
                  </a:lnTo>
                  <a:lnTo>
                    <a:pt x="247494" y="2412999"/>
                  </a:lnTo>
                  <a:close/>
                </a:path>
                <a:path w="1256665" h="2692400">
                  <a:moveTo>
                    <a:pt x="337903" y="2412999"/>
                  </a:moveTo>
                  <a:lnTo>
                    <a:pt x="308919" y="2412999"/>
                  </a:lnTo>
                  <a:lnTo>
                    <a:pt x="307453" y="2400299"/>
                  </a:lnTo>
                  <a:lnTo>
                    <a:pt x="337589" y="2400299"/>
                  </a:lnTo>
                  <a:lnTo>
                    <a:pt x="337864" y="2401787"/>
                  </a:lnTo>
                  <a:lnTo>
                    <a:pt x="337903" y="2412999"/>
                  </a:lnTo>
                  <a:close/>
                </a:path>
                <a:path w="1256665" h="2692400">
                  <a:moveTo>
                    <a:pt x="337864" y="2401787"/>
                  </a:moveTo>
                  <a:lnTo>
                    <a:pt x="337589" y="2400299"/>
                  </a:lnTo>
                  <a:lnTo>
                    <a:pt x="337859" y="2400299"/>
                  </a:lnTo>
                  <a:lnTo>
                    <a:pt x="337864" y="2401787"/>
                  </a:lnTo>
                  <a:close/>
                </a:path>
                <a:path w="1256665" h="2692400">
                  <a:moveTo>
                    <a:pt x="342601" y="2412999"/>
                  </a:moveTo>
                  <a:lnTo>
                    <a:pt x="339943" y="2412999"/>
                  </a:lnTo>
                  <a:lnTo>
                    <a:pt x="337864" y="2401787"/>
                  </a:lnTo>
                  <a:lnTo>
                    <a:pt x="337859" y="2400299"/>
                  </a:lnTo>
                  <a:lnTo>
                    <a:pt x="342097" y="2400299"/>
                  </a:lnTo>
                  <a:lnTo>
                    <a:pt x="342601" y="2412999"/>
                  </a:lnTo>
                  <a:close/>
                </a:path>
                <a:path w="1256665" h="2692400">
                  <a:moveTo>
                    <a:pt x="424474" y="2412999"/>
                  </a:moveTo>
                  <a:lnTo>
                    <a:pt x="394089" y="2412999"/>
                  </a:lnTo>
                  <a:lnTo>
                    <a:pt x="395691" y="2400299"/>
                  </a:lnTo>
                  <a:lnTo>
                    <a:pt x="425193" y="2400299"/>
                  </a:lnTo>
                  <a:lnTo>
                    <a:pt x="424474" y="2412999"/>
                  </a:lnTo>
                  <a:close/>
                </a:path>
                <a:path w="1256665" h="2692400">
                  <a:moveTo>
                    <a:pt x="497097" y="2412999"/>
                  </a:moveTo>
                  <a:lnTo>
                    <a:pt x="493704" y="2412999"/>
                  </a:lnTo>
                  <a:lnTo>
                    <a:pt x="493595" y="2400299"/>
                  </a:lnTo>
                  <a:lnTo>
                    <a:pt x="497097" y="2412999"/>
                  </a:lnTo>
                  <a:close/>
                </a:path>
                <a:path w="1256665" h="2692400">
                  <a:moveTo>
                    <a:pt x="519429" y="2412999"/>
                  </a:moveTo>
                  <a:lnTo>
                    <a:pt x="505724" y="2412999"/>
                  </a:lnTo>
                  <a:lnTo>
                    <a:pt x="501189" y="2400299"/>
                  </a:lnTo>
                  <a:lnTo>
                    <a:pt x="516501" y="2400299"/>
                  </a:lnTo>
                  <a:lnTo>
                    <a:pt x="519429" y="2412999"/>
                  </a:lnTo>
                  <a:close/>
                </a:path>
                <a:path w="1256665" h="2692400">
                  <a:moveTo>
                    <a:pt x="581616" y="2412999"/>
                  </a:moveTo>
                  <a:lnTo>
                    <a:pt x="551647" y="2412999"/>
                  </a:lnTo>
                  <a:lnTo>
                    <a:pt x="551745" y="2400299"/>
                  </a:lnTo>
                  <a:lnTo>
                    <a:pt x="577259" y="2400299"/>
                  </a:lnTo>
                  <a:lnTo>
                    <a:pt x="581616" y="2412999"/>
                  </a:lnTo>
                  <a:close/>
                </a:path>
                <a:path w="1256665" h="2692400">
                  <a:moveTo>
                    <a:pt x="583510" y="2412999"/>
                  </a:moveTo>
                  <a:lnTo>
                    <a:pt x="581616" y="2412999"/>
                  </a:lnTo>
                  <a:lnTo>
                    <a:pt x="577259" y="2400299"/>
                  </a:lnTo>
                  <a:lnTo>
                    <a:pt x="583510" y="2412999"/>
                  </a:lnTo>
                  <a:close/>
                </a:path>
                <a:path w="1256665" h="2692400">
                  <a:moveTo>
                    <a:pt x="583570" y="2412999"/>
                  </a:moveTo>
                  <a:lnTo>
                    <a:pt x="577259" y="2400299"/>
                  </a:lnTo>
                  <a:lnTo>
                    <a:pt x="585069" y="2400299"/>
                  </a:lnTo>
                  <a:lnTo>
                    <a:pt x="583570" y="2412999"/>
                  </a:lnTo>
                  <a:close/>
                </a:path>
                <a:path w="1256665" h="2692400">
                  <a:moveTo>
                    <a:pt x="658688" y="2412999"/>
                  </a:moveTo>
                  <a:lnTo>
                    <a:pt x="650510" y="2412999"/>
                  </a:lnTo>
                  <a:lnTo>
                    <a:pt x="648345" y="2400299"/>
                  </a:lnTo>
                  <a:lnTo>
                    <a:pt x="652513" y="2400299"/>
                  </a:lnTo>
                  <a:lnTo>
                    <a:pt x="658688" y="2412999"/>
                  </a:lnTo>
                  <a:close/>
                </a:path>
                <a:path w="1256665" h="2692400">
                  <a:moveTo>
                    <a:pt x="674925" y="2412999"/>
                  </a:moveTo>
                  <a:lnTo>
                    <a:pt x="658688" y="2412999"/>
                  </a:lnTo>
                  <a:lnTo>
                    <a:pt x="659359" y="2400299"/>
                  </a:lnTo>
                  <a:lnTo>
                    <a:pt x="674368" y="2400299"/>
                  </a:lnTo>
                  <a:lnTo>
                    <a:pt x="674925" y="2412999"/>
                  </a:lnTo>
                  <a:close/>
                </a:path>
                <a:path w="1256665" h="2692400">
                  <a:moveTo>
                    <a:pt x="794647" y="2412999"/>
                  </a:moveTo>
                  <a:lnTo>
                    <a:pt x="770124" y="2412999"/>
                  </a:lnTo>
                  <a:lnTo>
                    <a:pt x="768630" y="2400299"/>
                  </a:lnTo>
                  <a:lnTo>
                    <a:pt x="784017" y="2400299"/>
                  </a:lnTo>
                  <a:lnTo>
                    <a:pt x="794647" y="2412999"/>
                  </a:lnTo>
                  <a:close/>
                </a:path>
                <a:path w="1256665" h="2692400">
                  <a:moveTo>
                    <a:pt x="234423" y="2412999"/>
                  </a:moveTo>
                  <a:lnTo>
                    <a:pt x="227923" y="2412999"/>
                  </a:lnTo>
                  <a:lnTo>
                    <a:pt x="224996" y="2403089"/>
                  </a:lnTo>
                  <a:lnTo>
                    <a:pt x="234423" y="2412999"/>
                  </a:lnTo>
                  <a:close/>
                </a:path>
                <a:path w="1256665" h="2692400">
                  <a:moveTo>
                    <a:pt x="25081" y="2425699"/>
                  </a:moveTo>
                  <a:lnTo>
                    <a:pt x="6202" y="2425699"/>
                  </a:lnTo>
                  <a:lnTo>
                    <a:pt x="5753" y="2412999"/>
                  </a:lnTo>
                  <a:lnTo>
                    <a:pt x="27089" y="2412999"/>
                  </a:lnTo>
                  <a:lnTo>
                    <a:pt x="25081" y="2425699"/>
                  </a:lnTo>
                  <a:close/>
                </a:path>
                <a:path w="1256665" h="2692400">
                  <a:moveTo>
                    <a:pt x="101107" y="2416665"/>
                  </a:moveTo>
                  <a:lnTo>
                    <a:pt x="97284" y="2412999"/>
                  </a:lnTo>
                  <a:lnTo>
                    <a:pt x="102052" y="2412999"/>
                  </a:lnTo>
                  <a:lnTo>
                    <a:pt x="101107" y="2416665"/>
                  </a:lnTo>
                  <a:close/>
                </a:path>
                <a:path w="1256665" h="2692400">
                  <a:moveTo>
                    <a:pt x="102872" y="2418358"/>
                  </a:moveTo>
                  <a:lnTo>
                    <a:pt x="101107" y="2416665"/>
                  </a:lnTo>
                  <a:lnTo>
                    <a:pt x="102052" y="2412999"/>
                  </a:lnTo>
                  <a:lnTo>
                    <a:pt x="102872" y="2418358"/>
                  </a:lnTo>
                  <a:close/>
                </a:path>
                <a:path w="1256665" h="2692400">
                  <a:moveTo>
                    <a:pt x="126954" y="2425699"/>
                  </a:moveTo>
                  <a:lnTo>
                    <a:pt x="110528" y="2425699"/>
                  </a:lnTo>
                  <a:lnTo>
                    <a:pt x="102872" y="2418358"/>
                  </a:lnTo>
                  <a:lnTo>
                    <a:pt x="102052" y="2412999"/>
                  </a:lnTo>
                  <a:lnTo>
                    <a:pt x="124297" y="2412999"/>
                  </a:lnTo>
                  <a:lnTo>
                    <a:pt x="126954" y="2425699"/>
                  </a:lnTo>
                  <a:close/>
                </a:path>
                <a:path w="1256665" h="2692400">
                  <a:moveTo>
                    <a:pt x="127128" y="2425699"/>
                  </a:moveTo>
                  <a:lnTo>
                    <a:pt x="126954" y="2425699"/>
                  </a:lnTo>
                  <a:lnTo>
                    <a:pt x="124297" y="2412999"/>
                  </a:lnTo>
                  <a:lnTo>
                    <a:pt x="126023" y="2415846"/>
                  </a:lnTo>
                  <a:lnTo>
                    <a:pt x="127128" y="2425699"/>
                  </a:lnTo>
                  <a:close/>
                </a:path>
                <a:path w="1256665" h="2692400">
                  <a:moveTo>
                    <a:pt x="126023" y="2415846"/>
                  </a:moveTo>
                  <a:lnTo>
                    <a:pt x="124297" y="2412999"/>
                  </a:lnTo>
                  <a:lnTo>
                    <a:pt x="125704" y="2412999"/>
                  </a:lnTo>
                  <a:lnTo>
                    <a:pt x="126023" y="2415846"/>
                  </a:lnTo>
                  <a:close/>
                </a:path>
                <a:path w="1256665" h="2692400">
                  <a:moveTo>
                    <a:pt x="129656" y="2418030"/>
                  </a:moveTo>
                  <a:lnTo>
                    <a:pt x="125704" y="2412999"/>
                  </a:lnTo>
                  <a:lnTo>
                    <a:pt x="128594" y="2412999"/>
                  </a:lnTo>
                  <a:lnTo>
                    <a:pt x="129656" y="2418030"/>
                  </a:lnTo>
                  <a:close/>
                </a:path>
                <a:path w="1256665" h="2692400">
                  <a:moveTo>
                    <a:pt x="135323" y="2425245"/>
                  </a:moveTo>
                  <a:lnTo>
                    <a:pt x="131792" y="2420750"/>
                  </a:lnTo>
                  <a:lnTo>
                    <a:pt x="128594" y="2412999"/>
                  </a:lnTo>
                  <a:lnTo>
                    <a:pt x="133731" y="2412999"/>
                  </a:lnTo>
                  <a:lnTo>
                    <a:pt x="135323" y="2425245"/>
                  </a:lnTo>
                  <a:close/>
                </a:path>
                <a:path w="1256665" h="2692400">
                  <a:moveTo>
                    <a:pt x="242731" y="2425699"/>
                  </a:moveTo>
                  <a:lnTo>
                    <a:pt x="216827" y="2425699"/>
                  </a:lnTo>
                  <a:lnTo>
                    <a:pt x="214386" y="2412999"/>
                  </a:lnTo>
                  <a:lnTo>
                    <a:pt x="240366" y="2412999"/>
                  </a:lnTo>
                  <a:lnTo>
                    <a:pt x="242731" y="2425699"/>
                  </a:lnTo>
                  <a:close/>
                </a:path>
                <a:path w="1256665" h="2692400">
                  <a:moveTo>
                    <a:pt x="314878" y="2425699"/>
                  </a:moveTo>
                  <a:lnTo>
                    <a:pt x="310191" y="2425699"/>
                  </a:lnTo>
                  <a:lnTo>
                    <a:pt x="308248" y="2412999"/>
                  </a:lnTo>
                  <a:lnTo>
                    <a:pt x="312047" y="2418176"/>
                  </a:lnTo>
                  <a:lnTo>
                    <a:pt x="314878" y="2425699"/>
                  </a:lnTo>
                  <a:close/>
                </a:path>
                <a:path w="1256665" h="2692400">
                  <a:moveTo>
                    <a:pt x="336631" y="2425699"/>
                  </a:moveTo>
                  <a:lnTo>
                    <a:pt x="317568" y="2425699"/>
                  </a:lnTo>
                  <a:lnTo>
                    <a:pt x="312047" y="2418176"/>
                  </a:lnTo>
                  <a:lnTo>
                    <a:pt x="310099" y="2412999"/>
                  </a:lnTo>
                  <a:lnTo>
                    <a:pt x="335970" y="2412999"/>
                  </a:lnTo>
                  <a:lnTo>
                    <a:pt x="336631" y="2425699"/>
                  </a:lnTo>
                  <a:close/>
                </a:path>
                <a:path w="1256665" h="2692400">
                  <a:moveTo>
                    <a:pt x="385083" y="2425699"/>
                  </a:moveTo>
                  <a:lnTo>
                    <a:pt x="381310" y="2425699"/>
                  </a:lnTo>
                  <a:lnTo>
                    <a:pt x="381597" y="2412999"/>
                  </a:lnTo>
                  <a:lnTo>
                    <a:pt x="385083" y="2425699"/>
                  </a:lnTo>
                  <a:close/>
                </a:path>
                <a:path w="1256665" h="2692400">
                  <a:moveTo>
                    <a:pt x="423543" y="2425699"/>
                  </a:moveTo>
                  <a:lnTo>
                    <a:pt x="385083" y="2425699"/>
                  </a:lnTo>
                  <a:lnTo>
                    <a:pt x="385900" y="2412999"/>
                  </a:lnTo>
                  <a:lnTo>
                    <a:pt x="419381" y="2412999"/>
                  </a:lnTo>
                  <a:lnTo>
                    <a:pt x="423543" y="2425699"/>
                  </a:lnTo>
                  <a:close/>
                </a:path>
                <a:path w="1256665" h="2692400">
                  <a:moveTo>
                    <a:pt x="504961" y="2425699"/>
                  </a:moveTo>
                  <a:lnTo>
                    <a:pt x="497671" y="2425699"/>
                  </a:lnTo>
                  <a:lnTo>
                    <a:pt x="490240" y="2412999"/>
                  </a:lnTo>
                  <a:lnTo>
                    <a:pt x="504727" y="2425245"/>
                  </a:lnTo>
                  <a:lnTo>
                    <a:pt x="504841" y="2425389"/>
                  </a:lnTo>
                  <a:lnTo>
                    <a:pt x="504961" y="2425699"/>
                  </a:lnTo>
                  <a:close/>
                </a:path>
                <a:path w="1256665" h="2692400">
                  <a:moveTo>
                    <a:pt x="504897" y="2425389"/>
                  </a:moveTo>
                  <a:lnTo>
                    <a:pt x="504785" y="2425245"/>
                  </a:lnTo>
                  <a:lnTo>
                    <a:pt x="500036" y="2412999"/>
                  </a:lnTo>
                  <a:lnTo>
                    <a:pt x="502336" y="2412999"/>
                  </a:lnTo>
                  <a:lnTo>
                    <a:pt x="504897" y="2425389"/>
                  </a:lnTo>
                  <a:close/>
                </a:path>
                <a:path w="1256665" h="2692400">
                  <a:moveTo>
                    <a:pt x="522898" y="2425699"/>
                  </a:moveTo>
                  <a:lnTo>
                    <a:pt x="505264" y="2425699"/>
                  </a:lnTo>
                  <a:lnTo>
                    <a:pt x="503484" y="2412999"/>
                  </a:lnTo>
                  <a:lnTo>
                    <a:pt x="523006" y="2412999"/>
                  </a:lnTo>
                  <a:lnTo>
                    <a:pt x="522898" y="2425699"/>
                  </a:lnTo>
                  <a:close/>
                </a:path>
                <a:path w="1256665" h="2692400">
                  <a:moveTo>
                    <a:pt x="558207" y="2425699"/>
                  </a:moveTo>
                  <a:lnTo>
                    <a:pt x="553163" y="2425699"/>
                  </a:lnTo>
                  <a:lnTo>
                    <a:pt x="543886" y="2412999"/>
                  </a:lnTo>
                  <a:lnTo>
                    <a:pt x="548308" y="2412999"/>
                  </a:lnTo>
                  <a:lnTo>
                    <a:pt x="558207" y="2425699"/>
                  </a:lnTo>
                  <a:close/>
                </a:path>
                <a:path w="1256665" h="2692400">
                  <a:moveTo>
                    <a:pt x="575484" y="2425699"/>
                  </a:moveTo>
                  <a:lnTo>
                    <a:pt x="558516" y="2425699"/>
                  </a:lnTo>
                  <a:lnTo>
                    <a:pt x="558662" y="2412999"/>
                  </a:lnTo>
                  <a:lnTo>
                    <a:pt x="568567" y="2412999"/>
                  </a:lnTo>
                  <a:lnTo>
                    <a:pt x="575484" y="2425699"/>
                  </a:lnTo>
                  <a:close/>
                </a:path>
                <a:path w="1256665" h="2692400">
                  <a:moveTo>
                    <a:pt x="578823" y="2425699"/>
                  </a:moveTo>
                  <a:lnTo>
                    <a:pt x="576231" y="2412999"/>
                  </a:lnTo>
                  <a:lnTo>
                    <a:pt x="580912" y="2412999"/>
                  </a:lnTo>
                  <a:lnTo>
                    <a:pt x="578823" y="2425699"/>
                  </a:lnTo>
                  <a:close/>
                </a:path>
                <a:path w="1256665" h="2692400">
                  <a:moveTo>
                    <a:pt x="678530" y="2425699"/>
                  </a:moveTo>
                  <a:lnTo>
                    <a:pt x="660231" y="2425699"/>
                  </a:lnTo>
                  <a:lnTo>
                    <a:pt x="654326" y="2412999"/>
                  </a:lnTo>
                  <a:lnTo>
                    <a:pt x="677778" y="2412999"/>
                  </a:lnTo>
                  <a:lnTo>
                    <a:pt x="678530" y="2425699"/>
                  </a:lnTo>
                  <a:close/>
                </a:path>
                <a:path w="1256665" h="2692400">
                  <a:moveTo>
                    <a:pt x="790296" y="2425699"/>
                  </a:moveTo>
                  <a:lnTo>
                    <a:pt x="771596" y="2425699"/>
                  </a:lnTo>
                  <a:lnTo>
                    <a:pt x="762574" y="2412999"/>
                  </a:lnTo>
                  <a:lnTo>
                    <a:pt x="797640" y="2412999"/>
                  </a:lnTo>
                  <a:lnTo>
                    <a:pt x="790296" y="2425699"/>
                  </a:lnTo>
                  <a:close/>
                </a:path>
                <a:path w="1256665" h="2692400">
                  <a:moveTo>
                    <a:pt x="866559" y="2425699"/>
                  </a:moveTo>
                  <a:lnTo>
                    <a:pt x="845429" y="2425699"/>
                  </a:lnTo>
                  <a:lnTo>
                    <a:pt x="846587" y="2412999"/>
                  </a:lnTo>
                  <a:lnTo>
                    <a:pt x="866201" y="2412999"/>
                  </a:lnTo>
                  <a:lnTo>
                    <a:pt x="866559" y="2425699"/>
                  </a:lnTo>
                  <a:close/>
                </a:path>
                <a:path w="1256665" h="2692400">
                  <a:moveTo>
                    <a:pt x="131274" y="2425699"/>
                  </a:moveTo>
                  <a:lnTo>
                    <a:pt x="127128" y="2425699"/>
                  </a:lnTo>
                  <a:lnTo>
                    <a:pt x="126023" y="2415846"/>
                  </a:lnTo>
                  <a:lnTo>
                    <a:pt x="130887" y="2423866"/>
                  </a:lnTo>
                  <a:lnTo>
                    <a:pt x="131274" y="2425699"/>
                  </a:lnTo>
                  <a:close/>
                </a:path>
                <a:path w="1256665" h="2692400">
                  <a:moveTo>
                    <a:pt x="103995" y="2425699"/>
                  </a:moveTo>
                  <a:lnTo>
                    <a:pt x="98778" y="2425699"/>
                  </a:lnTo>
                  <a:lnTo>
                    <a:pt x="101107" y="2416665"/>
                  </a:lnTo>
                  <a:lnTo>
                    <a:pt x="102872" y="2418358"/>
                  </a:lnTo>
                  <a:lnTo>
                    <a:pt x="103995" y="2425699"/>
                  </a:lnTo>
                  <a:close/>
                </a:path>
                <a:path w="1256665" h="2692400">
                  <a:moveTo>
                    <a:pt x="133834" y="2425699"/>
                  </a:moveTo>
                  <a:lnTo>
                    <a:pt x="131999" y="2425699"/>
                  </a:lnTo>
                  <a:lnTo>
                    <a:pt x="130887" y="2423866"/>
                  </a:lnTo>
                  <a:lnTo>
                    <a:pt x="129656" y="2418030"/>
                  </a:lnTo>
                  <a:lnTo>
                    <a:pt x="131792" y="2420750"/>
                  </a:lnTo>
                  <a:lnTo>
                    <a:pt x="133834" y="2425699"/>
                  </a:lnTo>
                  <a:close/>
                </a:path>
                <a:path w="1256665" h="2692400">
                  <a:moveTo>
                    <a:pt x="317568" y="2425699"/>
                  </a:moveTo>
                  <a:lnTo>
                    <a:pt x="314878" y="2425699"/>
                  </a:lnTo>
                  <a:lnTo>
                    <a:pt x="312047" y="2418176"/>
                  </a:lnTo>
                  <a:lnTo>
                    <a:pt x="317568" y="2425699"/>
                  </a:lnTo>
                  <a:close/>
                </a:path>
                <a:path w="1256665" h="2692400">
                  <a:moveTo>
                    <a:pt x="135679" y="2425699"/>
                  </a:moveTo>
                  <a:lnTo>
                    <a:pt x="135382" y="2425699"/>
                  </a:lnTo>
                  <a:lnTo>
                    <a:pt x="135323" y="2425245"/>
                  </a:lnTo>
                  <a:lnTo>
                    <a:pt x="135679" y="2425699"/>
                  </a:lnTo>
                  <a:close/>
                </a:path>
                <a:path w="1256665" h="2692400">
                  <a:moveTo>
                    <a:pt x="505264" y="2425699"/>
                  </a:moveTo>
                  <a:lnTo>
                    <a:pt x="504961" y="2425699"/>
                  </a:lnTo>
                  <a:lnTo>
                    <a:pt x="504897" y="2425389"/>
                  </a:lnTo>
                  <a:lnTo>
                    <a:pt x="505264" y="2425699"/>
                  </a:lnTo>
                  <a:close/>
                </a:path>
                <a:path w="1256665" h="2692400">
                  <a:moveTo>
                    <a:pt x="16848" y="2438399"/>
                  </a:moveTo>
                  <a:lnTo>
                    <a:pt x="2765" y="2438399"/>
                  </a:lnTo>
                  <a:lnTo>
                    <a:pt x="0" y="2425699"/>
                  </a:lnTo>
                  <a:lnTo>
                    <a:pt x="17070" y="2425699"/>
                  </a:lnTo>
                  <a:lnTo>
                    <a:pt x="16848" y="2438399"/>
                  </a:lnTo>
                  <a:close/>
                </a:path>
                <a:path w="1256665" h="2692400">
                  <a:moveTo>
                    <a:pt x="33147" y="2438399"/>
                  </a:moveTo>
                  <a:lnTo>
                    <a:pt x="22252" y="2438399"/>
                  </a:lnTo>
                  <a:lnTo>
                    <a:pt x="21018" y="2425699"/>
                  </a:lnTo>
                  <a:lnTo>
                    <a:pt x="34495" y="2425699"/>
                  </a:lnTo>
                  <a:lnTo>
                    <a:pt x="33147" y="2438399"/>
                  </a:lnTo>
                  <a:close/>
                </a:path>
                <a:path w="1256665" h="2692400">
                  <a:moveTo>
                    <a:pt x="52621" y="2438399"/>
                  </a:moveTo>
                  <a:lnTo>
                    <a:pt x="33147" y="2438399"/>
                  </a:lnTo>
                  <a:lnTo>
                    <a:pt x="40210" y="2425699"/>
                  </a:lnTo>
                  <a:lnTo>
                    <a:pt x="48074" y="2425699"/>
                  </a:lnTo>
                  <a:lnTo>
                    <a:pt x="52621" y="2438399"/>
                  </a:lnTo>
                  <a:close/>
                </a:path>
                <a:path w="1256665" h="2692400">
                  <a:moveTo>
                    <a:pt x="66271" y="2438399"/>
                  </a:moveTo>
                  <a:lnTo>
                    <a:pt x="52621" y="2438399"/>
                  </a:lnTo>
                  <a:lnTo>
                    <a:pt x="52393" y="2425699"/>
                  </a:lnTo>
                  <a:lnTo>
                    <a:pt x="60301" y="2425699"/>
                  </a:lnTo>
                  <a:lnTo>
                    <a:pt x="66271" y="2438399"/>
                  </a:lnTo>
                  <a:close/>
                </a:path>
                <a:path w="1256665" h="2692400">
                  <a:moveTo>
                    <a:pt x="84803" y="2438399"/>
                  </a:moveTo>
                  <a:lnTo>
                    <a:pt x="75937" y="2438399"/>
                  </a:lnTo>
                  <a:lnTo>
                    <a:pt x="74032" y="2425699"/>
                  </a:lnTo>
                  <a:lnTo>
                    <a:pt x="84803" y="2438399"/>
                  </a:lnTo>
                  <a:close/>
                </a:path>
                <a:path w="1256665" h="2692400">
                  <a:moveTo>
                    <a:pt x="113611" y="2438399"/>
                  </a:moveTo>
                  <a:lnTo>
                    <a:pt x="94962" y="2438399"/>
                  </a:lnTo>
                  <a:lnTo>
                    <a:pt x="91812" y="2425699"/>
                  </a:lnTo>
                  <a:lnTo>
                    <a:pt x="111257" y="2425699"/>
                  </a:lnTo>
                  <a:lnTo>
                    <a:pt x="113611" y="2438399"/>
                  </a:lnTo>
                  <a:close/>
                </a:path>
                <a:path w="1256665" h="2692400">
                  <a:moveTo>
                    <a:pt x="113820" y="2426729"/>
                  </a:moveTo>
                  <a:lnTo>
                    <a:pt x="112401" y="2425699"/>
                  </a:lnTo>
                  <a:lnTo>
                    <a:pt x="113838" y="2425699"/>
                  </a:lnTo>
                  <a:lnTo>
                    <a:pt x="113820" y="2426729"/>
                  </a:lnTo>
                  <a:close/>
                </a:path>
                <a:path w="1256665" h="2692400">
                  <a:moveTo>
                    <a:pt x="116972" y="2429014"/>
                  </a:moveTo>
                  <a:lnTo>
                    <a:pt x="113820" y="2426729"/>
                  </a:lnTo>
                  <a:lnTo>
                    <a:pt x="113838" y="2425699"/>
                  </a:lnTo>
                  <a:lnTo>
                    <a:pt x="116705" y="2425699"/>
                  </a:lnTo>
                  <a:lnTo>
                    <a:pt x="116972" y="2429014"/>
                  </a:lnTo>
                  <a:close/>
                </a:path>
                <a:path w="1256665" h="2692400">
                  <a:moveTo>
                    <a:pt x="130224" y="2438399"/>
                  </a:moveTo>
                  <a:lnTo>
                    <a:pt x="129915" y="2438399"/>
                  </a:lnTo>
                  <a:lnTo>
                    <a:pt x="116972" y="2429014"/>
                  </a:lnTo>
                  <a:lnTo>
                    <a:pt x="116705" y="2425699"/>
                  </a:lnTo>
                  <a:lnTo>
                    <a:pt x="120476" y="2425699"/>
                  </a:lnTo>
                  <a:lnTo>
                    <a:pt x="130224" y="2438399"/>
                  </a:lnTo>
                  <a:close/>
                </a:path>
                <a:path w="1256665" h="2692400">
                  <a:moveTo>
                    <a:pt x="131777" y="2438399"/>
                  </a:moveTo>
                  <a:lnTo>
                    <a:pt x="130224" y="2438399"/>
                  </a:lnTo>
                  <a:lnTo>
                    <a:pt x="123680" y="2425699"/>
                  </a:lnTo>
                  <a:lnTo>
                    <a:pt x="131777" y="2438399"/>
                  </a:lnTo>
                  <a:close/>
                </a:path>
                <a:path w="1256665" h="2692400">
                  <a:moveTo>
                    <a:pt x="204477" y="2427043"/>
                  </a:moveTo>
                  <a:lnTo>
                    <a:pt x="203513" y="2425699"/>
                  </a:lnTo>
                  <a:lnTo>
                    <a:pt x="204547" y="2425699"/>
                  </a:lnTo>
                  <a:lnTo>
                    <a:pt x="204477" y="2427043"/>
                  </a:lnTo>
                  <a:close/>
                </a:path>
                <a:path w="1256665" h="2692400">
                  <a:moveTo>
                    <a:pt x="223723" y="2438399"/>
                  </a:moveTo>
                  <a:lnTo>
                    <a:pt x="213266" y="2438399"/>
                  </a:lnTo>
                  <a:lnTo>
                    <a:pt x="209299" y="2425699"/>
                  </a:lnTo>
                  <a:lnTo>
                    <a:pt x="213331" y="2425699"/>
                  </a:lnTo>
                  <a:lnTo>
                    <a:pt x="223723" y="2438399"/>
                  </a:lnTo>
                  <a:close/>
                </a:path>
                <a:path w="1256665" h="2692400">
                  <a:moveTo>
                    <a:pt x="239170" y="2438399"/>
                  </a:moveTo>
                  <a:lnTo>
                    <a:pt x="223766" y="2438399"/>
                  </a:lnTo>
                  <a:lnTo>
                    <a:pt x="216752" y="2425699"/>
                  </a:lnTo>
                  <a:lnTo>
                    <a:pt x="234910" y="2425699"/>
                  </a:lnTo>
                  <a:lnTo>
                    <a:pt x="239170" y="2438399"/>
                  </a:lnTo>
                  <a:close/>
                </a:path>
                <a:path w="1256665" h="2692400">
                  <a:moveTo>
                    <a:pt x="319814" y="2438399"/>
                  </a:moveTo>
                  <a:lnTo>
                    <a:pt x="309336" y="2438399"/>
                  </a:lnTo>
                  <a:lnTo>
                    <a:pt x="300162" y="2425699"/>
                  </a:lnTo>
                  <a:lnTo>
                    <a:pt x="307339" y="2425699"/>
                  </a:lnTo>
                  <a:lnTo>
                    <a:pt x="319814" y="2438399"/>
                  </a:lnTo>
                  <a:close/>
                </a:path>
                <a:path w="1256665" h="2692400">
                  <a:moveTo>
                    <a:pt x="332837" y="2438399"/>
                  </a:moveTo>
                  <a:lnTo>
                    <a:pt x="319814" y="2438399"/>
                  </a:lnTo>
                  <a:lnTo>
                    <a:pt x="307604" y="2425699"/>
                  </a:lnTo>
                  <a:lnTo>
                    <a:pt x="331375" y="2425699"/>
                  </a:lnTo>
                  <a:lnTo>
                    <a:pt x="332837" y="2438399"/>
                  </a:lnTo>
                  <a:close/>
                </a:path>
                <a:path w="1256665" h="2692400">
                  <a:moveTo>
                    <a:pt x="414769" y="2438399"/>
                  </a:moveTo>
                  <a:lnTo>
                    <a:pt x="391458" y="2438399"/>
                  </a:lnTo>
                  <a:lnTo>
                    <a:pt x="386761" y="2425699"/>
                  </a:lnTo>
                  <a:lnTo>
                    <a:pt x="412723" y="2425699"/>
                  </a:lnTo>
                  <a:lnTo>
                    <a:pt x="414769" y="2438399"/>
                  </a:lnTo>
                  <a:close/>
                </a:path>
                <a:path w="1256665" h="2692400">
                  <a:moveTo>
                    <a:pt x="526173" y="2438399"/>
                  </a:moveTo>
                  <a:lnTo>
                    <a:pt x="500978" y="2438399"/>
                  </a:lnTo>
                  <a:lnTo>
                    <a:pt x="494732" y="2425699"/>
                  </a:lnTo>
                  <a:lnTo>
                    <a:pt x="524619" y="2425699"/>
                  </a:lnTo>
                  <a:lnTo>
                    <a:pt x="526173" y="2438399"/>
                  </a:lnTo>
                  <a:close/>
                </a:path>
                <a:path w="1256665" h="2692400">
                  <a:moveTo>
                    <a:pt x="577156" y="2438399"/>
                  </a:moveTo>
                  <a:lnTo>
                    <a:pt x="550197" y="2438399"/>
                  </a:lnTo>
                  <a:lnTo>
                    <a:pt x="547350" y="2425699"/>
                  </a:lnTo>
                  <a:lnTo>
                    <a:pt x="576853" y="2425699"/>
                  </a:lnTo>
                  <a:lnTo>
                    <a:pt x="577156" y="2438399"/>
                  </a:lnTo>
                  <a:close/>
                </a:path>
                <a:path w="1256665" h="2692400">
                  <a:moveTo>
                    <a:pt x="655749" y="2438399"/>
                  </a:moveTo>
                  <a:lnTo>
                    <a:pt x="648664" y="2438399"/>
                  </a:lnTo>
                  <a:lnTo>
                    <a:pt x="641634" y="2425699"/>
                  </a:lnTo>
                  <a:lnTo>
                    <a:pt x="647972" y="2425699"/>
                  </a:lnTo>
                  <a:lnTo>
                    <a:pt x="655749" y="2438399"/>
                  </a:lnTo>
                  <a:close/>
                </a:path>
                <a:path w="1256665" h="2692400">
                  <a:moveTo>
                    <a:pt x="655749" y="2438399"/>
                  </a:moveTo>
                  <a:lnTo>
                    <a:pt x="647972" y="2425699"/>
                  </a:lnTo>
                  <a:lnTo>
                    <a:pt x="652334" y="2425699"/>
                  </a:lnTo>
                  <a:lnTo>
                    <a:pt x="655749" y="2438399"/>
                  </a:lnTo>
                  <a:close/>
                </a:path>
                <a:path w="1256665" h="2692400">
                  <a:moveTo>
                    <a:pt x="665232" y="2438399"/>
                  </a:moveTo>
                  <a:lnTo>
                    <a:pt x="655749" y="2438399"/>
                  </a:lnTo>
                  <a:lnTo>
                    <a:pt x="652334" y="2425699"/>
                  </a:lnTo>
                  <a:lnTo>
                    <a:pt x="664079" y="2425699"/>
                  </a:lnTo>
                  <a:lnTo>
                    <a:pt x="665232" y="2438399"/>
                  </a:lnTo>
                  <a:close/>
                </a:path>
                <a:path w="1256665" h="2692400">
                  <a:moveTo>
                    <a:pt x="672354" y="2438399"/>
                  </a:moveTo>
                  <a:lnTo>
                    <a:pt x="665232" y="2438399"/>
                  </a:lnTo>
                  <a:lnTo>
                    <a:pt x="668214" y="2425699"/>
                  </a:lnTo>
                  <a:lnTo>
                    <a:pt x="672354" y="2438399"/>
                  </a:lnTo>
                  <a:close/>
                </a:path>
                <a:path w="1256665" h="2692400">
                  <a:moveTo>
                    <a:pt x="786442" y="2438399"/>
                  </a:moveTo>
                  <a:lnTo>
                    <a:pt x="760939" y="2438399"/>
                  </a:lnTo>
                  <a:lnTo>
                    <a:pt x="769534" y="2425699"/>
                  </a:lnTo>
                  <a:lnTo>
                    <a:pt x="785949" y="2425699"/>
                  </a:lnTo>
                  <a:lnTo>
                    <a:pt x="786442" y="2438399"/>
                  </a:lnTo>
                  <a:close/>
                </a:path>
                <a:path w="1256665" h="2692400">
                  <a:moveTo>
                    <a:pt x="871814" y="2438399"/>
                  </a:moveTo>
                  <a:lnTo>
                    <a:pt x="836114" y="2438399"/>
                  </a:lnTo>
                  <a:lnTo>
                    <a:pt x="844270" y="2425699"/>
                  </a:lnTo>
                  <a:lnTo>
                    <a:pt x="869151" y="2425699"/>
                  </a:lnTo>
                  <a:lnTo>
                    <a:pt x="871814" y="2438399"/>
                  </a:lnTo>
                  <a:close/>
                </a:path>
                <a:path w="1256665" h="2692400">
                  <a:moveTo>
                    <a:pt x="117726" y="2438399"/>
                  </a:moveTo>
                  <a:lnTo>
                    <a:pt x="113611" y="2438399"/>
                  </a:lnTo>
                  <a:lnTo>
                    <a:pt x="113820" y="2426729"/>
                  </a:lnTo>
                  <a:lnTo>
                    <a:pt x="116972" y="2429014"/>
                  </a:lnTo>
                  <a:lnTo>
                    <a:pt x="117726" y="2438399"/>
                  </a:lnTo>
                  <a:close/>
                </a:path>
                <a:path w="1256665" h="2692400">
                  <a:moveTo>
                    <a:pt x="212622" y="2438399"/>
                  </a:moveTo>
                  <a:lnTo>
                    <a:pt x="203886" y="2438399"/>
                  </a:lnTo>
                  <a:lnTo>
                    <a:pt x="204477" y="2427043"/>
                  </a:lnTo>
                  <a:lnTo>
                    <a:pt x="212622" y="2438399"/>
                  </a:lnTo>
                  <a:close/>
                </a:path>
                <a:path w="1256665" h="2692400">
                  <a:moveTo>
                    <a:pt x="16778" y="2451099"/>
                  </a:moveTo>
                  <a:lnTo>
                    <a:pt x="10857" y="2451099"/>
                  </a:lnTo>
                  <a:lnTo>
                    <a:pt x="12605" y="2438399"/>
                  </a:lnTo>
                  <a:lnTo>
                    <a:pt x="16502" y="2438399"/>
                  </a:lnTo>
                  <a:lnTo>
                    <a:pt x="16778" y="2451099"/>
                  </a:lnTo>
                  <a:close/>
                </a:path>
                <a:path w="1256665" h="2692400">
                  <a:moveTo>
                    <a:pt x="36811" y="2451099"/>
                  </a:moveTo>
                  <a:lnTo>
                    <a:pt x="29493" y="2451099"/>
                  </a:lnTo>
                  <a:lnTo>
                    <a:pt x="31312" y="2438399"/>
                  </a:lnTo>
                  <a:lnTo>
                    <a:pt x="38045" y="2438399"/>
                  </a:lnTo>
                  <a:lnTo>
                    <a:pt x="36811" y="2451099"/>
                  </a:lnTo>
                  <a:close/>
                </a:path>
                <a:path w="1256665" h="2692400">
                  <a:moveTo>
                    <a:pt x="50012" y="2451099"/>
                  </a:moveTo>
                  <a:lnTo>
                    <a:pt x="45043" y="2451099"/>
                  </a:lnTo>
                  <a:lnTo>
                    <a:pt x="42629" y="2438399"/>
                  </a:lnTo>
                  <a:lnTo>
                    <a:pt x="49368" y="2438399"/>
                  </a:lnTo>
                  <a:lnTo>
                    <a:pt x="50012" y="2451099"/>
                  </a:lnTo>
                  <a:close/>
                </a:path>
                <a:path w="1256665" h="2692400">
                  <a:moveTo>
                    <a:pt x="113656" y="2451099"/>
                  </a:moveTo>
                  <a:lnTo>
                    <a:pt x="58342" y="2451099"/>
                  </a:lnTo>
                  <a:lnTo>
                    <a:pt x="62558" y="2438399"/>
                  </a:lnTo>
                  <a:lnTo>
                    <a:pt x="111074" y="2438399"/>
                  </a:lnTo>
                  <a:lnTo>
                    <a:pt x="113656" y="2451099"/>
                  </a:lnTo>
                  <a:close/>
                </a:path>
                <a:path w="1256665" h="2692400">
                  <a:moveTo>
                    <a:pt x="142174" y="2451099"/>
                  </a:moveTo>
                  <a:lnTo>
                    <a:pt x="131690" y="2451099"/>
                  </a:lnTo>
                  <a:lnTo>
                    <a:pt x="132389" y="2438399"/>
                  </a:lnTo>
                  <a:lnTo>
                    <a:pt x="138948" y="2438399"/>
                  </a:lnTo>
                  <a:lnTo>
                    <a:pt x="142174" y="2451099"/>
                  </a:lnTo>
                  <a:close/>
                </a:path>
                <a:path w="1256665" h="2692400">
                  <a:moveTo>
                    <a:pt x="212990" y="2451099"/>
                  </a:moveTo>
                  <a:lnTo>
                    <a:pt x="201072" y="2451099"/>
                  </a:lnTo>
                  <a:lnTo>
                    <a:pt x="203962" y="2438399"/>
                  </a:lnTo>
                  <a:lnTo>
                    <a:pt x="206089" y="2438399"/>
                  </a:lnTo>
                  <a:lnTo>
                    <a:pt x="212495" y="2450087"/>
                  </a:lnTo>
                  <a:lnTo>
                    <a:pt x="212990" y="2451099"/>
                  </a:lnTo>
                  <a:close/>
                </a:path>
                <a:path w="1256665" h="2692400">
                  <a:moveTo>
                    <a:pt x="223387" y="2451099"/>
                  </a:moveTo>
                  <a:lnTo>
                    <a:pt x="213049" y="2451099"/>
                  </a:lnTo>
                  <a:lnTo>
                    <a:pt x="212495" y="2450087"/>
                  </a:lnTo>
                  <a:lnTo>
                    <a:pt x="206777" y="2438399"/>
                  </a:lnTo>
                  <a:lnTo>
                    <a:pt x="215496" y="2438399"/>
                  </a:lnTo>
                  <a:lnTo>
                    <a:pt x="223387" y="2451099"/>
                  </a:lnTo>
                  <a:close/>
                </a:path>
                <a:path w="1256665" h="2692400">
                  <a:moveTo>
                    <a:pt x="233989" y="2451099"/>
                  </a:moveTo>
                  <a:lnTo>
                    <a:pt x="226007" y="2451099"/>
                  </a:lnTo>
                  <a:lnTo>
                    <a:pt x="215496" y="2438399"/>
                  </a:lnTo>
                  <a:lnTo>
                    <a:pt x="232507" y="2438399"/>
                  </a:lnTo>
                  <a:lnTo>
                    <a:pt x="233989" y="2451099"/>
                  </a:lnTo>
                  <a:close/>
                </a:path>
                <a:path w="1256665" h="2692400">
                  <a:moveTo>
                    <a:pt x="329091" y="2451099"/>
                  </a:moveTo>
                  <a:lnTo>
                    <a:pt x="303317" y="2451099"/>
                  </a:lnTo>
                  <a:lnTo>
                    <a:pt x="300449" y="2438399"/>
                  </a:lnTo>
                  <a:lnTo>
                    <a:pt x="326510" y="2438399"/>
                  </a:lnTo>
                  <a:lnTo>
                    <a:pt x="329091" y="2451099"/>
                  </a:lnTo>
                  <a:close/>
                </a:path>
                <a:path w="1256665" h="2692400">
                  <a:moveTo>
                    <a:pt x="410179" y="2451099"/>
                  </a:moveTo>
                  <a:lnTo>
                    <a:pt x="386641" y="2451099"/>
                  </a:lnTo>
                  <a:lnTo>
                    <a:pt x="381868" y="2438399"/>
                  </a:lnTo>
                  <a:lnTo>
                    <a:pt x="405038" y="2438399"/>
                  </a:lnTo>
                  <a:lnTo>
                    <a:pt x="410179" y="2451099"/>
                  </a:lnTo>
                  <a:close/>
                </a:path>
                <a:path w="1256665" h="2692400">
                  <a:moveTo>
                    <a:pt x="413265" y="2451099"/>
                  </a:moveTo>
                  <a:lnTo>
                    <a:pt x="410358" y="2451099"/>
                  </a:lnTo>
                  <a:lnTo>
                    <a:pt x="405038" y="2438399"/>
                  </a:lnTo>
                  <a:lnTo>
                    <a:pt x="409871" y="2438399"/>
                  </a:lnTo>
                  <a:lnTo>
                    <a:pt x="413265" y="2451099"/>
                  </a:lnTo>
                  <a:close/>
                </a:path>
                <a:path w="1256665" h="2692400">
                  <a:moveTo>
                    <a:pt x="521610" y="2451099"/>
                  </a:moveTo>
                  <a:lnTo>
                    <a:pt x="487625" y="2451099"/>
                  </a:lnTo>
                  <a:lnTo>
                    <a:pt x="493492" y="2438399"/>
                  </a:lnTo>
                  <a:lnTo>
                    <a:pt x="523623" y="2438399"/>
                  </a:lnTo>
                  <a:lnTo>
                    <a:pt x="521610" y="2451099"/>
                  </a:lnTo>
                  <a:close/>
                </a:path>
                <a:path w="1256665" h="2692400">
                  <a:moveTo>
                    <a:pt x="557352" y="2451099"/>
                  </a:moveTo>
                  <a:lnTo>
                    <a:pt x="550083" y="2451099"/>
                  </a:lnTo>
                  <a:lnTo>
                    <a:pt x="545364" y="2438399"/>
                  </a:lnTo>
                  <a:lnTo>
                    <a:pt x="557352" y="2451099"/>
                  </a:lnTo>
                  <a:close/>
                </a:path>
                <a:path w="1256665" h="2692400">
                  <a:moveTo>
                    <a:pt x="568572" y="2451099"/>
                  </a:moveTo>
                  <a:lnTo>
                    <a:pt x="557861" y="2451099"/>
                  </a:lnTo>
                  <a:lnTo>
                    <a:pt x="551003" y="2438399"/>
                  </a:lnTo>
                  <a:lnTo>
                    <a:pt x="563273" y="2438399"/>
                  </a:lnTo>
                  <a:lnTo>
                    <a:pt x="568572" y="2451099"/>
                  </a:lnTo>
                  <a:close/>
                </a:path>
                <a:path w="1256665" h="2692400">
                  <a:moveTo>
                    <a:pt x="575256" y="2451099"/>
                  </a:moveTo>
                  <a:lnTo>
                    <a:pt x="572978" y="2438399"/>
                  </a:lnTo>
                  <a:lnTo>
                    <a:pt x="573162" y="2438399"/>
                  </a:lnTo>
                  <a:lnTo>
                    <a:pt x="575256" y="2451099"/>
                  </a:lnTo>
                  <a:close/>
                </a:path>
                <a:path w="1256665" h="2692400">
                  <a:moveTo>
                    <a:pt x="664766" y="2451099"/>
                  </a:moveTo>
                  <a:lnTo>
                    <a:pt x="641109" y="2451099"/>
                  </a:lnTo>
                  <a:lnTo>
                    <a:pt x="641352" y="2438399"/>
                  </a:lnTo>
                  <a:lnTo>
                    <a:pt x="663803" y="2438399"/>
                  </a:lnTo>
                  <a:lnTo>
                    <a:pt x="664766" y="2451099"/>
                  </a:lnTo>
                  <a:close/>
                </a:path>
                <a:path w="1256665" h="2692400">
                  <a:moveTo>
                    <a:pt x="675770" y="2451099"/>
                  </a:moveTo>
                  <a:lnTo>
                    <a:pt x="663803" y="2438399"/>
                  </a:lnTo>
                  <a:lnTo>
                    <a:pt x="675970" y="2438399"/>
                  </a:lnTo>
                  <a:lnTo>
                    <a:pt x="675770" y="2451099"/>
                  </a:lnTo>
                  <a:close/>
                </a:path>
                <a:path w="1256665" h="2692400">
                  <a:moveTo>
                    <a:pt x="789127" y="2451099"/>
                  </a:moveTo>
                  <a:lnTo>
                    <a:pt x="766319" y="2451099"/>
                  </a:lnTo>
                  <a:lnTo>
                    <a:pt x="759543" y="2438399"/>
                  </a:lnTo>
                  <a:lnTo>
                    <a:pt x="786226" y="2438399"/>
                  </a:lnTo>
                  <a:lnTo>
                    <a:pt x="789127" y="2451099"/>
                  </a:lnTo>
                  <a:close/>
                </a:path>
                <a:path w="1256665" h="2692400">
                  <a:moveTo>
                    <a:pt x="863170" y="2451099"/>
                  </a:moveTo>
                  <a:lnTo>
                    <a:pt x="837602" y="2451099"/>
                  </a:lnTo>
                  <a:lnTo>
                    <a:pt x="838825" y="2438399"/>
                  </a:lnTo>
                  <a:lnTo>
                    <a:pt x="861980" y="2438399"/>
                  </a:lnTo>
                  <a:lnTo>
                    <a:pt x="863170" y="2451099"/>
                  </a:lnTo>
                  <a:close/>
                </a:path>
                <a:path w="1256665" h="2692400">
                  <a:moveTo>
                    <a:pt x="872068" y="2451099"/>
                  </a:moveTo>
                  <a:lnTo>
                    <a:pt x="868464" y="2451099"/>
                  </a:lnTo>
                  <a:lnTo>
                    <a:pt x="872204" y="2438399"/>
                  </a:lnTo>
                  <a:lnTo>
                    <a:pt x="872068" y="2451099"/>
                  </a:lnTo>
                  <a:close/>
                </a:path>
                <a:path w="1256665" h="2692400">
                  <a:moveTo>
                    <a:pt x="213049" y="2451099"/>
                  </a:moveTo>
                  <a:lnTo>
                    <a:pt x="212495" y="2450087"/>
                  </a:lnTo>
                  <a:lnTo>
                    <a:pt x="213049" y="2451099"/>
                  </a:lnTo>
                  <a:close/>
                </a:path>
                <a:path w="1256665" h="2692400">
                  <a:moveTo>
                    <a:pt x="54894" y="2463799"/>
                  </a:moveTo>
                  <a:lnTo>
                    <a:pt x="50418" y="2463799"/>
                  </a:lnTo>
                  <a:lnTo>
                    <a:pt x="49070" y="2451099"/>
                  </a:lnTo>
                  <a:lnTo>
                    <a:pt x="58038" y="2451099"/>
                  </a:lnTo>
                  <a:lnTo>
                    <a:pt x="54894" y="2463799"/>
                  </a:lnTo>
                  <a:close/>
                </a:path>
                <a:path w="1256665" h="2692400">
                  <a:moveTo>
                    <a:pt x="73588" y="2463799"/>
                  </a:moveTo>
                  <a:lnTo>
                    <a:pt x="72533" y="2463799"/>
                  </a:lnTo>
                  <a:lnTo>
                    <a:pt x="69258" y="2451099"/>
                  </a:lnTo>
                  <a:lnTo>
                    <a:pt x="74130" y="2451099"/>
                  </a:lnTo>
                  <a:lnTo>
                    <a:pt x="73588" y="2463799"/>
                  </a:lnTo>
                  <a:close/>
                </a:path>
                <a:path w="1256665" h="2692400">
                  <a:moveTo>
                    <a:pt x="121418" y="2463799"/>
                  </a:moveTo>
                  <a:lnTo>
                    <a:pt x="92478" y="2463799"/>
                  </a:lnTo>
                  <a:lnTo>
                    <a:pt x="85393" y="2451099"/>
                  </a:lnTo>
                  <a:lnTo>
                    <a:pt x="128708" y="2451099"/>
                  </a:lnTo>
                  <a:lnTo>
                    <a:pt x="121418" y="2463799"/>
                  </a:lnTo>
                  <a:close/>
                </a:path>
                <a:path w="1256665" h="2692400">
                  <a:moveTo>
                    <a:pt x="123994" y="2463799"/>
                  </a:moveTo>
                  <a:lnTo>
                    <a:pt x="121418" y="2463799"/>
                  </a:lnTo>
                  <a:lnTo>
                    <a:pt x="128708" y="2451099"/>
                  </a:lnTo>
                  <a:lnTo>
                    <a:pt x="129893" y="2451099"/>
                  </a:lnTo>
                  <a:lnTo>
                    <a:pt x="123994" y="2463799"/>
                  </a:lnTo>
                  <a:close/>
                </a:path>
                <a:path w="1256665" h="2692400">
                  <a:moveTo>
                    <a:pt x="142548" y="2463799"/>
                  </a:moveTo>
                  <a:lnTo>
                    <a:pt x="123994" y="2463799"/>
                  </a:lnTo>
                  <a:lnTo>
                    <a:pt x="129893" y="2451099"/>
                  </a:lnTo>
                  <a:lnTo>
                    <a:pt x="138001" y="2451099"/>
                  </a:lnTo>
                  <a:lnTo>
                    <a:pt x="142548" y="2463799"/>
                  </a:lnTo>
                  <a:close/>
                </a:path>
                <a:path w="1256665" h="2692400">
                  <a:moveTo>
                    <a:pt x="148209" y="2463799"/>
                  </a:moveTo>
                  <a:lnTo>
                    <a:pt x="142548" y="2463799"/>
                  </a:lnTo>
                  <a:lnTo>
                    <a:pt x="140594" y="2451099"/>
                  </a:lnTo>
                  <a:lnTo>
                    <a:pt x="147484" y="2451099"/>
                  </a:lnTo>
                  <a:lnTo>
                    <a:pt x="148348" y="2463612"/>
                  </a:lnTo>
                  <a:lnTo>
                    <a:pt x="148209" y="2463799"/>
                  </a:lnTo>
                  <a:close/>
                </a:path>
                <a:path w="1256665" h="2692400">
                  <a:moveTo>
                    <a:pt x="165507" y="2463799"/>
                  </a:moveTo>
                  <a:lnTo>
                    <a:pt x="148360" y="2463799"/>
                  </a:lnTo>
                  <a:lnTo>
                    <a:pt x="148348" y="2463612"/>
                  </a:lnTo>
                  <a:lnTo>
                    <a:pt x="157578" y="2451099"/>
                  </a:lnTo>
                  <a:lnTo>
                    <a:pt x="164192" y="2451099"/>
                  </a:lnTo>
                  <a:lnTo>
                    <a:pt x="165507" y="2463799"/>
                  </a:lnTo>
                  <a:close/>
                </a:path>
                <a:path w="1256665" h="2692400">
                  <a:moveTo>
                    <a:pt x="177939" y="2463799"/>
                  </a:moveTo>
                  <a:lnTo>
                    <a:pt x="165507" y="2463799"/>
                  </a:lnTo>
                  <a:lnTo>
                    <a:pt x="169197" y="2451099"/>
                  </a:lnTo>
                  <a:lnTo>
                    <a:pt x="179553" y="2451099"/>
                  </a:lnTo>
                  <a:lnTo>
                    <a:pt x="177939" y="2463799"/>
                  </a:lnTo>
                  <a:close/>
                </a:path>
                <a:path w="1256665" h="2692400">
                  <a:moveTo>
                    <a:pt x="195510" y="2463799"/>
                  </a:moveTo>
                  <a:lnTo>
                    <a:pt x="177939" y="2463799"/>
                  </a:lnTo>
                  <a:lnTo>
                    <a:pt x="184325" y="2451099"/>
                  </a:lnTo>
                  <a:lnTo>
                    <a:pt x="190313" y="2451099"/>
                  </a:lnTo>
                  <a:lnTo>
                    <a:pt x="195510" y="2463799"/>
                  </a:lnTo>
                  <a:close/>
                </a:path>
                <a:path w="1256665" h="2692400">
                  <a:moveTo>
                    <a:pt x="200573" y="2462230"/>
                  </a:moveTo>
                  <a:lnTo>
                    <a:pt x="195346" y="2451099"/>
                  </a:lnTo>
                  <a:lnTo>
                    <a:pt x="199031" y="2451099"/>
                  </a:lnTo>
                  <a:lnTo>
                    <a:pt x="200573" y="2462230"/>
                  </a:lnTo>
                  <a:close/>
                </a:path>
                <a:path w="1256665" h="2692400">
                  <a:moveTo>
                    <a:pt x="201310" y="2463799"/>
                  </a:moveTo>
                  <a:lnTo>
                    <a:pt x="200573" y="2462230"/>
                  </a:lnTo>
                  <a:lnTo>
                    <a:pt x="199031" y="2451099"/>
                  </a:lnTo>
                  <a:lnTo>
                    <a:pt x="201310" y="2463799"/>
                  </a:lnTo>
                  <a:close/>
                </a:path>
                <a:path w="1256665" h="2692400">
                  <a:moveTo>
                    <a:pt x="215620" y="2463799"/>
                  </a:moveTo>
                  <a:lnTo>
                    <a:pt x="201310" y="2463799"/>
                  </a:lnTo>
                  <a:lnTo>
                    <a:pt x="199031" y="2451099"/>
                  </a:lnTo>
                  <a:lnTo>
                    <a:pt x="217634" y="2451099"/>
                  </a:lnTo>
                  <a:lnTo>
                    <a:pt x="215620" y="2463799"/>
                  </a:lnTo>
                  <a:close/>
                </a:path>
                <a:path w="1256665" h="2692400">
                  <a:moveTo>
                    <a:pt x="298193" y="2451956"/>
                  </a:moveTo>
                  <a:lnTo>
                    <a:pt x="297748" y="2451099"/>
                  </a:lnTo>
                  <a:lnTo>
                    <a:pt x="298230" y="2451099"/>
                  </a:lnTo>
                  <a:lnTo>
                    <a:pt x="298193" y="2451956"/>
                  </a:lnTo>
                  <a:close/>
                </a:path>
                <a:path w="1256665" h="2692400">
                  <a:moveTo>
                    <a:pt x="298536" y="2452615"/>
                  </a:moveTo>
                  <a:lnTo>
                    <a:pt x="298193" y="2451956"/>
                  </a:lnTo>
                  <a:lnTo>
                    <a:pt x="298230" y="2451099"/>
                  </a:lnTo>
                  <a:lnTo>
                    <a:pt x="298536" y="2452615"/>
                  </a:lnTo>
                  <a:close/>
                </a:path>
                <a:path w="1256665" h="2692400">
                  <a:moveTo>
                    <a:pt x="326937" y="2463799"/>
                  </a:moveTo>
                  <a:lnTo>
                    <a:pt x="304351" y="2463799"/>
                  </a:lnTo>
                  <a:lnTo>
                    <a:pt x="298532" y="2452595"/>
                  </a:lnTo>
                  <a:lnTo>
                    <a:pt x="298230" y="2451099"/>
                  </a:lnTo>
                  <a:lnTo>
                    <a:pt x="322396" y="2451099"/>
                  </a:lnTo>
                  <a:lnTo>
                    <a:pt x="326937" y="2463799"/>
                  </a:lnTo>
                  <a:close/>
                </a:path>
                <a:path w="1256665" h="2692400">
                  <a:moveTo>
                    <a:pt x="405324" y="2463799"/>
                  </a:moveTo>
                  <a:lnTo>
                    <a:pt x="375557" y="2463799"/>
                  </a:lnTo>
                  <a:lnTo>
                    <a:pt x="372629" y="2451099"/>
                  </a:lnTo>
                  <a:lnTo>
                    <a:pt x="398965" y="2451099"/>
                  </a:lnTo>
                  <a:lnTo>
                    <a:pt x="405324" y="2463799"/>
                  </a:lnTo>
                  <a:close/>
                </a:path>
                <a:path w="1256665" h="2692400">
                  <a:moveTo>
                    <a:pt x="410066" y="2463799"/>
                  </a:moveTo>
                  <a:lnTo>
                    <a:pt x="405860" y="2451099"/>
                  </a:lnTo>
                  <a:lnTo>
                    <a:pt x="407089" y="2451099"/>
                  </a:lnTo>
                  <a:lnTo>
                    <a:pt x="410066" y="2463799"/>
                  </a:lnTo>
                  <a:close/>
                </a:path>
                <a:path w="1256665" h="2692400">
                  <a:moveTo>
                    <a:pt x="523600" y="2463799"/>
                  </a:moveTo>
                  <a:lnTo>
                    <a:pt x="487154" y="2463799"/>
                  </a:lnTo>
                  <a:lnTo>
                    <a:pt x="487041" y="2451099"/>
                  </a:lnTo>
                  <a:lnTo>
                    <a:pt x="520495" y="2451099"/>
                  </a:lnTo>
                  <a:lnTo>
                    <a:pt x="523600" y="2463799"/>
                  </a:lnTo>
                  <a:close/>
                </a:path>
                <a:path w="1256665" h="2692400">
                  <a:moveTo>
                    <a:pt x="568902" y="2463799"/>
                  </a:moveTo>
                  <a:lnTo>
                    <a:pt x="540124" y="2463799"/>
                  </a:lnTo>
                  <a:lnTo>
                    <a:pt x="538349" y="2451099"/>
                  </a:lnTo>
                  <a:lnTo>
                    <a:pt x="568442" y="2451099"/>
                  </a:lnTo>
                  <a:lnTo>
                    <a:pt x="568731" y="2452615"/>
                  </a:lnTo>
                  <a:lnTo>
                    <a:pt x="568902" y="2463799"/>
                  </a:lnTo>
                  <a:close/>
                </a:path>
                <a:path w="1256665" h="2692400">
                  <a:moveTo>
                    <a:pt x="568730" y="2452595"/>
                  </a:moveTo>
                  <a:lnTo>
                    <a:pt x="568442" y="2451099"/>
                  </a:lnTo>
                  <a:lnTo>
                    <a:pt x="568707" y="2451099"/>
                  </a:lnTo>
                  <a:lnTo>
                    <a:pt x="568730" y="2452595"/>
                  </a:lnTo>
                  <a:close/>
                </a:path>
                <a:path w="1256665" h="2692400">
                  <a:moveTo>
                    <a:pt x="570889" y="2463799"/>
                  </a:moveTo>
                  <a:lnTo>
                    <a:pt x="568734" y="2452615"/>
                  </a:lnTo>
                  <a:lnTo>
                    <a:pt x="568707" y="2451099"/>
                  </a:lnTo>
                  <a:lnTo>
                    <a:pt x="573530" y="2451099"/>
                  </a:lnTo>
                  <a:lnTo>
                    <a:pt x="570889" y="2463799"/>
                  </a:lnTo>
                  <a:close/>
                </a:path>
                <a:path w="1256665" h="2692400">
                  <a:moveTo>
                    <a:pt x="664571" y="2463799"/>
                  </a:moveTo>
                  <a:lnTo>
                    <a:pt x="646332" y="2463799"/>
                  </a:lnTo>
                  <a:lnTo>
                    <a:pt x="638598" y="2451099"/>
                  </a:lnTo>
                  <a:lnTo>
                    <a:pt x="661595" y="2451099"/>
                  </a:lnTo>
                  <a:lnTo>
                    <a:pt x="664571" y="2463799"/>
                  </a:lnTo>
                  <a:close/>
                </a:path>
                <a:path w="1256665" h="2692400">
                  <a:moveTo>
                    <a:pt x="788586" y="2463799"/>
                  </a:moveTo>
                  <a:lnTo>
                    <a:pt x="760279" y="2463799"/>
                  </a:lnTo>
                  <a:lnTo>
                    <a:pt x="760593" y="2451099"/>
                  </a:lnTo>
                  <a:lnTo>
                    <a:pt x="787947" y="2451099"/>
                  </a:lnTo>
                  <a:lnTo>
                    <a:pt x="788586" y="2463799"/>
                  </a:lnTo>
                  <a:close/>
                </a:path>
                <a:path w="1256665" h="2692400">
                  <a:moveTo>
                    <a:pt x="867002" y="2463799"/>
                  </a:moveTo>
                  <a:lnTo>
                    <a:pt x="848952" y="2463799"/>
                  </a:lnTo>
                  <a:lnTo>
                    <a:pt x="848454" y="2451099"/>
                  </a:lnTo>
                  <a:lnTo>
                    <a:pt x="869682" y="2451099"/>
                  </a:lnTo>
                  <a:lnTo>
                    <a:pt x="867002" y="2463799"/>
                  </a:lnTo>
                  <a:close/>
                </a:path>
                <a:path w="1256665" h="2692400">
                  <a:moveTo>
                    <a:pt x="300795" y="2463799"/>
                  </a:moveTo>
                  <a:lnTo>
                    <a:pt x="297689" y="2463799"/>
                  </a:lnTo>
                  <a:lnTo>
                    <a:pt x="298193" y="2451956"/>
                  </a:lnTo>
                  <a:lnTo>
                    <a:pt x="298536" y="2452615"/>
                  </a:lnTo>
                  <a:lnTo>
                    <a:pt x="300795" y="2463799"/>
                  </a:lnTo>
                  <a:close/>
                </a:path>
                <a:path w="1256665" h="2692400">
                  <a:moveTo>
                    <a:pt x="201310" y="2463799"/>
                  </a:moveTo>
                  <a:lnTo>
                    <a:pt x="200790" y="2463799"/>
                  </a:lnTo>
                  <a:lnTo>
                    <a:pt x="200573" y="2462230"/>
                  </a:lnTo>
                  <a:lnTo>
                    <a:pt x="201310" y="2463799"/>
                  </a:lnTo>
                  <a:close/>
                </a:path>
                <a:path w="1256665" h="2692400">
                  <a:moveTo>
                    <a:pt x="148360" y="2463799"/>
                  </a:moveTo>
                  <a:lnTo>
                    <a:pt x="148209" y="2463799"/>
                  </a:lnTo>
                  <a:lnTo>
                    <a:pt x="148348" y="2463612"/>
                  </a:lnTo>
                  <a:lnTo>
                    <a:pt x="148360" y="2463799"/>
                  </a:lnTo>
                  <a:close/>
                </a:path>
                <a:path w="1256665" h="2692400">
                  <a:moveTo>
                    <a:pt x="131100" y="2476499"/>
                  </a:moveTo>
                  <a:lnTo>
                    <a:pt x="128654" y="2476499"/>
                  </a:lnTo>
                  <a:lnTo>
                    <a:pt x="127566" y="2463799"/>
                  </a:lnTo>
                  <a:lnTo>
                    <a:pt x="131523" y="2463799"/>
                  </a:lnTo>
                  <a:lnTo>
                    <a:pt x="131100" y="2476499"/>
                  </a:lnTo>
                  <a:close/>
                </a:path>
                <a:path w="1256665" h="2692400">
                  <a:moveTo>
                    <a:pt x="157708" y="2476499"/>
                  </a:moveTo>
                  <a:lnTo>
                    <a:pt x="152404" y="2476499"/>
                  </a:lnTo>
                  <a:lnTo>
                    <a:pt x="142450" y="2463799"/>
                  </a:lnTo>
                  <a:lnTo>
                    <a:pt x="159580" y="2463799"/>
                  </a:lnTo>
                  <a:lnTo>
                    <a:pt x="157708" y="2476499"/>
                  </a:lnTo>
                  <a:close/>
                </a:path>
                <a:path w="1256665" h="2692400">
                  <a:moveTo>
                    <a:pt x="167239" y="2476499"/>
                  </a:moveTo>
                  <a:lnTo>
                    <a:pt x="163147" y="2476499"/>
                  </a:lnTo>
                  <a:lnTo>
                    <a:pt x="160647" y="2463799"/>
                  </a:lnTo>
                  <a:lnTo>
                    <a:pt x="166676" y="2463799"/>
                  </a:lnTo>
                  <a:lnTo>
                    <a:pt x="167239" y="2476499"/>
                  </a:lnTo>
                  <a:close/>
                </a:path>
                <a:path w="1256665" h="2692400">
                  <a:moveTo>
                    <a:pt x="214175" y="2476499"/>
                  </a:moveTo>
                  <a:lnTo>
                    <a:pt x="172965" y="2476499"/>
                  </a:lnTo>
                  <a:lnTo>
                    <a:pt x="166676" y="2463799"/>
                  </a:lnTo>
                  <a:lnTo>
                    <a:pt x="215095" y="2463799"/>
                  </a:lnTo>
                  <a:lnTo>
                    <a:pt x="214175" y="2476499"/>
                  </a:lnTo>
                  <a:close/>
                </a:path>
                <a:path w="1256665" h="2692400">
                  <a:moveTo>
                    <a:pt x="250855" y="2489199"/>
                  </a:moveTo>
                  <a:lnTo>
                    <a:pt x="244133" y="2489199"/>
                  </a:lnTo>
                  <a:lnTo>
                    <a:pt x="242011" y="2476499"/>
                  </a:lnTo>
                  <a:lnTo>
                    <a:pt x="246595" y="2463799"/>
                  </a:lnTo>
                  <a:lnTo>
                    <a:pt x="250855" y="2489199"/>
                  </a:lnTo>
                  <a:close/>
                </a:path>
                <a:path w="1256665" h="2692400">
                  <a:moveTo>
                    <a:pt x="323841" y="2476499"/>
                  </a:moveTo>
                  <a:lnTo>
                    <a:pt x="293337" y="2476499"/>
                  </a:lnTo>
                  <a:lnTo>
                    <a:pt x="294057" y="2463799"/>
                  </a:lnTo>
                  <a:lnTo>
                    <a:pt x="324036" y="2463799"/>
                  </a:lnTo>
                  <a:lnTo>
                    <a:pt x="323841" y="2476499"/>
                  </a:lnTo>
                  <a:close/>
                </a:path>
                <a:path w="1256665" h="2692400">
                  <a:moveTo>
                    <a:pt x="395382" y="2476499"/>
                  </a:moveTo>
                  <a:lnTo>
                    <a:pt x="372244" y="2476499"/>
                  </a:lnTo>
                  <a:lnTo>
                    <a:pt x="369495" y="2463799"/>
                  </a:lnTo>
                  <a:lnTo>
                    <a:pt x="387983" y="2463799"/>
                  </a:lnTo>
                  <a:lnTo>
                    <a:pt x="395382" y="2476499"/>
                  </a:lnTo>
                  <a:close/>
                </a:path>
                <a:path w="1256665" h="2692400">
                  <a:moveTo>
                    <a:pt x="395609" y="2476499"/>
                  </a:moveTo>
                  <a:lnTo>
                    <a:pt x="395382" y="2476499"/>
                  </a:lnTo>
                  <a:lnTo>
                    <a:pt x="387983" y="2463799"/>
                  </a:lnTo>
                  <a:lnTo>
                    <a:pt x="389217" y="2463799"/>
                  </a:lnTo>
                  <a:lnTo>
                    <a:pt x="395609" y="2476499"/>
                  </a:lnTo>
                  <a:close/>
                </a:path>
                <a:path w="1256665" h="2692400">
                  <a:moveTo>
                    <a:pt x="400296" y="2476499"/>
                  </a:moveTo>
                  <a:lnTo>
                    <a:pt x="395609" y="2476499"/>
                  </a:lnTo>
                  <a:lnTo>
                    <a:pt x="389217" y="2463799"/>
                  </a:lnTo>
                  <a:lnTo>
                    <a:pt x="397412" y="2463799"/>
                  </a:lnTo>
                  <a:lnTo>
                    <a:pt x="400296" y="2476499"/>
                  </a:lnTo>
                  <a:close/>
                </a:path>
                <a:path w="1256665" h="2692400">
                  <a:moveTo>
                    <a:pt x="503094" y="2476499"/>
                  </a:moveTo>
                  <a:lnTo>
                    <a:pt x="488702" y="2476499"/>
                  </a:lnTo>
                  <a:lnTo>
                    <a:pt x="488275" y="2463799"/>
                  </a:lnTo>
                  <a:lnTo>
                    <a:pt x="496296" y="2463799"/>
                  </a:lnTo>
                  <a:lnTo>
                    <a:pt x="503094" y="2476499"/>
                  </a:lnTo>
                  <a:close/>
                </a:path>
                <a:path w="1256665" h="2692400">
                  <a:moveTo>
                    <a:pt x="514633" y="2476499"/>
                  </a:moveTo>
                  <a:lnTo>
                    <a:pt x="503359" y="2476499"/>
                  </a:lnTo>
                  <a:lnTo>
                    <a:pt x="500880" y="2463799"/>
                  </a:lnTo>
                  <a:lnTo>
                    <a:pt x="515045" y="2463799"/>
                  </a:lnTo>
                  <a:lnTo>
                    <a:pt x="514633" y="2476499"/>
                  </a:lnTo>
                  <a:close/>
                </a:path>
                <a:path w="1256665" h="2692400">
                  <a:moveTo>
                    <a:pt x="569476" y="2476499"/>
                  </a:moveTo>
                  <a:lnTo>
                    <a:pt x="547366" y="2476499"/>
                  </a:lnTo>
                  <a:lnTo>
                    <a:pt x="542387" y="2463799"/>
                  </a:lnTo>
                  <a:lnTo>
                    <a:pt x="568015" y="2463799"/>
                  </a:lnTo>
                  <a:lnTo>
                    <a:pt x="569476" y="2476499"/>
                  </a:lnTo>
                  <a:close/>
                </a:path>
                <a:path w="1256665" h="2692400">
                  <a:moveTo>
                    <a:pt x="650813" y="2476499"/>
                  </a:moveTo>
                  <a:lnTo>
                    <a:pt x="638917" y="2476499"/>
                  </a:lnTo>
                  <a:lnTo>
                    <a:pt x="638668" y="2463799"/>
                  </a:lnTo>
                  <a:lnTo>
                    <a:pt x="645802" y="2463799"/>
                  </a:lnTo>
                  <a:lnTo>
                    <a:pt x="650813" y="2476499"/>
                  </a:lnTo>
                  <a:close/>
                </a:path>
                <a:path w="1256665" h="2692400">
                  <a:moveTo>
                    <a:pt x="668734" y="2476499"/>
                  </a:moveTo>
                  <a:lnTo>
                    <a:pt x="650813" y="2476499"/>
                  </a:lnTo>
                  <a:lnTo>
                    <a:pt x="648053" y="2463799"/>
                  </a:lnTo>
                  <a:lnTo>
                    <a:pt x="668772" y="2463799"/>
                  </a:lnTo>
                  <a:lnTo>
                    <a:pt x="668734" y="2476499"/>
                  </a:lnTo>
                  <a:close/>
                </a:path>
                <a:path w="1256665" h="2692400">
                  <a:moveTo>
                    <a:pt x="785625" y="2476499"/>
                  </a:moveTo>
                  <a:lnTo>
                    <a:pt x="758980" y="2476499"/>
                  </a:lnTo>
                  <a:lnTo>
                    <a:pt x="758661" y="2463799"/>
                  </a:lnTo>
                  <a:lnTo>
                    <a:pt x="788272" y="2463799"/>
                  </a:lnTo>
                  <a:lnTo>
                    <a:pt x="785625" y="2476499"/>
                  </a:lnTo>
                  <a:close/>
                </a:path>
                <a:path w="1256665" h="2692400">
                  <a:moveTo>
                    <a:pt x="861915" y="2476499"/>
                  </a:moveTo>
                  <a:lnTo>
                    <a:pt x="837196" y="2476499"/>
                  </a:lnTo>
                  <a:lnTo>
                    <a:pt x="837456" y="2463799"/>
                  </a:lnTo>
                  <a:lnTo>
                    <a:pt x="859263" y="2463799"/>
                  </a:lnTo>
                  <a:lnTo>
                    <a:pt x="861915" y="2476499"/>
                  </a:lnTo>
                  <a:close/>
                </a:path>
                <a:path w="1256665" h="2692400">
                  <a:moveTo>
                    <a:pt x="186149" y="2487502"/>
                  </a:moveTo>
                  <a:lnTo>
                    <a:pt x="183584" y="2476499"/>
                  </a:lnTo>
                  <a:lnTo>
                    <a:pt x="185479" y="2476499"/>
                  </a:lnTo>
                  <a:lnTo>
                    <a:pt x="186149" y="2487502"/>
                  </a:lnTo>
                  <a:close/>
                </a:path>
                <a:path w="1256665" h="2692400">
                  <a:moveTo>
                    <a:pt x="219678" y="2489199"/>
                  </a:moveTo>
                  <a:lnTo>
                    <a:pt x="194149" y="2489199"/>
                  </a:lnTo>
                  <a:lnTo>
                    <a:pt x="193121" y="2476499"/>
                  </a:lnTo>
                  <a:lnTo>
                    <a:pt x="217897" y="2476499"/>
                  </a:lnTo>
                  <a:lnTo>
                    <a:pt x="219678" y="2489199"/>
                  </a:lnTo>
                  <a:close/>
                </a:path>
                <a:path w="1256665" h="2692400">
                  <a:moveTo>
                    <a:pt x="230688" y="2489199"/>
                  </a:moveTo>
                  <a:lnTo>
                    <a:pt x="222265" y="2489199"/>
                  </a:lnTo>
                  <a:lnTo>
                    <a:pt x="223207" y="2476499"/>
                  </a:lnTo>
                  <a:lnTo>
                    <a:pt x="229406" y="2476499"/>
                  </a:lnTo>
                  <a:lnTo>
                    <a:pt x="230688" y="2489199"/>
                  </a:lnTo>
                  <a:close/>
                </a:path>
                <a:path w="1256665" h="2692400">
                  <a:moveTo>
                    <a:pt x="244133" y="2489199"/>
                  </a:moveTo>
                  <a:lnTo>
                    <a:pt x="230688" y="2489199"/>
                  </a:lnTo>
                  <a:lnTo>
                    <a:pt x="233952" y="2476499"/>
                  </a:lnTo>
                  <a:lnTo>
                    <a:pt x="237589" y="2476499"/>
                  </a:lnTo>
                  <a:lnTo>
                    <a:pt x="244133" y="2489199"/>
                  </a:lnTo>
                  <a:close/>
                </a:path>
                <a:path w="1256665" h="2692400">
                  <a:moveTo>
                    <a:pt x="274556" y="2489199"/>
                  </a:moveTo>
                  <a:lnTo>
                    <a:pt x="255217" y="2489199"/>
                  </a:lnTo>
                  <a:lnTo>
                    <a:pt x="258524" y="2476499"/>
                  </a:lnTo>
                  <a:lnTo>
                    <a:pt x="272851" y="2476499"/>
                  </a:lnTo>
                  <a:lnTo>
                    <a:pt x="274556" y="2489199"/>
                  </a:lnTo>
                  <a:close/>
                </a:path>
                <a:path w="1256665" h="2692400">
                  <a:moveTo>
                    <a:pt x="285900" y="2489199"/>
                  </a:moveTo>
                  <a:lnTo>
                    <a:pt x="274556" y="2489199"/>
                  </a:lnTo>
                  <a:lnTo>
                    <a:pt x="276816" y="2476499"/>
                  </a:lnTo>
                  <a:lnTo>
                    <a:pt x="287069" y="2476499"/>
                  </a:lnTo>
                  <a:lnTo>
                    <a:pt x="285900" y="2489199"/>
                  </a:lnTo>
                  <a:close/>
                </a:path>
                <a:path w="1256665" h="2692400">
                  <a:moveTo>
                    <a:pt x="309964" y="2489199"/>
                  </a:moveTo>
                  <a:lnTo>
                    <a:pt x="290847" y="2489199"/>
                  </a:lnTo>
                  <a:lnTo>
                    <a:pt x="291129" y="2476499"/>
                  </a:lnTo>
                  <a:lnTo>
                    <a:pt x="311614" y="2476499"/>
                  </a:lnTo>
                  <a:lnTo>
                    <a:pt x="309964" y="2489199"/>
                  </a:lnTo>
                  <a:close/>
                </a:path>
                <a:path w="1256665" h="2692400">
                  <a:moveTo>
                    <a:pt x="368959" y="2489199"/>
                  </a:moveTo>
                  <a:lnTo>
                    <a:pt x="363742" y="2489199"/>
                  </a:lnTo>
                  <a:lnTo>
                    <a:pt x="364959" y="2476499"/>
                  </a:lnTo>
                  <a:lnTo>
                    <a:pt x="368959" y="2489199"/>
                  </a:lnTo>
                  <a:close/>
                </a:path>
                <a:path w="1256665" h="2692400">
                  <a:moveTo>
                    <a:pt x="390273" y="2489199"/>
                  </a:moveTo>
                  <a:lnTo>
                    <a:pt x="371129" y="2489199"/>
                  </a:lnTo>
                  <a:lnTo>
                    <a:pt x="367552" y="2476499"/>
                  </a:lnTo>
                  <a:lnTo>
                    <a:pt x="388514" y="2476499"/>
                  </a:lnTo>
                  <a:lnTo>
                    <a:pt x="390273" y="2489199"/>
                  </a:lnTo>
                  <a:close/>
                </a:path>
                <a:path w="1256665" h="2692400">
                  <a:moveTo>
                    <a:pt x="392377" y="2480889"/>
                  </a:moveTo>
                  <a:lnTo>
                    <a:pt x="388514" y="2476499"/>
                  </a:lnTo>
                  <a:lnTo>
                    <a:pt x="391247" y="2476499"/>
                  </a:lnTo>
                  <a:lnTo>
                    <a:pt x="392377" y="2480889"/>
                  </a:lnTo>
                  <a:close/>
                </a:path>
                <a:path w="1256665" h="2692400">
                  <a:moveTo>
                    <a:pt x="510904" y="2489199"/>
                  </a:moveTo>
                  <a:lnTo>
                    <a:pt x="482191" y="2489199"/>
                  </a:lnTo>
                  <a:lnTo>
                    <a:pt x="481060" y="2476499"/>
                  </a:lnTo>
                  <a:lnTo>
                    <a:pt x="504913" y="2476499"/>
                  </a:lnTo>
                  <a:lnTo>
                    <a:pt x="506543" y="2479599"/>
                  </a:lnTo>
                  <a:lnTo>
                    <a:pt x="510904" y="2489199"/>
                  </a:lnTo>
                  <a:close/>
                </a:path>
                <a:path w="1256665" h="2692400">
                  <a:moveTo>
                    <a:pt x="513150" y="2489199"/>
                  </a:moveTo>
                  <a:lnTo>
                    <a:pt x="511592" y="2489199"/>
                  </a:lnTo>
                  <a:lnTo>
                    <a:pt x="506543" y="2479599"/>
                  </a:lnTo>
                  <a:lnTo>
                    <a:pt x="505135" y="2476499"/>
                  </a:lnTo>
                  <a:lnTo>
                    <a:pt x="510444" y="2476499"/>
                  </a:lnTo>
                  <a:lnTo>
                    <a:pt x="513150" y="2489199"/>
                  </a:lnTo>
                  <a:close/>
                </a:path>
                <a:path w="1256665" h="2692400">
                  <a:moveTo>
                    <a:pt x="520219" y="2489199"/>
                  </a:moveTo>
                  <a:lnTo>
                    <a:pt x="512133" y="2476499"/>
                  </a:lnTo>
                  <a:lnTo>
                    <a:pt x="514254" y="2476499"/>
                  </a:lnTo>
                  <a:lnTo>
                    <a:pt x="520219" y="2489199"/>
                  </a:lnTo>
                  <a:close/>
                </a:path>
                <a:path w="1256665" h="2692400">
                  <a:moveTo>
                    <a:pt x="554635" y="2489199"/>
                  </a:moveTo>
                  <a:lnTo>
                    <a:pt x="543935" y="2489199"/>
                  </a:lnTo>
                  <a:lnTo>
                    <a:pt x="534209" y="2476499"/>
                  </a:lnTo>
                  <a:lnTo>
                    <a:pt x="541624" y="2476499"/>
                  </a:lnTo>
                  <a:lnTo>
                    <a:pt x="554635" y="2489199"/>
                  </a:lnTo>
                  <a:close/>
                </a:path>
                <a:path w="1256665" h="2692400">
                  <a:moveTo>
                    <a:pt x="565606" y="2489199"/>
                  </a:moveTo>
                  <a:lnTo>
                    <a:pt x="554635" y="2489199"/>
                  </a:lnTo>
                  <a:lnTo>
                    <a:pt x="541705" y="2476499"/>
                  </a:lnTo>
                  <a:lnTo>
                    <a:pt x="566120" y="2476499"/>
                  </a:lnTo>
                  <a:lnTo>
                    <a:pt x="565606" y="2489199"/>
                  </a:lnTo>
                  <a:close/>
                </a:path>
                <a:path w="1256665" h="2692400">
                  <a:moveTo>
                    <a:pt x="575457" y="2489199"/>
                  </a:moveTo>
                  <a:lnTo>
                    <a:pt x="567094" y="2476499"/>
                  </a:lnTo>
                  <a:lnTo>
                    <a:pt x="569362" y="2476499"/>
                  </a:lnTo>
                  <a:lnTo>
                    <a:pt x="575457" y="2489199"/>
                  </a:lnTo>
                  <a:close/>
                </a:path>
                <a:path w="1256665" h="2692400">
                  <a:moveTo>
                    <a:pt x="645618" y="2489199"/>
                  </a:moveTo>
                  <a:lnTo>
                    <a:pt x="641206" y="2489199"/>
                  </a:lnTo>
                  <a:lnTo>
                    <a:pt x="638598" y="2476499"/>
                  </a:lnTo>
                  <a:lnTo>
                    <a:pt x="645618" y="2489199"/>
                  </a:lnTo>
                  <a:close/>
                </a:path>
                <a:path w="1256665" h="2692400">
                  <a:moveTo>
                    <a:pt x="671987" y="2489199"/>
                  </a:moveTo>
                  <a:lnTo>
                    <a:pt x="645618" y="2489199"/>
                  </a:lnTo>
                  <a:lnTo>
                    <a:pt x="645731" y="2476499"/>
                  </a:lnTo>
                  <a:lnTo>
                    <a:pt x="672598" y="2476499"/>
                  </a:lnTo>
                  <a:lnTo>
                    <a:pt x="671987" y="2489199"/>
                  </a:lnTo>
                  <a:close/>
                </a:path>
                <a:path w="1256665" h="2692400">
                  <a:moveTo>
                    <a:pt x="788423" y="2489199"/>
                  </a:moveTo>
                  <a:lnTo>
                    <a:pt x="766103" y="2489199"/>
                  </a:lnTo>
                  <a:lnTo>
                    <a:pt x="761594" y="2476499"/>
                  </a:lnTo>
                  <a:lnTo>
                    <a:pt x="787487" y="2476499"/>
                  </a:lnTo>
                  <a:lnTo>
                    <a:pt x="788423" y="2489199"/>
                  </a:lnTo>
                  <a:close/>
                </a:path>
                <a:path w="1256665" h="2692400">
                  <a:moveTo>
                    <a:pt x="864220" y="2489199"/>
                  </a:moveTo>
                  <a:lnTo>
                    <a:pt x="839313" y="2489199"/>
                  </a:lnTo>
                  <a:lnTo>
                    <a:pt x="837526" y="2476499"/>
                  </a:lnTo>
                  <a:lnTo>
                    <a:pt x="863317" y="2476499"/>
                  </a:lnTo>
                  <a:lnTo>
                    <a:pt x="864220" y="2489199"/>
                  </a:lnTo>
                  <a:close/>
                </a:path>
                <a:path w="1256665" h="2692400">
                  <a:moveTo>
                    <a:pt x="511592" y="2489199"/>
                  </a:moveTo>
                  <a:lnTo>
                    <a:pt x="510904" y="2489199"/>
                  </a:lnTo>
                  <a:lnTo>
                    <a:pt x="506543" y="2479599"/>
                  </a:lnTo>
                  <a:lnTo>
                    <a:pt x="511592" y="2489199"/>
                  </a:lnTo>
                  <a:close/>
                </a:path>
                <a:path w="1256665" h="2692400">
                  <a:moveTo>
                    <a:pt x="399690" y="2489199"/>
                  </a:moveTo>
                  <a:lnTo>
                    <a:pt x="394516" y="2489199"/>
                  </a:lnTo>
                  <a:lnTo>
                    <a:pt x="392377" y="2480889"/>
                  </a:lnTo>
                  <a:lnTo>
                    <a:pt x="399690" y="2489199"/>
                  </a:lnTo>
                  <a:close/>
                </a:path>
                <a:path w="1256665" h="2692400">
                  <a:moveTo>
                    <a:pt x="186545" y="2489199"/>
                  </a:moveTo>
                  <a:lnTo>
                    <a:pt x="186253" y="2489199"/>
                  </a:lnTo>
                  <a:lnTo>
                    <a:pt x="186149" y="2487502"/>
                  </a:lnTo>
                  <a:lnTo>
                    <a:pt x="186545" y="2489199"/>
                  </a:lnTo>
                  <a:close/>
                </a:path>
                <a:path w="1256665" h="2692400">
                  <a:moveTo>
                    <a:pt x="243646" y="2501899"/>
                  </a:moveTo>
                  <a:lnTo>
                    <a:pt x="235170" y="2501899"/>
                  </a:lnTo>
                  <a:lnTo>
                    <a:pt x="238731" y="2489199"/>
                  </a:lnTo>
                  <a:lnTo>
                    <a:pt x="245524" y="2489199"/>
                  </a:lnTo>
                  <a:lnTo>
                    <a:pt x="243646" y="2501899"/>
                  </a:lnTo>
                  <a:close/>
                </a:path>
                <a:path w="1256665" h="2692400">
                  <a:moveTo>
                    <a:pt x="257496" y="2501899"/>
                  </a:moveTo>
                  <a:lnTo>
                    <a:pt x="251093" y="2501899"/>
                  </a:lnTo>
                  <a:lnTo>
                    <a:pt x="251050" y="2489199"/>
                  </a:lnTo>
                  <a:lnTo>
                    <a:pt x="260873" y="2489199"/>
                  </a:lnTo>
                  <a:lnTo>
                    <a:pt x="257496" y="2501899"/>
                  </a:lnTo>
                  <a:close/>
                </a:path>
                <a:path w="1256665" h="2692400">
                  <a:moveTo>
                    <a:pt x="281349" y="2501899"/>
                  </a:moveTo>
                  <a:lnTo>
                    <a:pt x="270908" y="2501899"/>
                  </a:lnTo>
                  <a:lnTo>
                    <a:pt x="271806" y="2489199"/>
                  </a:lnTo>
                  <a:lnTo>
                    <a:pt x="283871" y="2489199"/>
                  </a:lnTo>
                  <a:lnTo>
                    <a:pt x="281349" y="2501899"/>
                  </a:lnTo>
                  <a:close/>
                </a:path>
                <a:path w="1256665" h="2692400">
                  <a:moveTo>
                    <a:pt x="344300" y="2501899"/>
                  </a:moveTo>
                  <a:lnTo>
                    <a:pt x="284444" y="2501899"/>
                  </a:lnTo>
                  <a:lnTo>
                    <a:pt x="283871" y="2489199"/>
                  </a:lnTo>
                  <a:lnTo>
                    <a:pt x="343818" y="2489199"/>
                  </a:lnTo>
                  <a:lnTo>
                    <a:pt x="344300" y="2501899"/>
                  </a:lnTo>
                  <a:close/>
                </a:path>
                <a:path w="1256665" h="2692400">
                  <a:moveTo>
                    <a:pt x="357306" y="2501899"/>
                  </a:moveTo>
                  <a:lnTo>
                    <a:pt x="348316" y="2501899"/>
                  </a:lnTo>
                  <a:lnTo>
                    <a:pt x="358194" y="2489199"/>
                  </a:lnTo>
                  <a:lnTo>
                    <a:pt x="357306" y="2501899"/>
                  </a:lnTo>
                  <a:close/>
                </a:path>
                <a:path w="1256665" h="2692400">
                  <a:moveTo>
                    <a:pt x="383308" y="2501899"/>
                  </a:moveTo>
                  <a:lnTo>
                    <a:pt x="362567" y="2501899"/>
                  </a:lnTo>
                  <a:lnTo>
                    <a:pt x="362724" y="2489199"/>
                  </a:lnTo>
                  <a:lnTo>
                    <a:pt x="375843" y="2489199"/>
                  </a:lnTo>
                  <a:lnTo>
                    <a:pt x="383308" y="2501899"/>
                  </a:lnTo>
                  <a:close/>
                </a:path>
                <a:path w="1256665" h="2692400">
                  <a:moveTo>
                    <a:pt x="393750" y="2499466"/>
                  </a:moveTo>
                  <a:lnTo>
                    <a:pt x="378143" y="2489199"/>
                  </a:lnTo>
                  <a:lnTo>
                    <a:pt x="389785" y="2489199"/>
                  </a:lnTo>
                  <a:lnTo>
                    <a:pt x="393876" y="2494913"/>
                  </a:lnTo>
                  <a:lnTo>
                    <a:pt x="393750" y="2499466"/>
                  </a:lnTo>
                  <a:close/>
                </a:path>
                <a:path w="1256665" h="2692400">
                  <a:moveTo>
                    <a:pt x="398878" y="2501899"/>
                  </a:moveTo>
                  <a:lnTo>
                    <a:pt x="393876" y="2494913"/>
                  </a:lnTo>
                  <a:lnTo>
                    <a:pt x="394034" y="2489199"/>
                  </a:lnTo>
                  <a:lnTo>
                    <a:pt x="398878" y="2501899"/>
                  </a:lnTo>
                  <a:close/>
                </a:path>
                <a:path w="1256665" h="2692400">
                  <a:moveTo>
                    <a:pt x="504052" y="2501899"/>
                  </a:moveTo>
                  <a:lnTo>
                    <a:pt x="485590" y="2501899"/>
                  </a:lnTo>
                  <a:lnTo>
                    <a:pt x="483826" y="2489199"/>
                  </a:lnTo>
                  <a:lnTo>
                    <a:pt x="497422" y="2489199"/>
                  </a:lnTo>
                  <a:lnTo>
                    <a:pt x="503075" y="2498847"/>
                  </a:lnTo>
                  <a:lnTo>
                    <a:pt x="504052" y="2501899"/>
                  </a:lnTo>
                  <a:close/>
                </a:path>
                <a:path w="1256665" h="2692400">
                  <a:moveTo>
                    <a:pt x="508036" y="2501899"/>
                  </a:moveTo>
                  <a:lnTo>
                    <a:pt x="504864" y="2501899"/>
                  </a:lnTo>
                  <a:lnTo>
                    <a:pt x="503075" y="2498847"/>
                  </a:lnTo>
                  <a:lnTo>
                    <a:pt x="499987" y="2489199"/>
                  </a:lnTo>
                  <a:lnTo>
                    <a:pt x="502861" y="2489199"/>
                  </a:lnTo>
                  <a:lnTo>
                    <a:pt x="508036" y="2501899"/>
                  </a:lnTo>
                  <a:close/>
                </a:path>
                <a:path w="1256665" h="2692400">
                  <a:moveTo>
                    <a:pt x="558261" y="2501899"/>
                  </a:moveTo>
                  <a:lnTo>
                    <a:pt x="540503" y="2501899"/>
                  </a:lnTo>
                  <a:lnTo>
                    <a:pt x="537072" y="2489199"/>
                  </a:lnTo>
                  <a:lnTo>
                    <a:pt x="558413" y="2489199"/>
                  </a:lnTo>
                  <a:lnTo>
                    <a:pt x="558261" y="2501899"/>
                  </a:lnTo>
                  <a:close/>
                </a:path>
                <a:path w="1256665" h="2692400">
                  <a:moveTo>
                    <a:pt x="672593" y="2501899"/>
                  </a:moveTo>
                  <a:lnTo>
                    <a:pt x="634809" y="2501899"/>
                  </a:lnTo>
                  <a:lnTo>
                    <a:pt x="640579" y="2489199"/>
                  </a:lnTo>
                  <a:lnTo>
                    <a:pt x="672939" y="2489199"/>
                  </a:lnTo>
                  <a:lnTo>
                    <a:pt x="672593" y="2501899"/>
                  </a:lnTo>
                  <a:close/>
                </a:path>
                <a:path w="1256665" h="2692400">
                  <a:moveTo>
                    <a:pt x="786209" y="2501899"/>
                  </a:moveTo>
                  <a:lnTo>
                    <a:pt x="755976" y="2501899"/>
                  </a:lnTo>
                  <a:lnTo>
                    <a:pt x="754634" y="2489199"/>
                  </a:lnTo>
                  <a:lnTo>
                    <a:pt x="782648" y="2489199"/>
                  </a:lnTo>
                  <a:lnTo>
                    <a:pt x="786209" y="2501899"/>
                  </a:lnTo>
                  <a:close/>
                </a:path>
                <a:path w="1256665" h="2692400">
                  <a:moveTo>
                    <a:pt x="865611" y="2501899"/>
                  </a:moveTo>
                  <a:lnTo>
                    <a:pt x="842002" y="2501899"/>
                  </a:lnTo>
                  <a:lnTo>
                    <a:pt x="843128" y="2489199"/>
                  </a:lnTo>
                  <a:lnTo>
                    <a:pt x="864751" y="2489199"/>
                  </a:lnTo>
                  <a:lnTo>
                    <a:pt x="865611" y="2501899"/>
                  </a:lnTo>
                  <a:close/>
                </a:path>
                <a:path w="1256665" h="2692400">
                  <a:moveTo>
                    <a:pt x="504864" y="2501899"/>
                  </a:moveTo>
                  <a:lnTo>
                    <a:pt x="504052" y="2501899"/>
                  </a:lnTo>
                  <a:lnTo>
                    <a:pt x="503075" y="2498847"/>
                  </a:lnTo>
                  <a:lnTo>
                    <a:pt x="504864" y="2501899"/>
                  </a:lnTo>
                  <a:close/>
                </a:path>
                <a:path w="1256665" h="2692400">
                  <a:moveTo>
                    <a:pt x="397449" y="2501899"/>
                  </a:moveTo>
                  <a:lnTo>
                    <a:pt x="393682" y="2501899"/>
                  </a:lnTo>
                  <a:lnTo>
                    <a:pt x="393750" y="2499466"/>
                  </a:lnTo>
                  <a:lnTo>
                    <a:pt x="397449" y="2501899"/>
                  </a:lnTo>
                  <a:close/>
                </a:path>
                <a:path w="1256665" h="2692400">
                  <a:moveTo>
                    <a:pt x="269831" y="2514599"/>
                  </a:moveTo>
                  <a:lnTo>
                    <a:pt x="270221" y="2501899"/>
                  </a:lnTo>
                  <a:lnTo>
                    <a:pt x="272256" y="2501899"/>
                  </a:lnTo>
                  <a:lnTo>
                    <a:pt x="269831" y="2514599"/>
                  </a:lnTo>
                  <a:close/>
                </a:path>
                <a:path w="1256665" h="2692400">
                  <a:moveTo>
                    <a:pt x="316697" y="2514599"/>
                  </a:moveTo>
                  <a:lnTo>
                    <a:pt x="313276" y="2514599"/>
                  </a:lnTo>
                  <a:lnTo>
                    <a:pt x="313022" y="2501899"/>
                  </a:lnTo>
                  <a:lnTo>
                    <a:pt x="319425" y="2501899"/>
                  </a:lnTo>
                  <a:lnTo>
                    <a:pt x="316697" y="2514599"/>
                  </a:lnTo>
                  <a:close/>
                </a:path>
                <a:path w="1256665" h="2692400">
                  <a:moveTo>
                    <a:pt x="323213" y="2514599"/>
                  </a:moveTo>
                  <a:lnTo>
                    <a:pt x="319425" y="2501899"/>
                  </a:lnTo>
                  <a:lnTo>
                    <a:pt x="328853" y="2501899"/>
                  </a:lnTo>
                  <a:lnTo>
                    <a:pt x="323213" y="2514599"/>
                  </a:lnTo>
                  <a:close/>
                </a:path>
                <a:path w="1256665" h="2692400">
                  <a:moveTo>
                    <a:pt x="346887" y="2514599"/>
                  </a:moveTo>
                  <a:lnTo>
                    <a:pt x="344154" y="2514599"/>
                  </a:lnTo>
                  <a:lnTo>
                    <a:pt x="344766" y="2501899"/>
                  </a:lnTo>
                  <a:lnTo>
                    <a:pt x="359969" y="2501899"/>
                  </a:lnTo>
                  <a:lnTo>
                    <a:pt x="346887" y="2514599"/>
                  </a:lnTo>
                  <a:close/>
                </a:path>
                <a:path w="1256665" h="2692400">
                  <a:moveTo>
                    <a:pt x="400940" y="2514599"/>
                  </a:moveTo>
                  <a:lnTo>
                    <a:pt x="352067" y="2514599"/>
                  </a:lnTo>
                  <a:lnTo>
                    <a:pt x="359969" y="2501899"/>
                  </a:lnTo>
                  <a:lnTo>
                    <a:pt x="399430" y="2501899"/>
                  </a:lnTo>
                  <a:lnTo>
                    <a:pt x="400940" y="2514599"/>
                  </a:lnTo>
                  <a:close/>
                </a:path>
                <a:path w="1256665" h="2692400">
                  <a:moveTo>
                    <a:pt x="405933" y="2526799"/>
                  </a:moveTo>
                  <a:lnTo>
                    <a:pt x="402029" y="2514599"/>
                  </a:lnTo>
                  <a:lnTo>
                    <a:pt x="411175" y="2501899"/>
                  </a:lnTo>
                  <a:lnTo>
                    <a:pt x="405933" y="2526799"/>
                  </a:lnTo>
                  <a:close/>
                </a:path>
                <a:path w="1256665" h="2692400">
                  <a:moveTo>
                    <a:pt x="481937" y="2514599"/>
                  </a:moveTo>
                  <a:lnTo>
                    <a:pt x="473916" y="2514599"/>
                  </a:lnTo>
                  <a:lnTo>
                    <a:pt x="469267" y="2501899"/>
                  </a:lnTo>
                  <a:lnTo>
                    <a:pt x="472687" y="2501899"/>
                  </a:lnTo>
                  <a:lnTo>
                    <a:pt x="481937" y="2514599"/>
                  </a:lnTo>
                  <a:close/>
                </a:path>
                <a:path w="1256665" h="2692400">
                  <a:moveTo>
                    <a:pt x="493222" y="2514599"/>
                  </a:moveTo>
                  <a:lnTo>
                    <a:pt x="481937" y="2514599"/>
                  </a:lnTo>
                  <a:lnTo>
                    <a:pt x="482841" y="2501899"/>
                  </a:lnTo>
                  <a:lnTo>
                    <a:pt x="487701" y="2501899"/>
                  </a:lnTo>
                  <a:lnTo>
                    <a:pt x="493222" y="2514599"/>
                  </a:lnTo>
                  <a:close/>
                </a:path>
                <a:path w="1256665" h="2692400">
                  <a:moveTo>
                    <a:pt x="504225" y="2514599"/>
                  </a:moveTo>
                  <a:lnTo>
                    <a:pt x="501173" y="2514599"/>
                  </a:lnTo>
                  <a:lnTo>
                    <a:pt x="492848" y="2501899"/>
                  </a:lnTo>
                  <a:lnTo>
                    <a:pt x="504388" y="2501899"/>
                  </a:lnTo>
                  <a:lnTo>
                    <a:pt x="504225" y="2514599"/>
                  </a:lnTo>
                  <a:close/>
                </a:path>
                <a:path w="1256665" h="2692400">
                  <a:moveTo>
                    <a:pt x="504225" y="2514599"/>
                  </a:moveTo>
                  <a:lnTo>
                    <a:pt x="504388" y="2501899"/>
                  </a:lnTo>
                  <a:lnTo>
                    <a:pt x="504761" y="2504032"/>
                  </a:lnTo>
                  <a:lnTo>
                    <a:pt x="504225" y="2514599"/>
                  </a:lnTo>
                  <a:close/>
                </a:path>
                <a:path w="1256665" h="2692400">
                  <a:moveTo>
                    <a:pt x="504761" y="2504032"/>
                  </a:moveTo>
                  <a:lnTo>
                    <a:pt x="504388" y="2501899"/>
                  </a:lnTo>
                  <a:lnTo>
                    <a:pt x="504869" y="2501899"/>
                  </a:lnTo>
                  <a:lnTo>
                    <a:pt x="504761" y="2504032"/>
                  </a:lnTo>
                  <a:close/>
                </a:path>
                <a:path w="1256665" h="2692400">
                  <a:moveTo>
                    <a:pt x="550857" y="2514599"/>
                  </a:moveTo>
                  <a:lnTo>
                    <a:pt x="535724" y="2514599"/>
                  </a:lnTo>
                  <a:lnTo>
                    <a:pt x="536363" y="2501899"/>
                  </a:lnTo>
                  <a:lnTo>
                    <a:pt x="539291" y="2501899"/>
                  </a:lnTo>
                  <a:lnTo>
                    <a:pt x="550857" y="2514599"/>
                  </a:lnTo>
                  <a:close/>
                </a:path>
                <a:path w="1256665" h="2692400">
                  <a:moveTo>
                    <a:pt x="561861" y="2514599"/>
                  </a:moveTo>
                  <a:lnTo>
                    <a:pt x="558808" y="2514599"/>
                  </a:lnTo>
                  <a:lnTo>
                    <a:pt x="550354" y="2501899"/>
                  </a:lnTo>
                  <a:lnTo>
                    <a:pt x="562386" y="2501899"/>
                  </a:lnTo>
                  <a:lnTo>
                    <a:pt x="561861" y="2514599"/>
                  </a:lnTo>
                  <a:close/>
                </a:path>
                <a:path w="1256665" h="2692400">
                  <a:moveTo>
                    <a:pt x="668659" y="2514599"/>
                  </a:moveTo>
                  <a:lnTo>
                    <a:pt x="635031" y="2514599"/>
                  </a:lnTo>
                  <a:lnTo>
                    <a:pt x="634814" y="2501899"/>
                  </a:lnTo>
                  <a:lnTo>
                    <a:pt x="671410" y="2501899"/>
                  </a:lnTo>
                  <a:lnTo>
                    <a:pt x="668659" y="2514599"/>
                  </a:lnTo>
                  <a:close/>
                </a:path>
                <a:path w="1256665" h="2692400">
                  <a:moveTo>
                    <a:pt x="773956" y="2514599"/>
                  </a:moveTo>
                  <a:lnTo>
                    <a:pt x="758812" y="2514599"/>
                  </a:lnTo>
                  <a:lnTo>
                    <a:pt x="749119" y="2501899"/>
                  </a:lnTo>
                  <a:lnTo>
                    <a:pt x="777517" y="2501899"/>
                  </a:lnTo>
                  <a:lnTo>
                    <a:pt x="773956" y="2514599"/>
                  </a:lnTo>
                  <a:close/>
                </a:path>
                <a:path w="1256665" h="2692400">
                  <a:moveTo>
                    <a:pt x="859116" y="2514599"/>
                  </a:moveTo>
                  <a:lnTo>
                    <a:pt x="840958" y="2514599"/>
                  </a:lnTo>
                  <a:lnTo>
                    <a:pt x="838977" y="2501899"/>
                  </a:lnTo>
                  <a:lnTo>
                    <a:pt x="863879" y="2501899"/>
                  </a:lnTo>
                  <a:lnTo>
                    <a:pt x="859116" y="2514599"/>
                  </a:lnTo>
                  <a:close/>
                </a:path>
                <a:path w="1256665" h="2692400">
                  <a:moveTo>
                    <a:pt x="506612" y="2514599"/>
                  </a:moveTo>
                  <a:lnTo>
                    <a:pt x="504225" y="2514599"/>
                  </a:lnTo>
                  <a:lnTo>
                    <a:pt x="504761" y="2504032"/>
                  </a:lnTo>
                  <a:lnTo>
                    <a:pt x="506612" y="2514599"/>
                  </a:lnTo>
                  <a:close/>
                </a:path>
                <a:path w="1256665" h="2692400">
                  <a:moveTo>
                    <a:pt x="372012" y="2527299"/>
                  </a:moveTo>
                  <a:lnTo>
                    <a:pt x="364396" y="2527299"/>
                  </a:lnTo>
                  <a:lnTo>
                    <a:pt x="360765" y="2514599"/>
                  </a:lnTo>
                  <a:lnTo>
                    <a:pt x="371048" y="2514599"/>
                  </a:lnTo>
                  <a:lnTo>
                    <a:pt x="371989" y="2526799"/>
                  </a:lnTo>
                  <a:lnTo>
                    <a:pt x="372012" y="2527299"/>
                  </a:lnTo>
                  <a:close/>
                </a:path>
                <a:path w="1256665" h="2692400">
                  <a:moveTo>
                    <a:pt x="382371" y="2527299"/>
                  </a:moveTo>
                  <a:lnTo>
                    <a:pt x="372028" y="2527299"/>
                  </a:lnTo>
                  <a:lnTo>
                    <a:pt x="372147" y="2526799"/>
                  </a:lnTo>
                  <a:lnTo>
                    <a:pt x="375438" y="2514599"/>
                  </a:lnTo>
                  <a:lnTo>
                    <a:pt x="384173" y="2514599"/>
                  </a:lnTo>
                  <a:lnTo>
                    <a:pt x="382371" y="2527299"/>
                  </a:lnTo>
                  <a:close/>
                </a:path>
                <a:path w="1256665" h="2692400">
                  <a:moveTo>
                    <a:pt x="399339" y="2539999"/>
                  </a:moveTo>
                  <a:lnTo>
                    <a:pt x="395474" y="2527299"/>
                  </a:lnTo>
                  <a:lnTo>
                    <a:pt x="390040" y="2527299"/>
                  </a:lnTo>
                  <a:lnTo>
                    <a:pt x="388752" y="2514599"/>
                  </a:lnTo>
                  <a:lnTo>
                    <a:pt x="402029" y="2514599"/>
                  </a:lnTo>
                  <a:lnTo>
                    <a:pt x="400042" y="2527299"/>
                  </a:lnTo>
                  <a:lnTo>
                    <a:pt x="399339" y="2539999"/>
                  </a:lnTo>
                  <a:close/>
                </a:path>
                <a:path w="1256665" h="2692400">
                  <a:moveTo>
                    <a:pt x="411230" y="2539999"/>
                  </a:moveTo>
                  <a:lnTo>
                    <a:pt x="404378" y="2539999"/>
                  </a:lnTo>
                  <a:lnTo>
                    <a:pt x="406094" y="2527299"/>
                  </a:lnTo>
                  <a:lnTo>
                    <a:pt x="406006" y="2527027"/>
                  </a:lnTo>
                  <a:lnTo>
                    <a:pt x="414163" y="2514599"/>
                  </a:lnTo>
                  <a:lnTo>
                    <a:pt x="425507" y="2514599"/>
                  </a:lnTo>
                  <a:lnTo>
                    <a:pt x="416571" y="2527299"/>
                  </a:lnTo>
                  <a:lnTo>
                    <a:pt x="413216" y="2527299"/>
                  </a:lnTo>
                  <a:lnTo>
                    <a:pt x="411230" y="2539999"/>
                  </a:lnTo>
                  <a:close/>
                </a:path>
                <a:path w="1256665" h="2692400">
                  <a:moveTo>
                    <a:pt x="446540" y="2527299"/>
                  </a:moveTo>
                  <a:lnTo>
                    <a:pt x="427640" y="2527299"/>
                  </a:lnTo>
                  <a:lnTo>
                    <a:pt x="425940" y="2514599"/>
                  </a:lnTo>
                  <a:lnTo>
                    <a:pt x="441393" y="2514599"/>
                  </a:lnTo>
                  <a:lnTo>
                    <a:pt x="446540" y="2527299"/>
                  </a:lnTo>
                  <a:close/>
                </a:path>
                <a:path w="1256665" h="2692400">
                  <a:moveTo>
                    <a:pt x="456439" y="2527299"/>
                  </a:moveTo>
                  <a:lnTo>
                    <a:pt x="446940" y="2527299"/>
                  </a:lnTo>
                  <a:lnTo>
                    <a:pt x="452218" y="2514599"/>
                  </a:lnTo>
                  <a:lnTo>
                    <a:pt x="454366" y="2514599"/>
                  </a:lnTo>
                  <a:lnTo>
                    <a:pt x="456439" y="2527299"/>
                  </a:lnTo>
                  <a:close/>
                </a:path>
                <a:path w="1256665" h="2692400">
                  <a:moveTo>
                    <a:pt x="485109" y="2527299"/>
                  </a:moveTo>
                  <a:lnTo>
                    <a:pt x="473158" y="2527299"/>
                  </a:lnTo>
                  <a:lnTo>
                    <a:pt x="474598" y="2514599"/>
                  </a:lnTo>
                  <a:lnTo>
                    <a:pt x="477742" y="2514599"/>
                  </a:lnTo>
                  <a:lnTo>
                    <a:pt x="485109" y="2527299"/>
                  </a:lnTo>
                  <a:close/>
                </a:path>
                <a:path w="1256665" h="2692400">
                  <a:moveTo>
                    <a:pt x="501686" y="2527299"/>
                  </a:moveTo>
                  <a:lnTo>
                    <a:pt x="485109" y="2527299"/>
                  </a:lnTo>
                  <a:lnTo>
                    <a:pt x="485233" y="2514599"/>
                  </a:lnTo>
                  <a:lnTo>
                    <a:pt x="495360" y="2514599"/>
                  </a:lnTo>
                  <a:lnTo>
                    <a:pt x="499459" y="2519170"/>
                  </a:lnTo>
                  <a:lnTo>
                    <a:pt x="501686" y="2527299"/>
                  </a:lnTo>
                  <a:close/>
                </a:path>
                <a:path w="1256665" h="2692400">
                  <a:moveTo>
                    <a:pt x="504007" y="2524243"/>
                  </a:moveTo>
                  <a:lnTo>
                    <a:pt x="499459" y="2519170"/>
                  </a:lnTo>
                  <a:lnTo>
                    <a:pt x="498206" y="2514599"/>
                  </a:lnTo>
                  <a:lnTo>
                    <a:pt x="504246" y="2514599"/>
                  </a:lnTo>
                  <a:lnTo>
                    <a:pt x="504007" y="2524243"/>
                  </a:lnTo>
                  <a:close/>
                </a:path>
                <a:path w="1256665" h="2692400">
                  <a:moveTo>
                    <a:pt x="535903" y="2527299"/>
                  </a:moveTo>
                  <a:lnTo>
                    <a:pt x="531318" y="2527299"/>
                  </a:lnTo>
                  <a:lnTo>
                    <a:pt x="533613" y="2514599"/>
                  </a:lnTo>
                  <a:lnTo>
                    <a:pt x="535903" y="2527299"/>
                  </a:lnTo>
                  <a:close/>
                </a:path>
                <a:path w="1256665" h="2692400">
                  <a:moveTo>
                    <a:pt x="553504" y="2527299"/>
                  </a:moveTo>
                  <a:lnTo>
                    <a:pt x="542982" y="2527299"/>
                  </a:lnTo>
                  <a:lnTo>
                    <a:pt x="536357" y="2514599"/>
                  </a:lnTo>
                  <a:lnTo>
                    <a:pt x="545023" y="2514599"/>
                  </a:lnTo>
                  <a:lnTo>
                    <a:pt x="553504" y="2527299"/>
                  </a:lnTo>
                  <a:close/>
                </a:path>
                <a:path w="1256665" h="2692400">
                  <a:moveTo>
                    <a:pt x="559604" y="2527299"/>
                  </a:moveTo>
                  <a:lnTo>
                    <a:pt x="556143" y="2527299"/>
                  </a:lnTo>
                  <a:lnTo>
                    <a:pt x="555557" y="2514599"/>
                  </a:lnTo>
                  <a:lnTo>
                    <a:pt x="556410" y="2516278"/>
                  </a:lnTo>
                  <a:lnTo>
                    <a:pt x="559604" y="2527299"/>
                  </a:lnTo>
                  <a:close/>
                </a:path>
                <a:path w="1256665" h="2692400">
                  <a:moveTo>
                    <a:pt x="564605" y="2527299"/>
                  </a:moveTo>
                  <a:lnTo>
                    <a:pt x="562007" y="2527299"/>
                  </a:lnTo>
                  <a:lnTo>
                    <a:pt x="556410" y="2516278"/>
                  </a:lnTo>
                  <a:lnTo>
                    <a:pt x="555923" y="2514599"/>
                  </a:lnTo>
                  <a:lnTo>
                    <a:pt x="564594" y="2514599"/>
                  </a:lnTo>
                  <a:lnTo>
                    <a:pt x="564605" y="2527299"/>
                  </a:lnTo>
                  <a:close/>
                </a:path>
                <a:path w="1256665" h="2692400">
                  <a:moveTo>
                    <a:pt x="652378" y="2527299"/>
                  </a:moveTo>
                  <a:lnTo>
                    <a:pt x="637558" y="2527299"/>
                  </a:lnTo>
                  <a:lnTo>
                    <a:pt x="637932" y="2514599"/>
                  </a:lnTo>
                  <a:lnTo>
                    <a:pt x="645433" y="2514599"/>
                  </a:lnTo>
                  <a:lnTo>
                    <a:pt x="652378" y="2527299"/>
                  </a:lnTo>
                  <a:close/>
                </a:path>
                <a:path w="1256665" h="2692400">
                  <a:moveTo>
                    <a:pt x="664685" y="2527299"/>
                  </a:moveTo>
                  <a:lnTo>
                    <a:pt x="652378" y="2527299"/>
                  </a:lnTo>
                  <a:lnTo>
                    <a:pt x="652545" y="2514599"/>
                  </a:lnTo>
                  <a:lnTo>
                    <a:pt x="658986" y="2514599"/>
                  </a:lnTo>
                  <a:lnTo>
                    <a:pt x="664685" y="2527299"/>
                  </a:lnTo>
                  <a:close/>
                </a:path>
                <a:path w="1256665" h="2692400">
                  <a:moveTo>
                    <a:pt x="779666" y="2527299"/>
                  </a:moveTo>
                  <a:lnTo>
                    <a:pt x="754699" y="2527299"/>
                  </a:lnTo>
                  <a:lnTo>
                    <a:pt x="753773" y="2514599"/>
                  </a:lnTo>
                  <a:lnTo>
                    <a:pt x="779720" y="2514599"/>
                  </a:lnTo>
                  <a:lnTo>
                    <a:pt x="779666" y="2527299"/>
                  </a:lnTo>
                  <a:close/>
                </a:path>
                <a:path w="1256665" h="2692400">
                  <a:moveTo>
                    <a:pt x="785338" y="2527299"/>
                  </a:moveTo>
                  <a:lnTo>
                    <a:pt x="779666" y="2527299"/>
                  </a:lnTo>
                  <a:lnTo>
                    <a:pt x="782069" y="2514599"/>
                  </a:lnTo>
                  <a:lnTo>
                    <a:pt x="785338" y="2527299"/>
                  </a:lnTo>
                  <a:close/>
                </a:path>
                <a:path w="1256665" h="2692400">
                  <a:moveTo>
                    <a:pt x="871787" y="2527299"/>
                  </a:moveTo>
                  <a:lnTo>
                    <a:pt x="840974" y="2527299"/>
                  </a:lnTo>
                  <a:lnTo>
                    <a:pt x="832520" y="2514599"/>
                  </a:lnTo>
                  <a:lnTo>
                    <a:pt x="864718" y="2514599"/>
                  </a:lnTo>
                  <a:lnTo>
                    <a:pt x="871787" y="2527299"/>
                  </a:lnTo>
                  <a:close/>
                </a:path>
                <a:path w="1256665" h="2692400">
                  <a:moveTo>
                    <a:pt x="506748" y="2527299"/>
                  </a:moveTo>
                  <a:lnTo>
                    <a:pt x="503932" y="2527299"/>
                  </a:lnTo>
                  <a:lnTo>
                    <a:pt x="504007" y="2524243"/>
                  </a:lnTo>
                  <a:lnTo>
                    <a:pt x="506748" y="2527299"/>
                  </a:lnTo>
                  <a:close/>
                </a:path>
                <a:path w="1256665" h="2692400">
                  <a:moveTo>
                    <a:pt x="405828" y="2527299"/>
                  </a:moveTo>
                  <a:lnTo>
                    <a:pt x="405933" y="2526799"/>
                  </a:lnTo>
                  <a:lnTo>
                    <a:pt x="406006" y="2527027"/>
                  </a:lnTo>
                  <a:lnTo>
                    <a:pt x="405828" y="2527299"/>
                  </a:lnTo>
                  <a:close/>
                </a:path>
                <a:path w="1256665" h="2692400">
                  <a:moveTo>
                    <a:pt x="372028" y="2527299"/>
                  </a:moveTo>
                  <a:close/>
                </a:path>
                <a:path w="1256665" h="2692400">
                  <a:moveTo>
                    <a:pt x="431364" y="2539999"/>
                  </a:moveTo>
                  <a:lnTo>
                    <a:pt x="415787" y="2539999"/>
                  </a:lnTo>
                  <a:lnTo>
                    <a:pt x="413216" y="2527299"/>
                  </a:lnTo>
                  <a:lnTo>
                    <a:pt x="436105" y="2527299"/>
                  </a:lnTo>
                  <a:lnTo>
                    <a:pt x="431364" y="2539999"/>
                  </a:lnTo>
                  <a:close/>
                </a:path>
                <a:path w="1256665" h="2692400">
                  <a:moveTo>
                    <a:pt x="486484" y="2552699"/>
                  </a:moveTo>
                  <a:lnTo>
                    <a:pt x="433545" y="2552699"/>
                  </a:lnTo>
                  <a:lnTo>
                    <a:pt x="433913" y="2539999"/>
                  </a:lnTo>
                  <a:lnTo>
                    <a:pt x="436105" y="2527299"/>
                  </a:lnTo>
                  <a:lnTo>
                    <a:pt x="460580" y="2527299"/>
                  </a:lnTo>
                  <a:lnTo>
                    <a:pt x="466100" y="2539999"/>
                  </a:lnTo>
                  <a:lnTo>
                    <a:pt x="487831" y="2539999"/>
                  </a:lnTo>
                  <a:lnTo>
                    <a:pt x="486484" y="2552699"/>
                  </a:lnTo>
                  <a:close/>
                </a:path>
                <a:path w="1256665" h="2692400">
                  <a:moveTo>
                    <a:pt x="466100" y="2539999"/>
                  </a:moveTo>
                  <a:lnTo>
                    <a:pt x="460580" y="2527299"/>
                  </a:lnTo>
                  <a:lnTo>
                    <a:pt x="463600" y="2527299"/>
                  </a:lnTo>
                  <a:lnTo>
                    <a:pt x="466100" y="2539999"/>
                  </a:lnTo>
                  <a:close/>
                </a:path>
                <a:path w="1256665" h="2692400">
                  <a:moveTo>
                    <a:pt x="491160" y="2539999"/>
                  </a:moveTo>
                  <a:lnTo>
                    <a:pt x="466100" y="2539999"/>
                  </a:lnTo>
                  <a:lnTo>
                    <a:pt x="463600" y="2527299"/>
                  </a:lnTo>
                  <a:lnTo>
                    <a:pt x="490521" y="2527299"/>
                  </a:lnTo>
                  <a:lnTo>
                    <a:pt x="491160" y="2539999"/>
                  </a:lnTo>
                  <a:close/>
                </a:path>
                <a:path w="1256665" h="2692400">
                  <a:moveTo>
                    <a:pt x="546863" y="2539999"/>
                  </a:moveTo>
                  <a:lnTo>
                    <a:pt x="533846" y="2539999"/>
                  </a:lnTo>
                  <a:lnTo>
                    <a:pt x="527584" y="2527299"/>
                  </a:lnTo>
                  <a:lnTo>
                    <a:pt x="548021" y="2527299"/>
                  </a:lnTo>
                  <a:lnTo>
                    <a:pt x="546863" y="2539999"/>
                  </a:lnTo>
                  <a:close/>
                </a:path>
                <a:path w="1256665" h="2692400">
                  <a:moveTo>
                    <a:pt x="643940" y="2539999"/>
                  </a:moveTo>
                  <a:lnTo>
                    <a:pt x="630950" y="2539999"/>
                  </a:lnTo>
                  <a:lnTo>
                    <a:pt x="635512" y="2527299"/>
                  </a:lnTo>
                  <a:lnTo>
                    <a:pt x="643940" y="2539999"/>
                  </a:lnTo>
                  <a:close/>
                </a:path>
                <a:path w="1256665" h="2692400">
                  <a:moveTo>
                    <a:pt x="662867" y="2539999"/>
                  </a:moveTo>
                  <a:lnTo>
                    <a:pt x="643940" y="2539999"/>
                  </a:lnTo>
                  <a:lnTo>
                    <a:pt x="639588" y="2527299"/>
                  </a:lnTo>
                  <a:lnTo>
                    <a:pt x="655852" y="2527299"/>
                  </a:lnTo>
                  <a:lnTo>
                    <a:pt x="662867" y="2539999"/>
                  </a:lnTo>
                  <a:close/>
                </a:path>
                <a:path w="1256665" h="2692400">
                  <a:moveTo>
                    <a:pt x="784391" y="2539999"/>
                  </a:moveTo>
                  <a:lnTo>
                    <a:pt x="763256" y="2539999"/>
                  </a:lnTo>
                  <a:lnTo>
                    <a:pt x="760165" y="2527299"/>
                  </a:lnTo>
                  <a:lnTo>
                    <a:pt x="785895" y="2527299"/>
                  </a:lnTo>
                  <a:lnTo>
                    <a:pt x="784391" y="2539999"/>
                  </a:lnTo>
                  <a:close/>
                </a:path>
                <a:path w="1256665" h="2692400">
                  <a:moveTo>
                    <a:pt x="845510" y="2539999"/>
                  </a:moveTo>
                  <a:lnTo>
                    <a:pt x="841337" y="2539999"/>
                  </a:lnTo>
                  <a:lnTo>
                    <a:pt x="841542" y="2527299"/>
                  </a:lnTo>
                  <a:lnTo>
                    <a:pt x="847734" y="2527299"/>
                  </a:lnTo>
                  <a:lnTo>
                    <a:pt x="845510" y="2539999"/>
                  </a:lnTo>
                  <a:close/>
                </a:path>
                <a:path w="1256665" h="2692400">
                  <a:moveTo>
                    <a:pt x="866488" y="2539999"/>
                  </a:moveTo>
                  <a:lnTo>
                    <a:pt x="849634" y="2539999"/>
                  </a:lnTo>
                  <a:lnTo>
                    <a:pt x="848416" y="2527299"/>
                  </a:lnTo>
                  <a:lnTo>
                    <a:pt x="866028" y="2527299"/>
                  </a:lnTo>
                  <a:lnTo>
                    <a:pt x="866488" y="2539999"/>
                  </a:lnTo>
                  <a:close/>
                </a:path>
                <a:path w="1256665" h="2692400">
                  <a:moveTo>
                    <a:pt x="500454" y="2552699"/>
                  </a:moveTo>
                  <a:lnTo>
                    <a:pt x="486484" y="2552699"/>
                  </a:lnTo>
                  <a:lnTo>
                    <a:pt x="493963" y="2539999"/>
                  </a:lnTo>
                  <a:lnTo>
                    <a:pt x="498948" y="2539999"/>
                  </a:lnTo>
                  <a:lnTo>
                    <a:pt x="500454" y="2552699"/>
                  </a:lnTo>
                  <a:close/>
                </a:path>
                <a:path w="1256665" h="2692400">
                  <a:moveTo>
                    <a:pt x="657021" y="2552699"/>
                  </a:moveTo>
                  <a:lnTo>
                    <a:pt x="636768" y="2552699"/>
                  </a:lnTo>
                  <a:lnTo>
                    <a:pt x="633201" y="2539999"/>
                  </a:lnTo>
                  <a:lnTo>
                    <a:pt x="650104" y="2539999"/>
                  </a:lnTo>
                  <a:lnTo>
                    <a:pt x="655924" y="2549456"/>
                  </a:lnTo>
                  <a:lnTo>
                    <a:pt x="657021" y="2552699"/>
                  </a:lnTo>
                  <a:close/>
                </a:path>
                <a:path w="1256665" h="2692400">
                  <a:moveTo>
                    <a:pt x="661005" y="2552699"/>
                  </a:moveTo>
                  <a:lnTo>
                    <a:pt x="657920" y="2552699"/>
                  </a:lnTo>
                  <a:lnTo>
                    <a:pt x="655924" y="2549456"/>
                  </a:lnTo>
                  <a:lnTo>
                    <a:pt x="652724" y="2539999"/>
                  </a:lnTo>
                  <a:lnTo>
                    <a:pt x="655555" y="2539999"/>
                  </a:lnTo>
                  <a:lnTo>
                    <a:pt x="661005" y="2552699"/>
                  </a:lnTo>
                  <a:close/>
                </a:path>
                <a:path w="1256665" h="2692400">
                  <a:moveTo>
                    <a:pt x="779898" y="2552699"/>
                  </a:moveTo>
                  <a:lnTo>
                    <a:pt x="747766" y="2552699"/>
                  </a:lnTo>
                  <a:lnTo>
                    <a:pt x="747560" y="2539999"/>
                  </a:lnTo>
                  <a:lnTo>
                    <a:pt x="779525" y="2539999"/>
                  </a:lnTo>
                  <a:lnTo>
                    <a:pt x="779898" y="2552699"/>
                  </a:lnTo>
                  <a:close/>
                </a:path>
                <a:path w="1256665" h="2692400">
                  <a:moveTo>
                    <a:pt x="867159" y="2565399"/>
                  </a:moveTo>
                  <a:lnTo>
                    <a:pt x="859955" y="2552699"/>
                  </a:lnTo>
                  <a:lnTo>
                    <a:pt x="837516" y="2552699"/>
                  </a:lnTo>
                  <a:lnTo>
                    <a:pt x="839810" y="2539999"/>
                  </a:lnTo>
                  <a:lnTo>
                    <a:pt x="866845" y="2539999"/>
                  </a:lnTo>
                  <a:lnTo>
                    <a:pt x="866916" y="2552699"/>
                  </a:lnTo>
                  <a:lnTo>
                    <a:pt x="867159" y="2565399"/>
                  </a:lnTo>
                  <a:close/>
                </a:path>
                <a:path w="1256665" h="2692400">
                  <a:moveTo>
                    <a:pt x="657920" y="2552699"/>
                  </a:moveTo>
                  <a:lnTo>
                    <a:pt x="657021" y="2552699"/>
                  </a:lnTo>
                  <a:lnTo>
                    <a:pt x="655924" y="2549456"/>
                  </a:lnTo>
                  <a:lnTo>
                    <a:pt x="657920" y="2552699"/>
                  </a:lnTo>
                  <a:close/>
                </a:path>
                <a:path w="1256665" h="2692400">
                  <a:moveTo>
                    <a:pt x="517372" y="2565399"/>
                  </a:moveTo>
                  <a:lnTo>
                    <a:pt x="463882" y="2565399"/>
                  </a:lnTo>
                  <a:lnTo>
                    <a:pt x="467286" y="2552699"/>
                  </a:lnTo>
                  <a:lnTo>
                    <a:pt x="516495" y="2552699"/>
                  </a:lnTo>
                  <a:lnTo>
                    <a:pt x="518532" y="2562978"/>
                  </a:lnTo>
                  <a:lnTo>
                    <a:pt x="517372" y="2565399"/>
                  </a:lnTo>
                  <a:close/>
                </a:path>
                <a:path w="1256665" h="2692400">
                  <a:moveTo>
                    <a:pt x="521891" y="2565399"/>
                  </a:moveTo>
                  <a:lnTo>
                    <a:pt x="519012" y="2565399"/>
                  </a:lnTo>
                  <a:lnTo>
                    <a:pt x="518532" y="2562978"/>
                  </a:lnTo>
                  <a:lnTo>
                    <a:pt x="523456" y="2552699"/>
                  </a:lnTo>
                  <a:lnTo>
                    <a:pt x="524148" y="2552699"/>
                  </a:lnTo>
                  <a:lnTo>
                    <a:pt x="521891" y="2565399"/>
                  </a:lnTo>
                  <a:close/>
                </a:path>
                <a:path w="1256665" h="2692400">
                  <a:moveTo>
                    <a:pt x="548731" y="2578099"/>
                  </a:moveTo>
                  <a:lnTo>
                    <a:pt x="525594" y="2578099"/>
                  </a:lnTo>
                  <a:lnTo>
                    <a:pt x="527223" y="2565399"/>
                  </a:lnTo>
                  <a:lnTo>
                    <a:pt x="532088" y="2552699"/>
                  </a:lnTo>
                  <a:lnTo>
                    <a:pt x="539125" y="2565399"/>
                  </a:lnTo>
                  <a:lnTo>
                    <a:pt x="544851" y="2565399"/>
                  </a:lnTo>
                  <a:lnTo>
                    <a:pt x="548731" y="2578099"/>
                  </a:lnTo>
                  <a:close/>
                </a:path>
                <a:path w="1256665" h="2692400">
                  <a:moveTo>
                    <a:pt x="647647" y="2565399"/>
                  </a:moveTo>
                  <a:lnTo>
                    <a:pt x="636898" y="2565399"/>
                  </a:lnTo>
                  <a:lnTo>
                    <a:pt x="632427" y="2552699"/>
                  </a:lnTo>
                  <a:lnTo>
                    <a:pt x="635918" y="2552699"/>
                  </a:lnTo>
                  <a:lnTo>
                    <a:pt x="647647" y="2565399"/>
                  </a:lnTo>
                  <a:close/>
                </a:path>
                <a:path w="1256665" h="2692400">
                  <a:moveTo>
                    <a:pt x="661422" y="2565399"/>
                  </a:moveTo>
                  <a:lnTo>
                    <a:pt x="655603" y="2565399"/>
                  </a:lnTo>
                  <a:lnTo>
                    <a:pt x="647057" y="2552699"/>
                  </a:lnTo>
                  <a:lnTo>
                    <a:pt x="661043" y="2552699"/>
                  </a:lnTo>
                  <a:lnTo>
                    <a:pt x="661422" y="2565399"/>
                  </a:lnTo>
                  <a:close/>
                </a:path>
                <a:path w="1256665" h="2692400">
                  <a:moveTo>
                    <a:pt x="776126" y="2565399"/>
                  </a:moveTo>
                  <a:lnTo>
                    <a:pt x="755202" y="2565399"/>
                  </a:lnTo>
                  <a:lnTo>
                    <a:pt x="757367" y="2552699"/>
                  </a:lnTo>
                  <a:lnTo>
                    <a:pt x="782556" y="2552699"/>
                  </a:lnTo>
                  <a:lnTo>
                    <a:pt x="776126" y="2565399"/>
                  </a:lnTo>
                  <a:close/>
                </a:path>
                <a:path w="1256665" h="2692400">
                  <a:moveTo>
                    <a:pt x="861698" y="2565399"/>
                  </a:moveTo>
                  <a:lnTo>
                    <a:pt x="835805" y="2565399"/>
                  </a:lnTo>
                  <a:lnTo>
                    <a:pt x="835740" y="2552699"/>
                  </a:lnTo>
                  <a:lnTo>
                    <a:pt x="859950" y="2552699"/>
                  </a:lnTo>
                  <a:lnTo>
                    <a:pt x="861698" y="2565399"/>
                  </a:lnTo>
                  <a:close/>
                </a:path>
                <a:path w="1256665" h="2692400">
                  <a:moveTo>
                    <a:pt x="519012" y="2565399"/>
                  </a:moveTo>
                  <a:lnTo>
                    <a:pt x="517372" y="2565399"/>
                  </a:lnTo>
                  <a:lnTo>
                    <a:pt x="518532" y="2562978"/>
                  </a:lnTo>
                  <a:lnTo>
                    <a:pt x="519012" y="2565399"/>
                  </a:lnTo>
                  <a:close/>
                </a:path>
                <a:path w="1256665" h="2692400">
                  <a:moveTo>
                    <a:pt x="491317" y="2578099"/>
                  </a:moveTo>
                  <a:lnTo>
                    <a:pt x="481872" y="2578099"/>
                  </a:lnTo>
                  <a:lnTo>
                    <a:pt x="477586" y="2565399"/>
                  </a:lnTo>
                  <a:lnTo>
                    <a:pt x="493639" y="2565399"/>
                  </a:lnTo>
                  <a:lnTo>
                    <a:pt x="491317" y="2578099"/>
                  </a:lnTo>
                  <a:close/>
                </a:path>
                <a:path w="1256665" h="2692400">
                  <a:moveTo>
                    <a:pt x="520159" y="2578099"/>
                  </a:moveTo>
                  <a:lnTo>
                    <a:pt x="499842" y="2578099"/>
                  </a:lnTo>
                  <a:lnTo>
                    <a:pt x="497926" y="2565399"/>
                  </a:lnTo>
                  <a:lnTo>
                    <a:pt x="524673" y="2565399"/>
                  </a:lnTo>
                  <a:lnTo>
                    <a:pt x="520159" y="2578099"/>
                  </a:lnTo>
                  <a:close/>
                </a:path>
                <a:path w="1256665" h="2692400">
                  <a:moveTo>
                    <a:pt x="563112" y="2578099"/>
                  </a:moveTo>
                  <a:lnTo>
                    <a:pt x="548731" y="2578099"/>
                  </a:lnTo>
                  <a:lnTo>
                    <a:pt x="557694" y="2565399"/>
                  </a:lnTo>
                  <a:lnTo>
                    <a:pt x="563681" y="2565399"/>
                  </a:lnTo>
                  <a:lnTo>
                    <a:pt x="563112" y="2578099"/>
                  </a:lnTo>
                  <a:close/>
                </a:path>
                <a:path w="1256665" h="2692400">
                  <a:moveTo>
                    <a:pt x="662320" y="2578099"/>
                  </a:moveTo>
                  <a:lnTo>
                    <a:pt x="640313" y="2578099"/>
                  </a:lnTo>
                  <a:lnTo>
                    <a:pt x="633613" y="2565399"/>
                  </a:lnTo>
                  <a:lnTo>
                    <a:pt x="650813" y="2565399"/>
                  </a:lnTo>
                  <a:lnTo>
                    <a:pt x="662320" y="2578099"/>
                  </a:lnTo>
                  <a:close/>
                </a:path>
                <a:path w="1256665" h="2692400">
                  <a:moveTo>
                    <a:pt x="779909" y="2578099"/>
                  </a:moveTo>
                  <a:lnTo>
                    <a:pt x="752339" y="2578099"/>
                  </a:lnTo>
                  <a:lnTo>
                    <a:pt x="759094" y="2565399"/>
                  </a:lnTo>
                  <a:lnTo>
                    <a:pt x="778096" y="2565399"/>
                  </a:lnTo>
                  <a:lnTo>
                    <a:pt x="779909" y="2578099"/>
                  </a:lnTo>
                  <a:close/>
                </a:path>
                <a:path w="1256665" h="2692400">
                  <a:moveTo>
                    <a:pt x="833326" y="2578082"/>
                  </a:moveTo>
                  <a:lnTo>
                    <a:pt x="833278" y="2565399"/>
                  </a:lnTo>
                  <a:lnTo>
                    <a:pt x="849396" y="2565399"/>
                  </a:lnTo>
                  <a:lnTo>
                    <a:pt x="833326" y="2578082"/>
                  </a:lnTo>
                  <a:close/>
                </a:path>
                <a:path w="1256665" h="2692400">
                  <a:moveTo>
                    <a:pt x="870937" y="2578099"/>
                  </a:moveTo>
                  <a:lnTo>
                    <a:pt x="842771" y="2578099"/>
                  </a:lnTo>
                  <a:lnTo>
                    <a:pt x="849396" y="2565399"/>
                  </a:lnTo>
                  <a:lnTo>
                    <a:pt x="870856" y="2565399"/>
                  </a:lnTo>
                  <a:lnTo>
                    <a:pt x="870937" y="2578099"/>
                  </a:lnTo>
                  <a:close/>
                </a:path>
                <a:path w="1256665" h="2692400">
                  <a:moveTo>
                    <a:pt x="833326" y="2578099"/>
                  </a:moveTo>
                  <a:close/>
                </a:path>
                <a:path w="1256665" h="2692400">
                  <a:moveTo>
                    <a:pt x="509043" y="2590799"/>
                  </a:moveTo>
                  <a:lnTo>
                    <a:pt x="508512" y="2590799"/>
                  </a:lnTo>
                  <a:lnTo>
                    <a:pt x="504902" y="2578099"/>
                  </a:lnTo>
                  <a:lnTo>
                    <a:pt x="509719" y="2578099"/>
                  </a:lnTo>
                  <a:lnTo>
                    <a:pt x="509043" y="2590799"/>
                  </a:lnTo>
                  <a:close/>
                </a:path>
                <a:path w="1256665" h="2692400">
                  <a:moveTo>
                    <a:pt x="587035" y="2590799"/>
                  </a:moveTo>
                  <a:lnTo>
                    <a:pt x="513551" y="2590799"/>
                  </a:lnTo>
                  <a:lnTo>
                    <a:pt x="511673" y="2578099"/>
                  </a:lnTo>
                  <a:lnTo>
                    <a:pt x="584762" y="2578099"/>
                  </a:lnTo>
                  <a:lnTo>
                    <a:pt x="587035" y="2590799"/>
                  </a:lnTo>
                  <a:close/>
                </a:path>
                <a:path w="1256665" h="2692400">
                  <a:moveTo>
                    <a:pt x="587035" y="2590799"/>
                  </a:moveTo>
                  <a:lnTo>
                    <a:pt x="584762" y="2578099"/>
                  </a:lnTo>
                  <a:lnTo>
                    <a:pt x="587642" y="2587728"/>
                  </a:lnTo>
                  <a:lnTo>
                    <a:pt x="587035" y="2590799"/>
                  </a:lnTo>
                  <a:close/>
                </a:path>
                <a:path w="1256665" h="2692400">
                  <a:moveTo>
                    <a:pt x="587642" y="2587728"/>
                  </a:moveTo>
                  <a:lnTo>
                    <a:pt x="584762" y="2578099"/>
                  </a:lnTo>
                  <a:lnTo>
                    <a:pt x="588264" y="2578099"/>
                  </a:lnTo>
                  <a:lnTo>
                    <a:pt x="588400" y="2583899"/>
                  </a:lnTo>
                  <a:lnTo>
                    <a:pt x="587642" y="2587728"/>
                  </a:lnTo>
                  <a:close/>
                </a:path>
                <a:path w="1256665" h="2692400">
                  <a:moveTo>
                    <a:pt x="588400" y="2583899"/>
                  </a:moveTo>
                  <a:lnTo>
                    <a:pt x="588264" y="2578099"/>
                  </a:lnTo>
                  <a:lnTo>
                    <a:pt x="589546" y="2578099"/>
                  </a:lnTo>
                  <a:lnTo>
                    <a:pt x="588400" y="2583899"/>
                  </a:lnTo>
                  <a:close/>
                </a:path>
                <a:path w="1256665" h="2692400">
                  <a:moveTo>
                    <a:pt x="592420" y="2590799"/>
                  </a:moveTo>
                  <a:lnTo>
                    <a:pt x="588561" y="2590799"/>
                  </a:lnTo>
                  <a:lnTo>
                    <a:pt x="588400" y="2583899"/>
                  </a:lnTo>
                  <a:lnTo>
                    <a:pt x="589546" y="2578099"/>
                  </a:lnTo>
                  <a:lnTo>
                    <a:pt x="596815" y="2578099"/>
                  </a:lnTo>
                  <a:lnTo>
                    <a:pt x="592420" y="2590799"/>
                  </a:lnTo>
                  <a:close/>
                </a:path>
                <a:path w="1256665" h="2692400">
                  <a:moveTo>
                    <a:pt x="601156" y="2590799"/>
                  </a:moveTo>
                  <a:lnTo>
                    <a:pt x="592420" y="2590799"/>
                  </a:lnTo>
                  <a:lnTo>
                    <a:pt x="596961" y="2578099"/>
                  </a:lnTo>
                  <a:lnTo>
                    <a:pt x="601156" y="2590799"/>
                  </a:lnTo>
                  <a:close/>
                </a:path>
                <a:path w="1256665" h="2692400">
                  <a:moveTo>
                    <a:pt x="644843" y="2590799"/>
                  </a:moveTo>
                  <a:lnTo>
                    <a:pt x="631767" y="2590799"/>
                  </a:lnTo>
                  <a:lnTo>
                    <a:pt x="625397" y="2578099"/>
                  </a:lnTo>
                  <a:lnTo>
                    <a:pt x="645893" y="2578099"/>
                  </a:lnTo>
                  <a:lnTo>
                    <a:pt x="644843" y="2590799"/>
                  </a:lnTo>
                  <a:close/>
                </a:path>
                <a:path w="1256665" h="2692400">
                  <a:moveTo>
                    <a:pt x="779016" y="2590799"/>
                  </a:moveTo>
                  <a:lnTo>
                    <a:pt x="748095" y="2590799"/>
                  </a:lnTo>
                  <a:lnTo>
                    <a:pt x="746406" y="2578099"/>
                  </a:lnTo>
                  <a:lnTo>
                    <a:pt x="775974" y="2578099"/>
                  </a:lnTo>
                  <a:lnTo>
                    <a:pt x="779016" y="2590799"/>
                  </a:lnTo>
                  <a:close/>
                </a:path>
                <a:path w="1256665" h="2692400">
                  <a:moveTo>
                    <a:pt x="867663" y="2590799"/>
                  </a:moveTo>
                  <a:lnTo>
                    <a:pt x="838766" y="2590799"/>
                  </a:lnTo>
                  <a:lnTo>
                    <a:pt x="838755" y="2578099"/>
                  </a:lnTo>
                  <a:lnTo>
                    <a:pt x="871143" y="2578099"/>
                  </a:lnTo>
                  <a:lnTo>
                    <a:pt x="867663" y="2590799"/>
                  </a:lnTo>
                  <a:close/>
                </a:path>
                <a:path w="1256665" h="2692400">
                  <a:moveTo>
                    <a:pt x="588561" y="2590799"/>
                  </a:moveTo>
                  <a:lnTo>
                    <a:pt x="587035" y="2590799"/>
                  </a:lnTo>
                  <a:lnTo>
                    <a:pt x="587642" y="2587728"/>
                  </a:lnTo>
                  <a:lnTo>
                    <a:pt x="588561" y="2590799"/>
                  </a:lnTo>
                  <a:close/>
                </a:path>
                <a:path w="1256665" h="2692400">
                  <a:moveTo>
                    <a:pt x="493821" y="2603499"/>
                  </a:moveTo>
                  <a:lnTo>
                    <a:pt x="488041" y="2603499"/>
                  </a:lnTo>
                  <a:lnTo>
                    <a:pt x="487776" y="2590799"/>
                  </a:lnTo>
                  <a:lnTo>
                    <a:pt x="495066" y="2590799"/>
                  </a:lnTo>
                  <a:lnTo>
                    <a:pt x="493821" y="2603499"/>
                  </a:lnTo>
                  <a:close/>
                </a:path>
                <a:path w="1256665" h="2692400">
                  <a:moveTo>
                    <a:pt x="557597" y="2603499"/>
                  </a:moveTo>
                  <a:lnTo>
                    <a:pt x="552531" y="2590799"/>
                  </a:lnTo>
                  <a:lnTo>
                    <a:pt x="569640" y="2590799"/>
                  </a:lnTo>
                  <a:lnTo>
                    <a:pt x="557597" y="2603499"/>
                  </a:lnTo>
                  <a:close/>
                </a:path>
                <a:path w="1256665" h="2692400">
                  <a:moveTo>
                    <a:pt x="577650" y="2603499"/>
                  </a:moveTo>
                  <a:lnTo>
                    <a:pt x="570073" y="2603499"/>
                  </a:lnTo>
                  <a:lnTo>
                    <a:pt x="569640" y="2590799"/>
                  </a:lnTo>
                  <a:lnTo>
                    <a:pt x="579572" y="2590799"/>
                  </a:lnTo>
                  <a:lnTo>
                    <a:pt x="577650" y="2603499"/>
                  </a:lnTo>
                  <a:close/>
                </a:path>
                <a:path w="1256665" h="2692400">
                  <a:moveTo>
                    <a:pt x="617431" y="2603499"/>
                  </a:moveTo>
                  <a:lnTo>
                    <a:pt x="579572" y="2603499"/>
                  </a:lnTo>
                  <a:lnTo>
                    <a:pt x="580281" y="2590799"/>
                  </a:lnTo>
                  <a:lnTo>
                    <a:pt x="619212" y="2590799"/>
                  </a:lnTo>
                  <a:lnTo>
                    <a:pt x="617431" y="2603499"/>
                  </a:lnTo>
                  <a:close/>
                </a:path>
                <a:path w="1256665" h="2692400">
                  <a:moveTo>
                    <a:pt x="627845" y="2603499"/>
                  </a:moveTo>
                  <a:lnTo>
                    <a:pt x="617431" y="2603499"/>
                  </a:lnTo>
                  <a:lnTo>
                    <a:pt x="619488" y="2590799"/>
                  </a:lnTo>
                  <a:lnTo>
                    <a:pt x="627845" y="2603499"/>
                  </a:lnTo>
                  <a:close/>
                </a:path>
                <a:path w="1256665" h="2692400">
                  <a:moveTo>
                    <a:pt x="778107" y="2603499"/>
                  </a:moveTo>
                  <a:lnTo>
                    <a:pt x="748918" y="2603499"/>
                  </a:lnTo>
                  <a:lnTo>
                    <a:pt x="748485" y="2590799"/>
                  </a:lnTo>
                  <a:lnTo>
                    <a:pt x="779936" y="2590799"/>
                  </a:lnTo>
                  <a:lnTo>
                    <a:pt x="778107" y="2603499"/>
                  </a:lnTo>
                  <a:close/>
                </a:path>
                <a:path w="1256665" h="2692400">
                  <a:moveTo>
                    <a:pt x="867322" y="2603499"/>
                  </a:moveTo>
                  <a:lnTo>
                    <a:pt x="839565" y="2603499"/>
                  </a:lnTo>
                  <a:lnTo>
                    <a:pt x="838562" y="2590799"/>
                  </a:lnTo>
                  <a:lnTo>
                    <a:pt x="867419" y="2590799"/>
                  </a:lnTo>
                  <a:lnTo>
                    <a:pt x="867322" y="2603499"/>
                  </a:lnTo>
                  <a:close/>
                </a:path>
                <a:path w="1256665" h="2692400">
                  <a:moveTo>
                    <a:pt x="591333" y="2616199"/>
                  </a:moveTo>
                  <a:lnTo>
                    <a:pt x="592183" y="2603499"/>
                  </a:lnTo>
                  <a:lnTo>
                    <a:pt x="594228" y="2603499"/>
                  </a:lnTo>
                  <a:lnTo>
                    <a:pt x="591333" y="2616199"/>
                  </a:lnTo>
                  <a:close/>
                </a:path>
                <a:path w="1256665" h="2692400">
                  <a:moveTo>
                    <a:pt x="646604" y="2616199"/>
                  </a:moveTo>
                  <a:lnTo>
                    <a:pt x="596079" y="2616199"/>
                  </a:lnTo>
                  <a:lnTo>
                    <a:pt x="596507" y="2603499"/>
                  </a:lnTo>
                  <a:lnTo>
                    <a:pt x="650517" y="2603499"/>
                  </a:lnTo>
                  <a:lnTo>
                    <a:pt x="646604" y="2616199"/>
                  </a:lnTo>
                  <a:close/>
                </a:path>
                <a:path w="1256665" h="2692400">
                  <a:moveTo>
                    <a:pt x="655691" y="2616199"/>
                  </a:moveTo>
                  <a:lnTo>
                    <a:pt x="653167" y="2616199"/>
                  </a:lnTo>
                  <a:lnTo>
                    <a:pt x="655718" y="2603499"/>
                  </a:lnTo>
                  <a:lnTo>
                    <a:pt x="655691" y="2616199"/>
                  </a:lnTo>
                  <a:close/>
                </a:path>
                <a:path w="1256665" h="2692400">
                  <a:moveTo>
                    <a:pt x="667452" y="2628899"/>
                  </a:moveTo>
                  <a:lnTo>
                    <a:pt x="619921" y="2628899"/>
                  </a:lnTo>
                  <a:lnTo>
                    <a:pt x="615450" y="2616199"/>
                  </a:lnTo>
                  <a:lnTo>
                    <a:pt x="655691" y="2616199"/>
                  </a:lnTo>
                  <a:lnTo>
                    <a:pt x="668335" y="2603499"/>
                  </a:lnTo>
                  <a:lnTo>
                    <a:pt x="667452" y="2628899"/>
                  </a:lnTo>
                  <a:close/>
                </a:path>
                <a:path w="1256665" h="2692400">
                  <a:moveTo>
                    <a:pt x="750899" y="2616199"/>
                  </a:moveTo>
                  <a:lnTo>
                    <a:pt x="747348" y="2616199"/>
                  </a:lnTo>
                  <a:lnTo>
                    <a:pt x="747391" y="2603499"/>
                  </a:lnTo>
                  <a:lnTo>
                    <a:pt x="751024" y="2603499"/>
                  </a:lnTo>
                  <a:lnTo>
                    <a:pt x="750899" y="2616199"/>
                  </a:lnTo>
                  <a:close/>
                </a:path>
                <a:path w="1256665" h="2692400">
                  <a:moveTo>
                    <a:pt x="779964" y="2616199"/>
                  </a:moveTo>
                  <a:lnTo>
                    <a:pt x="758055" y="2616199"/>
                  </a:lnTo>
                  <a:lnTo>
                    <a:pt x="758114" y="2603499"/>
                  </a:lnTo>
                  <a:lnTo>
                    <a:pt x="778019" y="2603499"/>
                  </a:lnTo>
                  <a:lnTo>
                    <a:pt x="779964" y="2616199"/>
                  </a:lnTo>
                  <a:close/>
                </a:path>
                <a:path w="1256665" h="2692400">
                  <a:moveTo>
                    <a:pt x="867549" y="2616199"/>
                  </a:moveTo>
                  <a:lnTo>
                    <a:pt x="839015" y="2616199"/>
                  </a:lnTo>
                  <a:lnTo>
                    <a:pt x="838316" y="2603499"/>
                  </a:lnTo>
                  <a:lnTo>
                    <a:pt x="868079" y="2603499"/>
                  </a:lnTo>
                  <a:lnTo>
                    <a:pt x="867549" y="2616199"/>
                  </a:lnTo>
                  <a:close/>
                </a:path>
                <a:path w="1256665" h="2692400">
                  <a:moveTo>
                    <a:pt x="687035" y="2628899"/>
                  </a:moveTo>
                  <a:lnTo>
                    <a:pt x="670510" y="2628899"/>
                  </a:lnTo>
                  <a:lnTo>
                    <a:pt x="681038" y="2616199"/>
                  </a:lnTo>
                  <a:lnTo>
                    <a:pt x="686461" y="2616199"/>
                  </a:lnTo>
                  <a:lnTo>
                    <a:pt x="687035" y="2628899"/>
                  </a:lnTo>
                  <a:close/>
                </a:path>
                <a:path w="1256665" h="2692400">
                  <a:moveTo>
                    <a:pt x="695694" y="2628899"/>
                  </a:moveTo>
                  <a:lnTo>
                    <a:pt x="689859" y="2628899"/>
                  </a:lnTo>
                  <a:lnTo>
                    <a:pt x="692024" y="2616199"/>
                  </a:lnTo>
                  <a:lnTo>
                    <a:pt x="695667" y="2616199"/>
                  </a:lnTo>
                  <a:lnTo>
                    <a:pt x="695694" y="2628899"/>
                  </a:lnTo>
                  <a:close/>
                </a:path>
                <a:path w="1256665" h="2692400">
                  <a:moveTo>
                    <a:pt x="702314" y="2628899"/>
                  </a:moveTo>
                  <a:lnTo>
                    <a:pt x="695694" y="2628899"/>
                  </a:lnTo>
                  <a:lnTo>
                    <a:pt x="699072" y="2616199"/>
                  </a:lnTo>
                  <a:lnTo>
                    <a:pt x="705913" y="2616199"/>
                  </a:lnTo>
                  <a:lnTo>
                    <a:pt x="702314" y="2628899"/>
                  </a:lnTo>
                  <a:close/>
                </a:path>
                <a:path w="1256665" h="2692400">
                  <a:moveTo>
                    <a:pt x="769939" y="2628899"/>
                  </a:moveTo>
                  <a:lnTo>
                    <a:pt x="749811" y="2628899"/>
                  </a:lnTo>
                  <a:lnTo>
                    <a:pt x="749378" y="2616199"/>
                  </a:lnTo>
                  <a:lnTo>
                    <a:pt x="777960" y="2616199"/>
                  </a:lnTo>
                  <a:lnTo>
                    <a:pt x="769939" y="2628899"/>
                  </a:lnTo>
                  <a:close/>
                </a:path>
                <a:path w="1256665" h="2692400">
                  <a:moveTo>
                    <a:pt x="843615" y="2628899"/>
                  </a:moveTo>
                  <a:lnTo>
                    <a:pt x="836444" y="2628899"/>
                  </a:lnTo>
                  <a:lnTo>
                    <a:pt x="833932" y="2616199"/>
                  </a:lnTo>
                  <a:lnTo>
                    <a:pt x="836953" y="2616199"/>
                  </a:lnTo>
                  <a:lnTo>
                    <a:pt x="843615" y="2628899"/>
                  </a:lnTo>
                  <a:close/>
                </a:path>
                <a:path w="1256665" h="2692400">
                  <a:moveTo>
                    <a:pt x="864956" y="2628899"/>
                  </a:moveTo>
                  <a:lnTo>
                    <a:pt x="843615" y="2628899"/>
                  </a:lnTo>
                  <a:lnTo>
                    <a:pt x="846332" y="2616199"/>
                  </a:lnTo>
                  <a:lnTo>
                    <a:pt x="866981" y="2616199"/>
                  </a:lnTo>
                  <a:lnTo>
                    <a:pt x="864956" y="2628899"/>
                  </a:lnTo>
                  <a:close/>
                </a:path>
                <a:path w="1256665" h="2692400">
                  <a:moveTo>
                    <a:pt x="644759" y="2641599"/>
                  </a:moveTo>
                  <a:lnTo>
                    <a:pt x="641950" y="2641599"/>
                  </a:lnTo>
                  <a:lnTo>
                    <a:pt x="640780" y="2628899"/>
                  </a:lnTo>
                  <a:lnTo>
                    <a:pt x="661467" y="2628899"/>
                  </a:lnTo>
                  <a:lnTo>
                    <a:pt x="644759" y="2641599"/>
                  </a:lnTo>
                  <a:close/>
                </a:path>
                <a:path w="1256665" h="2692400">
                  <a:moveTo>
                    <a:pt x="659529" y="2641599"/>
                  </a:moveTo>
                  <a:lnTo>
                    <a:pt x="659248" y="2641599"/>
                  </a:lnTo>
                  <a:lnTo>
                    <a:pt x="661467" y="2628899"/>
                  </a:lnTo>
                  <a:lnTo>
                    <a:pt x="661618" y="2628899"/>
                  </a:lnTo>
                  <a:lnTo>
                    <a:pt x="659529" y="2641599"/>
                  </a:lnTo>
                  <a:close/>
                </a:path>
                <a:path w="1256665" h="2692400">
                  <a:moveTo>
                    <a:pt x="711721" y="2641599"/>
                  </a:moveTo>
                  <a:lnTo>
                    <a:pt x="667079" y="2641599"/>
                  </a:lnTo>
                  <a:lnTo>
                    <a:pt x="666755" y="2628899"/>
                  </a:lnTo>
                  <a:lnTo>
                    <a:pt x="715899" y="2628899"/>
                  </a:lnTo>
                  <a:lnTo>
                    <a:pt x="711721" y="2641599"/>
                  </a:lnTo>
                  <a:close/>
                </a:path>
                <a:path w="1256665" h="2692400">
                  <a:moveTo>
                    <a:pt x="727335" y="2641599"/>
                  </a:moveTo>
                  <a:lnTo>
                    <a:pt x="718616" y="2641599"/>
                  </a:lnTo>
                  <a:lnTo>
                    <a:pt x="722399" y="2628899"/>
                  </a:lnTo>
                  <a:lnTo>
                    <a:pt x="727335" y="2641599"/>
                  </a:lnTo>
                  <a:close/>
                </a:path>
                <a:path w="1256665" h="2692400">
                  <a:moveTo>
                    <a:pt x="769252" y="2641599"/>
                  </a:moveTo>
                  <a:lnTo>
                    <a:pt x="756560" y="2641599"/>
                  </a:lnTo>
                  <a:lnTo>
                    <a:pt x="759959" y="2628899"/>
                  </a:lnTo>
                  <a:lnTo>
                    <a:pt x="768034" y="2628899"/>
                  </a:lnTo>
                  <a:lnTo>
                    <a:pt x="769252" y="2641599"/>
                  </a:lnTo>
                  <a:close/>
                </a:path>
                <a:path w="1256665" h="2692400">
                  <a:moveTo>
                    <a:pt x="857385" y="2641599"/>
                  </a:moveTo>
                  <a:lnTo>
                    <a:pt x="841282" y="2641599"/>
                  </a:lnTo>
                  <a:lnTo>
                    <a:pt x="836390" y="2628899"/>
                  </a:lnTo>
                  <a:lnTo>
                    <a:pt x="857937" y="2628899"/>
                  </a:lnTo>
                  <a:lnTo>
                    <a:pt x="857385" y="2641599"/>
                  </a:lnTo>
                  <a:close/>
                </a:path>
                <a:path w="1256665" h="2692400">
                  <a:moveTo>
                    <a:pt x="865362" y="2641599"/>
                  </a:moveTo>
                  <a:lnTo>
                    <a:pt x="857612" y="2641599"/>
                  </a:lnTo>
                  <a:lnTo>
                    <a:pt x="858148" y="2628899"/>
                  </a:lnTo>
                  <a:lnTo>
                    <a:pt x="866136" y="2628899"/>
                  </a:lnTo>
                  <a:lnTo>
                    <a:pt x="865362" y="2641599"/>
                  </a:lnTo>
                  <a:close/>
                </a:path>
                <a:path w="1256665" h="2692400">
                  <a:moveTo>
                    <a:pt x="725467" y="2654299"/>
                  </a:moveTo>
                  <a:lnTo>
                    <a:pt x="672990" y="2654299"/>
                  </a:lnTo>
                  <a:lnTo>
                    <a:pt x="678180" y="2641599"/>
                  </a:lnTo>
                  <a:lnTo>
                    <a:pt x="724530" y="2641599"/>
                  </a:lnTo>
                  <a:lnTo>
                    <a:pt x="725467" y="2654299"/>
                  </a:lnTo>
                  <a:close/>
                </a:path>
                <a:path w="1256665" h="2692400">
                  <a:moveTo>
                    <a:pt x="746013" y="2654299"/>
                  </a:moveTo>
                  <a:lnTo>
                    <a:pt x="732665" y="2654299"/>
                  </a:lnTo>
                  <a:lnTo>
                    <a:pt x="728985" y="2641599"/>
                  </a:lnTo>
                  <a:lnTo>
                    <a:pt x="744336" y="2641599"/>
                  </a:lnTo>
                  <a:lnTo>
                    <a:pt x="746013" y="2654299"/>
                  </a:lnTo>
                  <a:close/>
                </a:path>
                <a:path w="1256665" h="2692400">
                  <a:moveTo>
                    <a:pt x="754127" y="2654299"/>
                  </a:moveTo>
                  <a:lnTo>
                    <a:pt x="746013" y="2654299"/>
                  </a:lnTo>
                  <a:lnTo>
                    <a:pt x="753363" y="2641599"/>
                  </a:lnTo>
                  <a:lnTo>
                    <a:pt x="757352" y="2641599"/>
                  </a:lnTo>
                  <a:lnTo>
                    <a:pt x="754127" y="2654299"/>
                  </a:lnTo>
                  <a:close/>
                </a:path>
                <a:path w="1256665" h="2692400">
                  <a:moveTo>
                    <a:pt x="762808" y="2654299"/>
                  </a:moveTo>
                  <a:lnTo>
                    <a:pt x="758316" y="2654299"/>
                  </a:lnTo>
                  <a:lnTo>
                    <a:pt x="763950" y="2641599"/>
                  </a:lnTo>
                  <a:lnTo>
                    <a:pt x="762808" y="2654299"/>
                  </a:lnTo>
                  <a:close/>
                </a:path>
                <a:path w="1256665" h="2692400">
                  <a:moveTo>
                    <a:pt x="859696" y="2654299"/>
                  </a:moveTo>
                  <a:lnTo>
                    <a:pt x="834912" y="2654299"/>
                  </a:lnTo>
                  <a:lnTo>
                    <a:pt x="835469" y="2641599"/>
                  </a:lnTo>
                  <a:lnTo>
                    <a:pt x="857639" y="2641599"/>
                  </a:lnTo>
                  <a:lnTo>
                    <a:pt x="859696" y="2654299"/>
                  </a:lnTo>
                  <a:close/>
                </a:path>
                <a:path w="1256665" h="2692400">
                  <a:moveTo>
                    <a:pt x="716024" y="2666999"/>
                  </a:moveTo>
                  <a:lnTo>
                    <a:pt x="708019" y="2666999"/>
                  </a:lnTo>
                  <a:lnTo>
                    <a:pt x="708425" y="2654299"/>
                  </a:lnTo>
                  <a:lnTo>
                    <a:pt x="724878" y="2654299"/>
                  </a:lnTo>
                  <a:lnTo>
                    <a:pt x="716024" y="2666999"/>
                  </a:lnTo>
                  <a:close/>
                </a:path>
                <a:path w="1256665" h="2692400">
                  <a:moveTo>
                    <a:pt x="749023" y="2666999"/>
                  </a:moveTo>
                  <a:lnTo>
                    <a:pt x="719569" y="2666999"/>
                  </a:lnTo>
                  <a:lnTo>
                    <a:pt x="724878" y="2654299"/>
                  </a:lnTo>
                  <a:lnTo>
                    <a:pt x="751107" y="2654299"/>
                  </a:lnTo>
                  <a:lnTo>
                    <a:pt x="749023" y="2666999"/>
                  </a:lnTo>
                  <a:close/>
                </a:path>
                <a:path w="1256665" h="2692400">
                  <a:moveTo>
                    <a:pt x="751345" y="2679699"/>
                  </a:moveTo>
                  <a:lnTo>
                    <a:pt x="751107" y="2654299"/>
                  </a:lnTo>
                  <a:lnTo>
                    <a:pt x="771641" y="2654299"/>
                  </a:lnTo>
                  <a:lnTo>
                    <a:pt x="776734" y="2666999"/>
                  </a:lnTo>
                  <a:lnTo>
                    <a:pt x="754484" y="2666999"/>
                  </a:lnTo>
                  <a:lnTo>
                    <a:pt x="751345" y="2679699"/>
                  </a:lnTo>
                  <a:close/>
                </a:path>
                <a:path w="1256665" h="2692400">
                  <a:moveTo>
                    <a:pt x="778482" y="2658697"/>
                  </a:moveTo>
                  <a:lnTo>
                    <a:pt x="777768" y="2654299"/>
                  </a:lnTo>
                  <a:lnTo>
                    <a:pt x="779408" y="2654299"/>
                  </a:lnTo>
                  <a:lnTo>
                    <a:pt x="778482" y="2658697"/>
                  </a:lnTo>
                  <a:close/>
                </a:path>
                <a:path w="1256665" h="2692400">
                  <a:moveTo>
                    <a:pt x="790871" y="2666999"/>
                  </a:moveTo>
                  <a:lnTo>
                    <a:pt x="783629" y="2666999"/>
                  </a:lnTo>
                  <a:lnTo>
                    <a:pt x="786417" y="2654299"/>
                  </a:lnTo>
                  <a:lnTo>
                    <a:pt x="790871" y="2666999"/>
                  </a:lnTo>
                  <a:close/>
                </a:path>
                <a:path w="1256665" h="2692400">
                  <a:moveTo>
                    <a:pt x="862045" y="2666999"/>
                  </a:moveTo>
                  <a:lnTo>
                    <a:pt x="835280" y="2666999"/>
                  </a:lnTo>
                  <a:lnTo>
                    <a:pt x="835307" y="2654299"/>
                  </a:lnTo>
                  <a:lnTo>
                    <a:pt x="861444" y="2654299"/>
                  </a:lnTo>
                  <a:lnTo>
                    <a:pt x="862045" y="2666999"/>
                  </a:lnTo>
                  <a:close/>
                </a:path>
                <a:path w="1256665" h="2692400">
                  <a:moveTo>
                    <a:pt x="779830" y="2666999"/>
                  </a:moveTo>
                  <a:lnTo>
                    <a:pt x="776734" y="2666999"/>
                  </a:lnTo>
                  <a:lnTo>
                    <a:pt x="778482" y="2658697"/>
                  </a:lnTo>
                  <a:lnTo>
                    <a:pt x="779830" y="2666999"/>
                  </a:lnTo>
                  <a:close/>
                </a:path>
                <a:path w="1256665" h="2692400">
                  <a:moveTo>
                    <a:pt x="745077" y="2679699"/>
                  </a:moveTo>
                  <a:lnTo>
                    <a:pt x="743876" y="2679699"/>
                  </a:lnTo>
                  <a:lnTo>
                    <a:pt x="739551" y="2666999"/>
                  </a:lnTo>
                  <a:lnTo>
                    <a:pt x="747107" y="2666999"/>
                  </a:lnTo>
                  <a:lnTo>
                    <a:pt x="745077" y="2679699"/>
                  </a:lnTo>
                  <a:close/>
                </a:path>
                <a:path w="1256665" h="2692400">
                  <a:moveTo>
                    <a:pt x="785405" y="2679699"/>
                  </a:moveTo>
                  <a:lnTo>
                    <a:pt x="758922" y="2679699"/>
                  </a:lnTo>
                  <a:lnTo>
                    <a:pt x="761304" y="2666999"/>
                  </a:lnTo>
                  <a:lnTo>
                    <a:pt x="781746" y="2666999"/>
                  </a:lnTo>
                  <a:lnTo>
                    <a:pt x="783415" y="2670074"/>
                  </a:lnTo>
                  <a:lnTo>
                    <a:pt x="785405" y="2679699"/>
                  </a:lnTo>
                  <a:close/>
                </a:path>
                <a:path w="1256665" h="2692400">
                  <a:moveTo>
                    <a:pt x="783415" y="2670074"/>
                  </a:moveTo>
                  <a:lnTo>
                    <a:pt x="781746" y="2666999"/>
                  </a:lnTo>
                  <a:lnTo>
                    <a:pt x="782780" y="2666999"/>
                  </a:lnTo>
                  <a:lnTo>
                    <a:pt x="783415" y="2670074"/>
                  </a:lnTo>
                  <a:close/>
                </a:path>
                <a:path w="1256665" h="2692400">
                  <a:moveTo>
                    <a:pt x="863506" y="2679699"/>
                  </a:moveTo>
                  <a:lnTo>
                    <a:pt x="788641" y="2679699"/>
                  </a:lnTo>
                  <a:lnTo>
                    <a:pt x="783415" y="2670074"/>
                  </a:lnTo>
                  <a:lnTo>
                    <a:pt x="782780" y="2666999"/>
                  </a:lnTo>
                  <a:lnTo>
                    <a:pt x="861103" y="2666999"/>
                  </a:lnTo>
                  <a:lnTo>
                    <a:pt x="863506" y="2679699"/>
                  </a:lnTo>
                  <a:close/>
                </a:path>
                <a:path w="1256665" h="2692400">
                  <a:moveTo>
                    <a:pt x="789086" y="2692399"/>
                  </a:moveTo>
                  <a:lnTo>
                    <a:pt x="779666" y="2692399"/>
                  </a:lnTo>
                  <a:lnTo>
                    <a:pt x="772834" y="2679699"/>
                  </a:lnTo>
                  <a:lnTo>
                    <a:pt x="789692" y="2679699"/>
                  </a:lnTo>
                  <a:lnTo>
                    <a:pt x="789086" y="2692399"/>
                  </a:lnTo>
                  <a:close/>
                </a:path>
                <a:path w="1256665" h="2692400">
                  <a:moveTo>
                    <a:pt x="833305" y="2692399"/>
                  </a:moveTo>
                  <a:lnTo>
                    <a:pt x="792252" y="2692399"/>
                  </a:lnTo>
                  <a:lnTo>
                    <a:pt x="798157" y="2679699"/>
                  </a:lnTo>
                  <a:lnTo>
                    <a:pt x="836520" y="2679699"/>
                  </a:lnTo>
                  <a:lnTo>
                    <a:pt x="833305" y="2692399"/>
                  </a:lnTo>
                  <a:close/>
                </a:path>
                <a:path w="1256665" h="2692400">
                  <a:moveTo>
                    <a:pt x="859788" y="2692399"/>
                  </a:moveTo>
                  <a:lnTo>
                    <a:pt x="839021" y="2692399"/>
                  </a:lnTo>
                  <a:lnTo>
                    <a:pt x="840130" y="2679699"/>
                  </a:lnTo>
                  <a:lnTo>
                    <a:pt x="847946" y="2679699"/>
                  </a:lnTo>
                  <a:lnTo>
                    <a:pt x="859788" y="2692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09704" y="9250452"/>
            <a:ext cx="2771774" cy="9620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708" y="0"/>
            <a:ext cx="2116522" cy="1671315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268995" y="120423"/>
            <a:ext cx="15714204" cy="1343240"/>
          </a:xfrm>
          <a:prstGeom prst="rect">
            <a:avLst/>
          </a:prstGeom>
        </p:spPr>
        <p:txBody>
          <a:bodyPr vert="horz" wrap="square" lIns="0" tIns="263449" rIns="0" bIns="0" rtlCol="0">
            <a:spAutoFit/>
          </a:bodyPr>
          <a:lstStyle/>
          <a:p>
            <a:pPr marL="3062605">
              <a:lnSpc>
                <a:spcPct val="100000"/>
              </a:lnSpc>
              <a:spcBef>
                <a:spcPts val="100"/>
              </a:spcBef>
            </a:pPr>
            <a:r>
              <a:rPr sz="7000" spc="-465" dirty="0"/>
              <a:t>H</a:t>
            </a:r>
            <a:r>
              <a:rPr sz="7000" spc="-470" dirty="0"/>
              <a:t>o</a:t>
            </a:r>
            <a:r>
              <a:rPr sz="7000" spc="-484" dirty="0"/>
              <a:t>u</a:t>
            </a:r>
            <a:r>
              <a:rPr sz="7000" spc="-530" dirty="0"/>
              <a:t>s</a:t>
            </a:r>
            <a:r>
              <a:rPr sz="7000" spc="-445" dirty="0"/>
              <a:t>e</a:t>
            </a:r>
            <a:r>
              <a:rPr sz="7000" spc="-450" dirty="0"/>
              <a:t>k</a:t>
            </a:r>
            <a:r>
              <a:rPr sz="7000" spc="-445" dirty="0"/>
              <a:t>ee</a:t>
            </a:r>
            <a:r>
              <a:rPr sz="7000" spc="-475" dirty="0"/>
              <a:t>p</a:t>
            </a:r>
            <a:r>
              <a:rPr sz="7000" spc="-455" dirty="0"/>
              <a:t>i</a:t>
            </a:r>
            <a:r>
              <a:rPr sz="7000" spc="-484" dirty="0"/>
              <a:t>n</a:t>
            </a:r>
            <a:r>
              <a:rPr sz="7000" spc="-30" dirty="0"/>
              <a:t>g</a:t>
            </a:r>
            <a:endParaRPr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30272"/>
            <a:ext cx="18278475" cy="1957070"/>
            <a:chOff x="0" y="8330272"/>
            <a:chExt cx="18278475" cy="1957070"/>
          </a:xfrm>
        </p:grpSpPr>
        <p:sp>
          <p:nvSpPr>
            <p:cNvPr id="3" name="object 3"/>
            <p:cNvSpPr/>
            <p:nvPr/>
          </p:nvSpPr>
          <p:spPr>
            <a:xfrm>
              <a:off x="0" y="8330272"/>
              <a:ext cx="3010535" cy="1957070"/>
            </a:xfrm>
            <a:custGeom>
              <a:avLst/>
              <a:gdLst/>
              <a:ahLst/>
              <a:cxnLst/>
              <a:rect l="l" t="t" r="r" b="b"/>
              <a:pathLst>
                <a:path w="3010535" h="1957070">
                  <a:moveTo>
                    <a:pt x="0" y="1139225"/>
                  </a:moveTo>
                  <a:lnTo>
                    <a:pt x="0" y="1018044"/>
                  </a:lnTo>
                  <a:lnTo>
                    <a:pt x="1005471" y="12572"/>
                  </a:lnTo>
                  <a:lnTo>
                    <a:pt x="1012025" y="7192"/>
                  </a:lnTo>
                  <a:lnTo>
                    <a:pt x="1019401" y="3250"/>
                  </a:lnTo>
                  <a:lnTo>
                    <a:pt x="1027385" y="825"/>
                  </a:lnTo>
                  <a:lnTo>
                    <a:pt x="1035761" y="0"/>
                  </a:lnTo>
                  <a:lnTo>
                    <a:pt x="1044150" y="825"/>
                  </a:lnTo>
                  <a:lnTo>
                    <a:pt x="1052155" y="3250"/>
                  </a:lnTo>
                  <a:lnTo>
                    <a:pt x="1059536" y="7192"/>
                  </a:lnTo>
                  <a:lnTo>
                    <a:pt x="1066050" y="12572"/>
                  </a:lnTo>
                  <a:lnTo>
                    <a:pt x="1096340" y="42862"/>
                  </a:lnTo>
                  <a:lnTo>
                    <a:pt x="1035761" y="42862"/>
                  </a:lnTo>
                  <a:lnTo>
                    <a:pt x="1005471" y="73151"/>
                  </a:lnTo>
                  <a:lnTo>
                    <a:pt x="1035761" y="103441"/>
                  </a:lnTo>
                  <a:lnTo>
                    <a:pt x="0" y="1139225"/>
                  </a:lnTo>
                  <a:close/>
                </a:path>
                <a:path w="3010535" h="1957070">
                  <a:moveTo>
                    <a:pt x="1035761" y="103441"/>
                  </a:moveTo>
                  <a:lnTo>
                    <a:pt x="1005471" y="73151"/>
                  </a:lnTo>
                  <a:lnTo>
                    <a:pt x="1035761" y="42862"/>
                  </a:lnTo>
                  <a:lnTo>
                    <a:pt x="1066050" y="73151"/>
                  </a:lnTo>
                  <a:lnTo>
                    <a:pt x="1035761" y="103441"/>
                  </a:lnTo>
                  <a:close/>
                </a:path>
                <a:path w="3010535" h="1957070">
                  <a:moveTo>
                    <a:pt x="3010245" y="1956727"/>
                  </a:moveTo>
                  <a:lnTo>
                    <a:pt x="2889086" y="1956727"/>
                  </a:lnTo>
                  <a:lnTo>
                    <a:pt x="1035761" y="103441"/>
                  </a:lnTo>
                  <a:lnTo>
                    <a:pt x="1066050" y="73151"/>
                  </a:lnTo>
                  <a:lnTo>
                    <a:pt x="1035761" y="42862"/>
                  </a:lnTo>
                  <a:lnTo>
                    <a:pt x="1096340" y="42862"/>
                  </a:lnTo>
                  <a:lnTo>
                    <a:pt x="3010245" y="1956727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6164" y="8901775"/>
              <a:ext cx="2799715" cy="1385570"/>
            </a:xfrm>
            <a:custGeom>
              <a:avLst/>
              <a:gdLst/>
              <a:ahLst/>
              <a:cxnLst/>
              <a:rect l="l" t="t" r="r" b="b"/>
              <a:pathLst>
                <a:path w="2799715" h="1385570">
                  <a:moveTo>
                    <a:pt x="121160" y="1385224"/>
                  </a:moveTo>
                  <a:lnTo>
                    <a:pt x="0" y="1385224"/>
                  </a:lnTo>
                  <a:lnTo>
                    <a:pt x="1369176" y="12572"/>
                  </a:lnTo>
                  <a:lnTo>
                    <a:pt x="1375732" y="7233"/>
                  </a:lnTo>
                  <a:lnTo>
                    <a:pt x="1383119" y="3286"/>
                  </a:lnTo>
                  <a:lnTo>
                    <a:pt x="1391130" y="839"/>
                  </a:lnTo>
                  <a:lnTo>
                    <a:pt x="1399561" y="0"/>
                  </a:lnTo>
                  <a:lnTo>
                    <a:pt x="1407992" y="839"/>
                  </a:lnTo>
                  <a:lnTo>
                    <a:pt x="1416004" y="3286"/>
                  </a:lnTo>
                  <a:lnTo>
                    <a:pt x="1423390" y="7233"/>
                  </a:lnTo>
                  <a:lnTo>
                    <a:pt x="1429946" y="12572"/>
                  </a:lnTo>
                  <a:lnTo>
                    <a:pt x="1460158" y="42862"/>
                  </a:lnTo>
                  <a:lnTo>
                    <a:pt x="1399561" y="42862"/>
                  </a:lnTo>
                  <a:lnTo>
                    <a:pt x="1369176" y="73151"/>
                  </a:lnTo>
                  <a:lnTo>
                    <a:pt x="1399561" y="103613"/>
                  </a:lnTo>
                  <a:lnTo>
                    <a:pt x="121160" y="1385224"/>
                  </a:lnTo>
                  <a:close/>
                </a:path>
                <a:path w="2799715" h="1385570">
                  <a:moveTo>
                    <a:pt x="1399561" y="103613"/>
                  </a:moveTo>
                  <a:lnTo>
                    <a:pt x="1369176" y="73151"/>
                  </a:lnTo>
                  <a:lnTo>
                    <a:pt x="1399561" y="42862"/>
                  </a:lnTo>
                  <a:lnTo>
                    <a:pt x="1429946" y="73151"/>
                  </a:lnTo>
                  <a:lnTo>
                    <a:pt x="1399561" y="103613"/>
                  </a:lnTo>
                  <a:close/>
                </a:path>
                <a:path w="2799715" h="1385570">
                  <a:moveTo>
                    <a:pt x="2799087" y="1385224"/>
                  </a:moveTo>
                  <a:lnTo>
                    <a:pt x="2677928" y="1385224"/>
                  </a:lnTo>
                  <a:lnTo>
                    <a:pt x="1399561" y="103613"/>
                  </a:lnTo>
                  <a:lnTo>
                    <a:pt x="1429946" y="73151"/>
                  </a:lnTo>
                  <a:lnTo>
                    <a:pt x="1399561" y="42862"/>
                  </a:lnTo>
                  <a:lnTo>
                    <a:pt x="1460158" y="42862"/>
                  </a:lnTo>
                  <a:lnTo>
                    <a:pt x="2799087" y="1385224"/>
                  </a:lnTo>
                  <a:close/>
                </a:path>
              </a:pathLst>
            </a:custGeom>
            <a:solidFill>
              <a:srgbClr val="CCC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124" y="2789190"/>
            <a:ext cx="152400" cy="1523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39751" y="2497122"/>
            <a:ext cx="14739619" cy="49784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2870" marR="7743825">
              <a:lnSpc>
                <a:spcPts val="4280"/>
              </a:lnSpc>
              <a:spcBef>
                <a:spcPts val="675"/>
              </a:spcBef>
            </a:pPr>
            <a:r>
              <a:rPr sz="4000" b="1" spc="-80" dirty="0">
                <a:latin typeface="Arial"/>
                <a:cs typeface="Arial"/>
              </a:rPr>
              <a:t>Drafted</a:t>
            </a:r>
            <a:r>
              <a:rPr sz="4000" b="1" spc="-650" dirty="0">
                <a:latin typeface="Arial"/>
                <a:cs typeface="Arial"/>
              </a:rPr>
              <a:t> </a:t>
            </a:r>
            <a:r>
              <a:rPr sz="4000" spc="-85" dirty="0">
                <a:latin typeface="Microsoft Sans Serif"/>
                <a:cs typeface="Microsoft Sans Serif"/>
              </a:rPr>
              <a:t>by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the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00" dirty="0">
                <a:latin typeface="Microsoft Sans Serif"/>
                <a:cs typeface="Microsoft Sans Serif"/>
              </a:rPr>
              <a:t>working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10" dirty="0">
                <a:latin typeface="Microsoft Sans Serif"/>
                <a:cs typeface="Microsoft Sans Serif"/>
              </a:rPr>
              <a:t>group. </a:t>
            </a:r>
            <a:r>
              <a:rPr sz="4000" b="1" spc="-105" dirty="0">
                <a:latin typeface="Arial"/>
                <a:cs typeface="Arial"/>
              </a:rPr>
              <a:t>Output</a:t>
            </a:r>
            <a:r>
              <a:rPr sz="4000" b="1" spc="-615" dirty="0">
                <a:latin typeface="Arial"/>
                <a:cs typeface="Arial"/>
              </a:rPr>
              <a:t> </a:t>
            </a:r>
            <a:r>
              <a:rPr sz="4000" spc="150" dirty="0">
                <a:latin typeface="Microsoft Sans Serif"/>
                <a:cs typeface="Microsoft Sans Serif"/>
              </a:rPr>
              <a:t>of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375" dirty="0">
                <a:latin typeface="Microsoft Sans Serif"/>
                <a:cs typeface="Microsoft Sans Serif"/>
              </a:rPr>
              <a:t>EVIDENCE2020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135" dirty="0">
                <a:latin typeface="Microsoft Sans Serif"/>
                <a:cs typeface="Microsoft Sans Serif"/>
              </a:rPr>
              <a:t>Online.</a:t>
            </a:r>
            <a:endParaRPr sz="4000">
              <a:latin typeface="Microsoft Sans Serif"/>
              <a:cs typeface="Microsoft Sans Serif"/>
            </a:endParaRPr>
          </a:p>
          <a:p>
            <a:pPr marL="102870">
              <a:lnSpc>
                <a:spcPts val="3950"/>
              </a:lnSpc>
            </a:pPr>
            <a:r>
              <a:rPr sz="4000" b="1" spc="-190" dirty="0">
                <a:latin typeface="Arial"/>
                <a:cs typeface="Arial"/>
              </a:rPr>
              <a:t>Declaration</a:t>
            </a:r>
            <a:r>
              <a:rPr sz="4000" b="1" spc="-600" dirty="0">
                <a:latin typeface="Arial"/>
                <a:cs typeface="Arial"/>
              </a:rPr>
              <a:t> </a:t>
            </a:r>
            <a:r>
              <a:rPr sz="4000" spc="-85" dirty="0">
                <a:latin typeface="Microsoft Sans Serif"/>
                <a:cs typeface="Microsoft Sans Serif"/>
              </a:rPr>
              <a:t>by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110" dirty="0">
                <a:latin typeface="Microsoft Sans Serif"/>
                <a:cs typeface="Microsoft Sans Serif"/>
              </a:rPr>
              <a:t>all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from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180" dirty="0">
                <a:latin typeface="Microsoft Sans Serif"/>
                <a:cs typeface="Microsoft Sans Serif"/>
              </a:rPr>
              <a:t>Africa's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210" dirty="0">
                <a:latin typeface="Microsoft Sans Serif"/>
                <a:cs typeface="Microsoft Sans Serif"/>
              </a:rPr>
              <a:t>evidence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215" dirty="0">
                <a:latin typeface="Microsoft Sans Serif"/>
                <a:cs typeface="Microsoft Sans Serif"/>
              </a:rPr>
              <a:t>ecosystem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80" dirty="0">
                <a:latin typeface="Microsoft Sans Serif"/>
                <a:cs typeface="Microsoft Sans Serif"/>
              </a:rPr>
              <a:t>about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the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110" dirty="0">
                <a:latin typeface="Microsoft Sans Serif"/>
                <a:cs typeface="Microsoft Sans Serif"/>
              </a:rPr>
              <a:t>kind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125" dirty="0">
                <a:latin typeface="Microsoft Sans Serif"/>
                <a:cs typeface="Microsoft Sans Serif"/>
              </a:rPr>
              <a:t>of</a:t>
            </a:r>
            <a:endParaRPr sz="4000">
              <a:latin typeface="Microsoft Sans Serif"/>
              <a:cs typeface="Microsoft Sans Serif"/>
            </a:endParaRPr>
          </a:p>
          <a:p>
            <a:pPr marL="12700">
              <a:lnSpc>
                <a:spcPts val="4275"/>
              </a:lnSpc>
            </a:pPr>
            <a:r>
              <a:rPr sz="4000" spc="-215" dirty="0">
                <a:latin typeface="Microsoft Sans Serif"/>
                <a:cs typeface="Microsoft Sans Serif"/>
              </a:rPr>
              <a:t>capacity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25" dirty="0">
                <a:latin typeface="Microsoft Sans Serif"/>
                <a:cs typeface="Microsoft Sans Serif"/>
              </a:rPr>
              <a:t>development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30" dirty="0">
                <a:latin typeface="Microsoft Sans Serif"/>
                <a:cs typeface="Microsoft Sans Serif"/>
              </a:rPr>
              <a:t>we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55" dirty="0">
                <a:latin typeface="Microsoft Sans Serif"/>
                <a:cs typeface="Microsoft Sans Serif"/>
              </a:rPr>
              <a:t>practice.</a:t>
            </a:r>
            <a:endParaRPr sz="4000">
              <a:latin typeface="Microsoft Sans Serif"/>
              <a:cs typeface="Microsoft Sans Serif"/>
            </a:endParaRPr>
          </a:p>
          <a:p>
            <a:pPr marL="12700" marR="1353185" indent="90170">
              <a:lnSpc>
                <a:spcPts val="4280"/>
              </a:lnSpc>
              <a:spcBef>
                <a:spcPts val="315"/>
              </a:spcBef>
            </a:pPr>
            <a:r>
              <a:rPr sz="4000" b="1" spc="-240" dirty="0">
                <a:latin typeface="Arial"/>
                <a:cs typeface="Arial"/>
              </a:rPr>
              <a:t>African-</a:t>
            </a:r>
            <a:r>
              <a:rPr sz="4000" b="1" spc="-105" dirty="0">
                <a:latin typeface="Arial"/>
                <a:cs typeface="Arial"/>
              </a:rPr>
              <a:t>led</a:t>
            </a:r>
            <a:r>
              <a:rPr sz="4000" b="1" spc="-615" dirty="0">
                <a:latin typeface="Arial"/>
                <a:cs typeface="Arial"/>
              </a:rPr>
              <a:t> </a:t>
            </a:r>
            <a:r>
              <a:rPr sz="4000" b="1" spc="-265" dirty="0">
                <a:latin typeface="Arial"/>
                <a:cs typeface="Arial"/>
              </a:rPr>
              <a:t>approach</a:t>
            </a:r>
            <a:r>
              <a:rPr sz="4000" b="1" spc="-610" dirty="0">
                <a:latin typeface="Arial"/>
                <a:cs typeface="Arial"/>
              </a:rPr>
              <a:t> </a:t>
            </a:r>
            <a:r>
              <a:rPr sz="4000" spc="185" dirty="0">
                <a:latin typeface="Microsoft Sans Serif"/>
                <a:cs typeface="Microsoft Sans Serif"/>
              </a:rPr>
              <a:t>to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220" dirty="0">
                <a:latin typeface="Microsoft Sans Serif"/>
                <a:cs typeface="Microsoft Sans Serif"/>
              </a:rPr>
              <a:t>enhancing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235" dirty="0">
                <a:latin typeface="Microsoft Sans Serif"/>
                <a:cs typeface="Microsoft Sans Serif"/>
              </a:rPr>
              <a:t>capacities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85" dirty="0">
                <a:latin typeface="Microsoft Sans Serif"/>
                <a:cs typeface="Microsoft Sans Serif"/>
              </a:rPr>
              <a:t>for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280" dirty="0">
                <a:latin typeface="Microsoft Sans Serif"/>
                <a:cs typeface="Microsoft Sans Serif"/>
              </a:rPr>
              <a:t>EIDM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55" dirty="0">
                <a:latin typeface="Microsoft Sans Serif"/>
                <a:cs typeface="Microsoft Sans Serif"/>
              </a:rPr>
              <a:t>in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10" dirty="0">
                <a:latin typeface="Microsoft Sans Serif"/>
                <a:cs typeface="Microsoft Sans Serif"/>
              </a:rPr>
              <a:t>Africa. </a:t>
            </a:r>
            <a:r>
              <a:rPr sz="4000" b="1" spc="-275" dirty="0">
                <a:latin typeface="Arial"/>
                <a:cs typeface="Arial"/>
              </a:rPr>
              <a:t>Serves</a:t>
            </a:r>
            <a:r>
              <a:rPr sz="4000" b="1" spc="-615" dirty="0">
                <a:latin typeface="Arial"/>
                <a:cs typeface="Arial"/>
              </a:rPr>
              <a:t> </a:t>
            </a:r>
            <a:r>
              <a:rPr sz="4000" b="1" spc="-285" dirty="0">
                <a:latin typeface="Arial"/>
                <a:cs typeface="Arial"/>
              </a:rPr>
              <a:t>as</a:t>
            </a:r>
            <a:r>
              <a:rPr sz="4000" b="1" spc="-615" dirty="0">
                <a:latin typeface="Arial"/>
                <a:cs typeface="Arial"/>
              </a:rPr>
              <a:t> </a:t>
            </a:r>
            <a:r>
              <a:rPr sz="4000" b="1" spc="-30" dirty="0">
                <a:latin typeface="Arial"/>
                <a:cs typeface="Arial"/>
              </a:rPr>
              <a:t>a</a:t>
            </a:r>
            <a:r>
              <a:rPr sz="4000" b="1" spc="-615" dirty="0">
                <a:latin typeface="Arial"/>
                <a:cs typeface="Arial"/>
              </a:rPr>
              <a:t> </a:t>
            </a:r>
            <a:r>
              <a:rPr sz="4000" b="1" spc="-254" dirty="0">
                <a:latin typeface="Arial"/>
                <a:cs typeface="Arial"/>
              </a:rPr>
              <a:t>resource</a:t>
            </a:r>
            <a:r>
              <a:rPr sz="4000" b="1" spc="-615" dirty="0">
                <a:latin typeface="Arial"/>
                <a:cs typeface="Arial"/>
              </a:rPr>
              <a:t> </a:t>
            </a:r>
            <a:r>
              <a:rPr sz="4000" spc="-165" dirty="0">
                <a:latin typeface="Microsoft Sans Serif"/>
                <a:cs typeface="Microsoft Sans Serif"/>
              </a:rPr>
              <a:t>and</a:t>
            </a:r>
            <a:r>
              <a:rPr sz="4000" spc="-605" dirty="0">
                <a:latin typeface="Microsoft Sans Serif"/>
                <a:cs typeface="Microsoft Sans Serif"/>
              </a:rPr>
              <a:t> </a:t>
            </a:r>
            <a:r>
              <a:rPr sz="4000" spc="-145" dirty="0">
                <a:latin typeface="Microsoft Sans Serif"/>
                <a:cs typeface="Microsoft Sans Serif"/>
              </a:rPr>
              <a:t>inspiration</a:t>
            </a:r>
            <a:r>
              <a:rPr sz="4000" spc="-605" dirty="0">
                <a:latin typeface="Microsoft Sans Serif"/>
                <a:cs typeface="Microsoft Sans Serif"/>
              </a:rPr>
              <a:t> </a:t>
            </a:r>
            <a:r>
              <a:rPr sz="4000" spc="185" dirty="0">
                <a:latin typeface="Microsoft Sans Serif"/>
                <a:cs typeface="Microsoft Sans Serif"/>
              </a:rPr>
              <a:t>to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the</a:t>
            </a:r>
            <a:r>
              <a:rPr sz="4000" spc="-605" dirty="0">
                <a:latin typeface="Microsoft Sans Serif"/>
                <a:cs typeface="Microsoft Sans Serif"/>
              </a:rPr>
              <a:t> </a:t>
            </a:r>
            <a:r>
              <a:rPr sz="4000" spc="-210" dirty="0">
                <a:latin typeface="Microsoft Sans Serif"/>
                <a:cs typeface="Microsoft Sans Serif"/>
              </a:rPr>
              <a:t>evidence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215" dirty="0">
                <a:latin typeface="Microsoft Sans Serif"/>
                <a:cs typeface="Microsoft Sans Serif"/>
              </a:rPr>
              <a:t>ecosystem</a:t>
            </a:r>
            <a:r>
              <a:rPr sz="4000" spc="-605" dirty="0">
                <a:latin typeface="Microsoft Sans Serif"/>
                <a:cs typeface="Microsoft Sans Serif"/>
              </a:rPr>
              <a:t> </a:t>
            </a:r>
            <a:r>
              <a:rPr sz="4000" spc="-25" dirty="0">
                <a:latin typeface="Microsoft Sans Serif"/>
                <a:cs typeface="Microsoft Sans Serif"/>
              </a:rPr>
              <a:t>in </a:t>
            </a:r>
            <a:r>
              <a:rPr sz="4000" dirty="0">
                <a:latin typeface="Microsoft Sans Serif"/>
                <a:cs typeface="Microsoft Sans Serif"/>
              </a:rPr>
              <a:t>the</a:t>
            </a:r>
            <a:r>
              <a:rPr sz="4000" spc="-605" dirty="0">
                <a:latin typeface="Microsoft Sans Serif"/>
                <a:cs typeface="Microsoft Sans Serif"/>
              </a:rPr>
              <a:t> </a:t>
            </a:r>
            <a:r>
              <a:rPr sz="4000" spc="-10" dirty="0">
                <a:latin typeface="Microsoft Sans Serif"/>
                <a:cs typeface="Microsoft Sans Serif"/>
              </a:rPr>
              <a:t>continent.</a:t>
            </a:r>
            <a:endParaRPr sz="4000">
              <a:latin typeface="Microsoft Sans Serif"/>
              <a:cs typeface="Microsoft Sans Serif"/>
            </a:endParaRPr>
          </a:p>
          <a:p>
            <a:pPr marL="102870">
              <a:lnSpc>
                <a:spcPts val="3945"/>
              </a:lnSpc>
            </a:pPr>
            <a:r>
              <a:rPr sz="4000" b="1" spc="-245" dirty="0">
                <a:latin typeface="Arial"/>
                <a:cs typeface="Arial"/>
              </a:rPr>
              <a:t>Challenge</a:t>
            </a:r>
            <a:r>
              <a:rPr sz="4000" b="1" spc="-615" dirty="0">
                <a:latin typeface="Arial"/>
                <a:cs typeface="Arial"/>
              </a:rPr>
              <a:t> </a:t>
            </a:r>
            <a:r>
              <a:rPr sz="4000" b="1" spc="-235" dirty="0">
                <a:latin typeface="Arial"/>
                <a:cs typeface="Arial"/>
              </a:rPr>
              <a:t>mainstream</a:t>
            </a:r>
            <a:r>
              <a:rPr sz="4000" b="1" spc="-610" dirty="0">
                <a:latin typeface="Arial"/>
                <a:cs typeface="Arial"/>
              </a:rPr>
              <a:t> </a:t>
            </a:r>
            <a:r>
              <a:rPr sz="4000" b="1" spc="-250" dirty="0">
                <a:latin typeface="Arial"/>
                <a:cs typeface="Arial"/>
              </a:rPr>
              <a:t>views</a:t>
            </a:r>
            <a:r>
              <a:rPr sz="4000" b="1" spc="-615" dirty="0">
                <a:latin typeface="Arial"/>
                <a:cs typeface="Arial"/>
              </a:rPr>
              <a:t> </a:t>
            </a:r>
            <a:r>
              <a:rPr sz="4000" spc="-30" dirty="0">
                <a:latin typeface="Microsoft Sans Serif"/>
                <a:cs typeface="Microsoft Sans Serif"/>
              </a:rPr>
              <a:t>on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260" dirty="0">
                <a:latin typeface="Microsoft Sans Serif"/>
                <a:cs typeface="Microsoft Sans Serif"/>
              </a:rPr>
              <a:t>capacity-</a:t>
            </a:r>
            <a:r>
              <a:rPr sz="4000" spc="-130" dirty="0">
                <a:latin typeface="Microsoft Sans Serif"/>
                <a:cs typeface="Microsoft Sans Serif"/>
              </a:rPr>
              <a:t>building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85" dirty="0">
                <a:latin typeface="Microsoft Sans Serif"/>
                <a:cs typeface="Microsoft Sans Serif"/>
              </a:rPr>
              <a:t>for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280" dirty="0">
                <a:latin typeface="Microsoft Sans Serif"/>
                <a:cs typeface="Microsoft Sans Serif"/>
              </a:rPr>
              <a:t>EIDM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55" dirty="0">
                <a:latin typeface="Microsoft Sans Serif"/>
                <a:cs typeface="Microsoft Sans Serif"/>
              </a:rPr>
              <a:t>in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10" dirty="0">
                <a:latin typeface="Microsoft Sans Serif"/>
                <a:cs typeface="Microsoft Sans Serif"/>
              </a:rPr>
              <a:t>Africa.</a:t>
            </a:r>
            <a:endParaRPr sz="4000">
              <a:latin typeface="Microsoft Sans Serif"/>
              <a:cs typeface="Microsoft Sans Serif"/>
            </a:endParaRPr>
          </a:p>
          <a:p>
            <a:pPr marL="98425">
              <a:lnSpc>
                <a:spcPts val="4535"/>
              </a:lnSpc>
            </a:pPr>
            <a:r>
              <a:rPr sz="4000" spc="-295" dirty="0">
                <a:latin typeface="Microsoft Sans Serif"/>
                <a:cs typeface="Microsoft Sans Serif"/>
              </a:rPr>
              <a:t>Read</a:t>
            </a:r>
            <a:r>
              <a:rPr sz="4000" spc="-505" dirty="0">
                <a:latin typeface="Microsoft Sans Serif"/>
                <a:cs typeface="Microsoft Sans Serif"/>
              </a:rPr>
              <a:t> </a:t>
            </a:r>
            <a:r>
              <a:rPr sz="4000" spc="165" dirty="0">
                <a:latin typeface="Microsoft Sans Serif"/>
                <a:cs typeface="Microsoft Sans Serif"/>
              </a:rPr>
              <a:t>it</a:t>
            </a:r>
            <a:r>
              <a:rPr sz="4000" spc="-505" dirty="0">
                <a:latin typeface="Microsoft Sans Serif"/>
                <a:cs typeface="Microsoft Sans Serif"/>
              </a:rPr>
              <a:t> </a:t>
            </a:r>
            <a:r>
              <a:rPr sz="4000" spc="-105" dirty="0">
                <a:latin typeface="Microsoft Sans Serif"/>
                <a:cs typeface="Microsoft Sans Serif"/>
              </a:rPr>
              <a:t>at:</a:t>
            </a:r>
            <a:r>
              <a:rPr sz="4000" spc="-505" dirty="0">
                <a:latin typeface="Microsoft Sans Serif"/>
                <a:cs typeface="Microsoft Sans Serif"/>
              </a:rPr>
              <a:t> </a:t>
            </a:r>
            <a:r>
              <a:rPr sz="4000" u="sng" spc="-1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https://africaevidencenetwork.org/en/learning-</a:t>
            </a:r>
            <a:r>
              <a:rPr sz="4000" u="sng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space/file/189/</a:t>
            </a:r>
            <a:endParaRPr sz="40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124" y="3332115"/>
            <a:ext cx="152400" cy="152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124" y="3875040"/>
            <a:ext cx="152400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124" y="4960890"/>
            <a:ext cx="152400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124" y="5503815"/>
            <a:ext cx="152400" cy="1523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124" y="6589665"/>
            <a:ext cx="152400" cy="1523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124" y="7132590"/>
            <a:ext cx="152400" cy="1523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5894" y="225155"/>
            <a:ext cx="3762374" cy="294741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9506" y="9258300"/>
            <a:ext cx="2771774" cy="87402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708" y="0"/>
            <a:ext cx="2116522" cy="167131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97184" y="255809"/>
            <a:ext cx="15621084" cy="1411704"/>
          </a:xfrm>
          <a:prstGeom prst="rect">
            <a:avLst/>
          </a:prstGeom>
        </p:spPr>
        <p:txBody>
          <a:bodyPr vert="horz" wrap="square" lIns="0" tIns="331251" rIns="0" bIns="0" rtlCol="0">
            <a:spAutoFit/>
          </a:bodyPr>
          <a:lstStyle/>
          <a:p>
            <a:pPr marL="1482725">
              <a:lnSpc>
                <a:spcPct val="100000"/>
              </a:lnSpc>
              <a:spcBef>
                <a:spcPts val="100"/>
              </a:spcBef>
            </a:pPr>
            <a:r>
              <a:rPr sz="7000" spc="-265" dirty="0"/>
              <a:t>About</a:t>
            </a:r>
            <a:r>
              <a:rPr sz="7000" spc="-1125" dirty="0"/>
              <a:t> </a:t>
            </a:r>
            <a:r>
              <a:rPr sz="7000" spc="-35" dirty="0"/>
              <a:t>the</a:t>
            </a:r>
            <a:r>
              <a:rPr sz="7000" spc="-1120" dirty="0"/>
              <a:t> </a:t>
            </a:r>
            <a:r>
              <a:rPr sz="7000" spc="-245" dirty="0"/>
              <a:t>M</a:t>
            </a:r>
            <a:r>
              <a:rPr sz="7000" spc="-275" dirty="0"/>
              <a:t>a</a:t>
            </a:r>
            <a:r>
              <a:rPr sz="7000" spc="-290" dirty="0"/>
              <a:t>n</a:t>
            </a:r>
            <a:r>
              <a:rPr sz="7000" spc="-260" dirty="0"/>
              <a:t>i</a:t>
            </a:r>
            <a:r>
              <a:rPr sz="7000" spc="-180" dirty="0"/>
              <a:t>f</a:t>
            </a:r>
            <a:r>
              <a:rPr sz="7000" spc="-250" dirty="0"/>
              <a:t>e</a:t>
            </a:r>
            <a:r>
              <a:rPr sz="7000" spc="-335" dirty="0"/>
              <a:t>s</a:t>
            </a:r>
            <a:r>
              <a:rPr sz="7000" spc="-165" dirty="0"/>
              <a:t>t</a:t>
            </a:r>
            <a:r>
              <a:rPr sz="7000" spc="165" dirty="0"/>
              <a:t>o</a:t>
            </a:r>
            <a:endParaRPr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30272"/>
            <a:ext cx="18278475" cy="1957070"/>
            <a:chOff x="0" y="8330272"/>
            <a:chExt cx="18278475" cy="1957070"/>
          </a:xfrm>
        </p:grpSpPr>
        <p:sp>
          <p:nvSpPr>
            <p:cNvPr id="3" name="object 3"/>
            <p:cNvSpPr/>
            <p:nvPr/>
          </p:nvSpPr>
          <p:spPr>
            <a:xfrm>
              <a:off x="0" y="8330272"/>
              <a:ext cx="3010535" cy="1957070"/>
            </a:xfrm>
            <a:custGeom>
              <a:avLst/>
              <a:gdLst/>
              <a:ahLst/>
              <a:cxnLst/>
              <a:rect l="l" t="t" r="r" b="b"/>
              <a:pathLst>
                <a:path w="3010535" h="1957070">
                  <a:moveTo>
                    <a:pt x="0" y="1139225"/>
                  </a:moveTo>
                  <a:lnTo>
                    <a:pt x="0" y="1018044"/>
                  </a:lnTo>
                  <a:lnTo>
                    <a:pt x="1005471" y="12572"/>
                  </a:lnTo>
                  <a:lnTo>
                    <a:pt x="1012025" y="7192"/>
                  </a:lnTo>
                  <a:lnTo>
                    <a:pt x="1019401" y="3250"/>
                  </a:lnTo>
                  <a:lnTo>
                    <a:pt x="1027385" y="825"/>
                  </a:lnTo>
                  <a:lnTo>
                    <a:pt x="1035761" y="0"/>
                  </a:lnTo>
                  <a:lnTo>
                    <a:pt x="1044150" y="825"/>
                  </a:lnTo>
                  <a:lnTo>
                    <a:pt x="1052155" y="3250"/>
                  </a:lnTo>
                  <a:lnTo>
                    <a:pt x="1059536" y="7192"/>
                  </a:lnTo>
                  <a:lnTo>
                    <a:pt x="1066050" y="12572"/>
                  </a:lnTo>
                  <a:lnTo>
                    <a:pt x="1096340" y="42862"/>
                  </a:lnTo>
                  <a:lnTo>
                    <a:pt x="1035761" y="42862"/>
                  </a:lnTo>
                  <a:lnTo>
                    <a:pt x="1005471" y="73151"/>
                  </a:lnTo>
                  <a:lnTo>
                    <a:pt x="1035761" y="103441"/>
                  </a:lnTo>
                  <a:lnTo>
                    <a:pt x="0" y="1139225"/>
                  </a:lnTo>
                  <a:close/>
                </a:path>
                <a:path w="3010535" h="1957070">
                  <a:moveTo>
                    <a:pt x="1035761" y="103441"/>
                  </a:moveTo>
                  <a:lnTo>
                    <a:pt x="1005471" y="73151"/>
                  </a:lnTo>
                  <a:lnTo>
                    <a:pt x="1035761" y="42862"/>
                  </a:lnTo>
                  <a:lnTo>
                    <a:pt x="1066050" y="73151"/>
                  </a:lnTo>
                  <a:lnTo>
                    <a:pt x="1035761" y="103441"/>
                  </a:lnTo>
                  <a:close/>
                </a:path>
                <a:path w="3010535" h="1957070">
                  <a:moveTo>
                    <a:pt x="3010245" y="1956727"/>
                  </a:moveTo>
                  <a:lnTo>
                    <a:pt x="2889086" y="1956727"/>
                  </a:lnTo>
                  <a:lnTo>
                    <a:pt x="1035761" y="103441"/>
                  </a:lnTo>
                  <a:lnTo>
                    <a:pt x="1066050" y="73151"/>
                  </a:lnTo>
                  <a:lnTo>
                    <a:pt x="1035761" y="42862"/>
                  </a:lnTo>
                  <a:lnTo>
                    <a:pt x="1096340" y="42862"/>
                  </a:lnTo>
                  <a:lnTo>
                    <a:pt x="3010245" y="1956727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6164" y="8901775"/>
              <a:ext cx="2799715" cy="1385570"/>
            </a:xfrm>
            <a:custGeom>
              <a:avLst/>
              <a:gdLst/>
              <a:ahLst/>
              <a:cxnLst/>
              <a:rect l="l" t="t" r="r" b="b"/>
              <a:pathLst>
                <a:path w="2799715" h="1385570">
                  <a:moveTo>
                    <a:pt x="121160" y="1385224"/>
                  </a:moveTo>
                  <a:lnTo>
                    <a:pt x="0" y="1385224"/>
                  </a:lnTo>
                  <a:lnTo>
                    <a:pt x="1369176" y="12572"/>
                  </a:lnTo>
                  <a:lnTo>
                    <a:pt x="1375732" y="7233"/>
                  </a:lnTo>
                  <a:lnTo>
                    <a:pt x="1383119" y="3286"/>
                  </a:lnTo>
                  <a:lnTo>
                    <a:pt x="1391130" y="839"/>
                  </a:lnTo>
                  <a:lnTo>
                    <a:pt x="1399561" y="0"/>
                  </a:lnTo>
                  <a:lnTo>
                    <a:pt x="1407992" y="839"/>
                  </a:lnTo>
                  <a:lnTo>
                    <a:pt x="1416004" y="3286"/>
                  </a:lnTo>
                  <a:lnTo>
                    <a:pt x="1423390" y="7233"/>
                  </a:lnTo>
                  <a:lnTo>
                    <a:pt x="1429946" y="12572"/>
                  </a:lnTo>
                  <a:lnTo>
                    <a:pt x="1460158" y="42862"/>
                  </a:lnTo>
                  <a:lnTo>
                    <a:pt x="1399561" y="42862"/>
                  </a:lnTo>
                  <a:lnTo>
                    <a:pt x="1369176" y="73151"/>
                  </a:lnTo>
                  <a:lnTo>
                    <a:pt x="1399561" y="103613"/>
                  </a:lnTo>
                  <a:lnTo>
                    <a:pt x="121160" y="1385224"/>
                  </a:lnTo>
                  <a:close/>
                </a:path>
                <a:path w="2799715" h="1385570">
                  <a:moveTo>
                    <a:pt x="1399561" y="103613"/>
                  </a:moveTo>
                  <a:lnTo>
                    <a:pt x="1369176" y="73151"/>
                  </a:lnTo>
                  <a:lnTo>
                    <a:pt x="1399561" y="42862"/>
                  </a:lnTo>
                  <a:lnTo>
                    <a:pt x="1429946" y="73151"/>
                  </a:lnTo>
                  <a:lnTo>
                    <a:pt x="1399561" y="103613"/>
                  </a:lnTo>
                  <a:close/>
                </a:path>
                <a:path w="2799715" h="1385570">
                  <a:moveTo>
                    <a:pt x="2799087" y="1385224"/>
                  </a:moveTo>
                  <a:lnTo>
                    <a:pt x="2677928" y="1385224"/>
                  </a:lnTo>
                  <a:lnTo>
                    <a:pt x="1399561" y="103613"/>
                  </a:lnTo>
                  <a:lnTo>
                    <a:pt x="1429946" y="73151"/>
                  </a:lnTo>
                  <a:lnTo>
                    <a:pt x="1399561" y="42862"/>
                  </a:lnTo>
                  <a:lnTo>
                    <a:pt x="1460158" y="42862"/>
                  </a:lnTo>
                  <a:lnTo>
                    <a:pt x="2799087" y="1385224"/>
                  </a:lnTo>
                  <a:close/>
                </a:path>
              </a:pathLst>
            </a:custGeom>
            <a:solidFill>
              <a:srgbClr val="879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6538" y="9325514"/>
              <a:ext cx="2771774" cy="96148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896814" y="1840571"/>
            <a:ext cx="6494780" cy="6477000"/>
            <a:chOff x="5896814" y="1840571"/>
            <a:chExt cx="6494780" cy="6477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3681" y="2383203"/>
              <a:ext cx="5420635" cy="5410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96814" y="1840571"/>
              <a:ext cx="6494780" cy="6477000"/>
            </a:xfrm>
            <a:custGeom>
              <a:avLst/>
              <a:gdLst/>
              <a:ahLst/>
              <a:cxnLst/>
              <a:rect l="l" t="t" r="r" b="b"/>
              <a:pathLst>
                <a:path w="6494780" h="6477000">
                  <a:moveTo>
                    <a:pt x="3439378" y="12700"/>
                  </a:moveTo>
                  <a:lnTo>
                    <a:pt x="3054993" y="12700"/>
                  </a:lnTo>
                  <a:lnTo>
                    <a:pt x="3102780" y="0"/>
                  </a:lnTo>
                  <a:lnTo>
                    <a:pt x="3391591" y="0"/>
                  </a:lnTo>
                  <a:lnTo>
                    <a:pt x="3439378" y="12700"/>
                  </a:lnTo>
                  <a:close/>
                </a:path>
                <a:path w="6494780" h="6477000">
                  <a:moveTo>
                    <a:pt x="3628658" y="25400"/>
                  </a:moveTo>
                  <a:lnTo>
                    <a:pt x="2865713" y="25400"/>
                  </a:lnTo>
                  <a:lnTo>
                    <a:pt x="2912743" y="12700"/>
                  </a:lnTo>
                  <a:lnTo>
                    <a:pt x="3581628" y="12700"/>
                  </a:lnTo>
                  <a:lnTo>
                    <a:pt x="3628658" y="25400"/>
                  </a:lnTo>
                  <a:close/>
                </a:path>
                <a:path w="6494780" h="6477000">
                  <a:moveTo>
                    <a:pt x="3722106" y="38100"/>
                  </a:moveTo>
                  <a:lnTo>
                    <a:pt x="2772264" y="38100"/>
                  </a:lnTo>
                  <a:lnTo>
                    <a:pt x="2818885" y="25400"/>
                  </a:lnTo>
                  <a:lnTo>
                    <a:pt x="3675485" y="25400"/>
                  </a:lnTo>
                  <a:lnTo>
                    <a:pt x="3722106" y="38100"/>
                  </a:lnTo>
                  <a:close/>
                </a:path>
                <a:path w="6494780" h="6477000">
                  <a:moveTo>
                    <a:pt x="3860680" y="63500"/>
                  </a:moveTo>
                  <a:lnTo>
                    <a:pt x="2633691" y="63500"/>
                  </a:lnTo>
                  <a:lnTo>
                    <a:pt x="2725855" y="38100"/>
                  </a:lnTo>
                  <a:lnTo>
                    <a:pt x="3768516" y="38100"/>
                  </a:lnTo>
                  <a:lnTo>
                    <a:pt x="3860680" y="63500"/>
                  </a:lnTo>
                  <a:close/>
                </a:path>
                <a:path w="6494780" h="6477000">
                  <a:moveTo>
                    <a:pt x="3997216" y="6413500"/>
                  </a:moveTo>
                  <a:lnTo>
                    <a:pt x="2497155" y="6413500"/>
                  </a:lnTo>
                  <a:lnTo>
                    <a:pt x="2187243" y="6324600"/>
                  </a:lnTo>
                  <a:lnTo>
                    <a:pt x="2144034" y="6299200"/>
                  </a:lnTo>
                  <a:lnTo>
                    <a:pt x="2058461" y="6273800"/>
                  </a:lnTo>
                  <a:lnTo>
                    <a:pt x="2016109" y="6248400"/>
                  </a:lnTo>
                  <a:lnTo>
                    <a:pt x="1932294" y="6223000"/>
                  </a:lnTo>
                  <a:lnTo>
                    <a:pt x="1890842" y="6197600"/>
                  </a:lnTo>
                  <a:lnTo>
                    <a:pt x="1849701" y="6184900"/>
                  </a:lnTo>
                  <a:lnTo>
                    <a:pt x="1768368" y="6134100"/>
                  </a:lnTo>
                  <a:lnTo>
                    <a:pt x="1728186" y="6121400"/>
                  </a:lnTo>
                  <a:lnTo>
                    <a:pt x="1648818" y="6070600"/>
                  </a:lnTo>
                  <a:lnTo>
                    <a:pt x="1609642" y="6057900"/>
                  </a:lnTo>
                  <a:lnTo>
                    <a:pt x="1494199" y="5981700"/>
                  </a:lnTo>
                  <a:lnTo>
                    <a:pt x="1419027" y="5930900"/>
                  </a:lnTo>
                  <a:lnTo>
                    <a:pt x="1345332" y="5880100"/>
                  </a:lnTo>
                  <a:lnTo>
                    <a:pt x="1273155" y="5829300"/>
                  </a:lnTo>
                  <a:lnTo>
                    <a:pt x="1237647" y="5803900"/>
                  </a:lnTo>
                  <a:lnTo>
                    <a:pt x="1202533" y="5765800"/>
                  </a:lnTo>
                  <a:lnTo>
                    <a:pt x="1133507" y="5715000"/>
                  </a:lnTo>
                  <a:lnTo>
                    <a:pt x="1099605" y="5676900"/>
                  </a:lnTo>
                  <a:lnTo>
                    <a:pt x="1033047" y="5626100"/>
                  </a:lnTo>
                  <a:lnTo>
                    <a:pt x="1000401" y="5588000"/>
                  </a:lnTo>
                  <a:lnTo>
                    <a:pt x="968183" y="5562600"/>
                  </a:lnTo>
                  <a:lnTo>
                    <a:pt x="936399" y="5524500"/>
                  </a:lnTo>
                  <a:lnTo>
                    <a:pt x="905053" y="5499100"/>
                  </a:lnTo>
                  <a:lnTo>
                    <a:pt x="874151" y="5461000"/>
                  </a:lnTo>
                  <a:lnTo>
                    <a:pt x="843697" y="5435600"/>
                  </a:lnTo>
                  <a:lnTo>
                    <a:pt x="813695" y="5397500"/>
                  </a:lnTo>
                  <a:lnTo>
                    <a:pt x="784152" y="5359400"/>
                  </a:lnTo>
                  <a:lnTo>
                    <a:pt x="755072" y="5334000"/>
                  </a:lnTo>
                  <a:lnTo>
                    <a:pt x="726460" y="5295900"/>
                  </a:lnTo>
                  <a:lnTo>
                    <a:pt x="698321" y="5257800"/>
                  </a:lnTo>
                  <a:lnTo>
                    <a:pt x="670660" y="5219700"/>
                  </a:lnTo>
                  <a:lnTo>
                    <a:pt x="643481" y="5181600"/>
                  </a:lnTo>
                  <a:lnTo>
                    <a:pt x="616790" y="5156200"/>
                  </a:lnTo>
                  <a:lnTo>
                    <a:pt x="590592" y="5118100"/>
                  </a:lnTo>
                  <a:lnTo>
                    <a:pt x="564891" y="5080000"/>
                  </a:lnTo>
                  <a:lnTo>
                    <a:pt x="539693" y="5041900"/>
                  </a:lnTo>
                  <a:lnTo>
                    <a:pt x="515002" y="5003800"/>
                  </a:lnTo>
                  <a:lnTo>
                    <a:pt x="490823" y="4965700"/>
                  </a:lnTo>
                  <a:lnTo>
                    <a:pt x="467161" y="4927600"/>
                  </a:lnTo>
                  <a:lnTo>
                    <a:pt x="444022" y="4889500"/>
                  </a:lnTo>
                  <a:lnTo>
                    <a:pt x="421410" y="4851400"/>
                  </a:lnTo>
                  <a:lnTo>
                    <a:pt x="399330" y="4813300"/>
                  </a:lnTo>
                  <a:lnTo>
                    <a:pt x="377787" y="4762500"/>
                  </a:lnTo>
                  <a:lnTo>
                    <a:pt x="356785" y="4724400"/>
                  </a:lnTo>
                  <a:lnTo>
                    <a:pt x="336331" y="4686300"/>
                  </a:lnTo>
                  <a:lnTo>
                    <a:pt x="316428" y="4648200"/>
                  </a:lnTo>
                  <a:lnTo>
                    <a:pt x="297082" y="4610100"/>
                  </a:lnTo>
                  <a:lnTo>
                    <a:pt x="278297" y="4559300"/>
                  </a:lnTo>
                  <a:lnTo>
                    <a:pt x="260079" y="4521200"/>
                  </a:lnTo>
                  <a:lnTo>
                    <a:pt x="242433" y="4483100"/>
                  </a:lnTo>
                  <a:lnTo>
                    <a:pt x="225363" y="4432300"/>
                  </a:lnTo>
                  <a:lnTo>
                    <a:pt x="208874" y="4394200"/>
                  </a:lnTo>
                  <a:lnTo>
                    <a:pt x="192971" y="4356100"/>
                  </a:lnTo>
                  <a:lnTo>
                    <a:pt x="177660" y="4305300"/>
                  </a:lnTo>
                  <a:lnTo>
                    <a:pt x="162945" y="4267200"/>
                  </a:lnTo>
                  <a:lnTo>
                    <a:pt x="148830" y="4216400"/>
                  </a:lnTo>
                  <a:lnTo>
                    <a:pt x="135322" y="4178300"/>
                  </a:lnTo>
                  <a:lnTo>
                    <a:pt x="122425" y="4127500"/>
                  </a:lnTo>
                  <a:lnTo>
                    <a:pt x="110143" y="4089400"/>
                  </a:lnTo>
                  <a:lnTo>
                    <a:pt x="98482" y="4038600"/>
                  </a:lnTo>
                  <a:lnTo>
                    <a:pt x="87447" y="4000500"/>
                  </a:lnTo>
                  <a:lnTo>
                    <a:pt x="77043" y="3949700"/>
                  </a:lnTo>
                  <a:lnTo>
                    <a:pt x="67274" y="3911600"/>
                  </a:lnTo>
                  <a:lnTo>
                    <a:pt x="58145" y="3860800"/>
                  </a:lnTo>
                  <a:lnTo>
                    <a:pt x="49662" y="3822700"/>
                  </a:lnTo>
                  <a:lnTo>
                    <a:pt x="41829" y="3771900"/>
                  </a:lnTo>
                  <a:lnTo>
                    <a:pt x="34652" y="3721100"/>
                  </a:lnTo>
                  <a:lnTo>
                    <a:pt x="28134" y="3683000"/>
                  </a:lnTo>
                  <a:lnTo>
                    <a:pt x="22282" y="3632200"/>
                  </a:lnTo>
                  <a:lnTo>
                    <a:pt x="17100" y="3581400"/>
                  </a:lnTo>
                  <a:lnTo>
                    <a:pt x="12593" y="3530600"/>
                  </a:lnTo>
                  <a:lnTo>
                    <a:pt x="8765" y="3492500"/>
                  </a:lnTo>
                  <a:lnTo>
                    <a:pt x="5623" y="3441700"/>
                  </a:lnTo>
                  <a:lnTo>
                    <a:pt x="3170" y="3390900"/>
                  </a:lnTo>
                  <a:lnTo>
                    <a:pt x="1412" y="3340100"/>
                  </a:lnTo>
                  <a:lnTo>
                    <a:pt x="353" y="3302000"/>
                  </a:lnTo>
                  <a:lnTo>
                    <a:pt x="0" y="3251200"/>
                  </a:lnTo>
                  <a:lnTo>
                    <a:pt x="353" y="3200400"/>
                  </a:lnTo>
                  <a:lnTo>
                    <a:pt x="1412" y="3149600"/>
                  </a:lnTo>
                  <a:lnTo>
                    <a:pt x="3170" y="3098800"/>
                  </a:lnTo>
                  <a:lnTo>
                    <a:pt x="5623" y="3060700"/>
                  </a:lnTo>
                  <a:lnTo>
                    <a:pt x="8765" y="3009900"/>
                  </a:lnTo>
                  <a:lnTo>
                    <a:pt x="12593" y="2959100"/>
                  </a:lnTo>
                  <a:lnTo>
                    <a:pt x="17100" y="2908300"/>
                  </a:lnTo>
                  <a:lnTo>
                    <a:pt x="22282" y="2870200"/>
                  </a:lnTo>
                  <a:lnTo>
                    <a:pt x="28134" y="2819400"/>
                  </a:lnTo>
                  <a:lnTo>
                    <a:pt x="34652" y="2768600"/>
                  </a:lnTo>
                  <a:lnTo>
                    <a:pt x="41829" y="2730500"/>
                  </a:lnTo>
                  <a:lnTo>
                    <a:pt x="49662" y="2679700"/>
                  </a:lnTo>
                  <a:lnTo>
                    <a:pt x="58145" y="2641600"/>
                  </a:lnTo>
                  <a:lnTo>
                    <a:pt x="67274" y="2590800"/>
                  </a:lnTo>
                  <a:lnTo>
                    <a:pt x="77043" y="2540000"/>
                  </a:lnTo>
                  <a:lnTo>
                    <a:pt x="87447" y="2501900"/>
                  </a:lnTo>
                  <a:lnTo>
                    <a:pt x="98482" y="2451100"/>
                  </a:lnTo>
                  <a:lnTo>
                    <a:pt x="110143" y="2413000"/>
                  </a:lnTo>
                  <a:lnTo>
                    <a:pt x="122425" y="2362200"/>
                  </a:lnTo>
                  <a:lnTo>
                    <a:pt x="135322" y="2324100"/>
                  </a:lnTo>
                  <a:lnTo>
                    <a:pt x="148830" y="2273300"/>
                  </a:lnTo>
                  <a:lnTo>
                    <a:pt x="162945" y="2235200"/>
                  </a:lnTo>
                  <a:lnTo>
                    <a:pt x="177660" y="2184400"/>
                  </a:lnTo>
                  <a:lnTo>
                    <a:pt x="192971" y="2146300"/>
                  </a:lnTo>
                  <a:lnTo>
                    <a:pt x="208874" y="2108200"/>
                  </a:lnTo>
                  <a:lnTo>
                    <a:pt x="225363" y="2057400"/>
                  </a:lnTo>
                  <a:lnTo>
                    <a:pt x="242433" y="2019300"/>
                  </a:lnTo>
                  <a:lnTo>
                    <a:pt x="260079" y="1981200"/>
                  </a:lnTo>
                  <a:lnTo>
                    <a:pt x="278297" y="1930400"/>
                  </a:lnTo>
                  <a:lnTo>
                    <a:pt x="297082" y="1892300"/>
                  </a:lnTo>
                  <a:lnTo>
                    <a:pt x="316428" y="1854200"/>
                  </a:lnTo>
                  <a:lnTo>
                    <a:pt x="336331" y="1816100"/>
                  </a:lnTo>
                  <a:lnTo>
                    <a:pt x="356785" y="1765300"/>
                  </a:lnTo>
                  <a:lnTo>
                    <a:pt x="377787" y="1727200"/>
                  </a:lnTo>
                  <a:lnTo>
                    <a:pt x="399330" y="1689100"/>
                  </a:lnTo>
                  <a:lnTo>
                    <a:pt x="421410" y="1651000"/>
                  </a:lnTo>
                  <a:lnTo>
                    <a:pt x="444022" y="1612900"/>
                  </a:lnTo>
                  <a:lnTo>
                    <a:pt x="467161" y="1574800"/>
                  </a:lnTo>
                  <a:lnTo>
                    <a:pt x="490823" y="1536700"/>
                  </a:lnTo>
                  <a:lnTo>
                    <a:pt x="515002" y="1498600"/>
                  </a:lnTo>
                  <a:lnTo>
                    <a:pt x="539693" y="1460500"/>
                  </a:lnTo>
                  <a:lnTo>
                    <a:pt x="564891" y="1422400"/>
                  </a:lnTo>
                  <a:lnTo>
                    <a:pt x="590592" y="1384300"/>
                  </a:lnTo>
                  <a:lnTo>
                    <a:pt x="616790" y="1346200"/>
                  </a:lnTo>
                  <a:lnTo>
                    <a:pt x="643481" y="1308100"/>
                  </a:lnTo>
                  <a:lnTo>
                    <a:pt x="670660" y="1270000"/>
                  </a:lnTo>
                  <a:lnTo>
                    <a:pt x="698321" y="1244600"/>
                  </a:lnTo>
                  <a:lnTo>
                    <a:pt x="726460" y="1206500"/>
                  </a:lnTo>
                  <a:lnTo>
                    <a:pt x="755072" y="1168400"/>
                  </a:lnTo>
                  <a:lnTo>
                    <a:pt x="784152" y="1130300"/>
                  </a:lnTo>
                  <a:lnTo>
                    <a:pt x="813695" y="1104900"/>
                  </a:lnTo>
                  <a:lnTo>
                    <a:pt x="843697" y="1066800"/>
                  </a:lnTo>
                  <a:lnTo>
                    <a:pt x="874151" y="1028700"/>
                  </a:lnTo>
                  <a:lnTo>
                    <a:pt x="905053" y="1003300"/>
                  </a:lnTo>
                  <a:lnTo>
                    <a:pt x="936399" y="965200"/>
                  </a:lnTo>
                  <a:lnTo>
                    <a:pt x="968183" y="939800"/>
                  </a:lnTo>
                  <a:lnTo>
                    <a:pt x="1000401" y="901700"/>
                  </a:lnTo>
                  <a:lnTo>
                    <a:pt x="1066117" y="850900"/>
                  </a:lnTo>
                  <a:lnTo>
                    <a:pt x="1099605" y="812800"/>
                  </a:lnTo>
                  <a:lnTo>
                    <a:pt x="1167818" y="762000"/>
                  </a:lnTo>
                  <a:lnTo>
                    <a:pt x="1202533" y="723900"/>
                  </a:lnTo>
                  <a:lnTo>
                    <a:pt x="1273155" y="673100"/>
                  </a:lnTo>
                  <a:lnTo>
                    <a:pt x="1345332" y="622300"/>
                  </a:lnTo>
                  <a:lnTo>
                    <a:pt x="1419027" y="571500"/>
                  </a:lnTo>
                  <a:lnTo>
                    <a:pt x="1532327" y="495300"/>
                  </a:lnTo>
                  <a:lnTo>
                    <a:pt x="1648818" y="419100"/>
                  </a:lnTo>
                  <a:lnTo>
                    <a:pt x="1688335" y="406400"/>
                  </a:lnTo>
                  <a:lnTo>
                    <a:pt x="1768368" y="355600"/>
                  </a:lnTo>
                  <a:lnTo>
                    <a:pt x="1808874" y="342900"/>
                  </a:lnTo>
                  <a:lnTo>
                    <a:pt x="1849701" y="317500"/>
                  </a:lnTo>
                  <a:lnTo>
                    <a:pt x="1890842" y="304800"/>
                  </a:lnTo>
                  <a:lnTo>
                    <a:pt x="1932294" y="279400"/>
                  </a:lnTo>
                  <a:lnTo>
                    <a:pt x="1974051" y="266700"/>
                  </a:lnTo>
                  <a:lnTo>
                    <a:pt x="2016109" y="241300"/>
                  </a:lnTo>
                  <a:lnTo>
                    <a:pt x="2101105" y="215900"/>
                  </a:lnTo>
                  <a:lnTo>
                    <a:pt x="2144034" y="190500"/>
                  </a:lnTo>
                  <a:lnTo>
                    <a:pt x="2587946" y="63500"/>
                  </a:lnTo>
                  <a:lnTo>
                    <a:pt x="3906425" y="63500"/>
                  </a:lnTo>
                  <a:lnTo>
                    <a:pt x="4350337" y="190500"/>
                  </a:lnTo>
                  <a:lnTo>
                    <a:pt x="4393266" y="215900"/>
                  </a:lnTo>
                  <a:lnTo>
                    <a:pt x="4478262" y="241300"/>
                  </a:lnTo>
                  <a:lnTo>
                    <a:pt x="4520320" y="266700"/>
                  </a:lnTo>
                  <a:lnTo>
                    <a:pt x="4562077" y="279400"/>
                  </a:lnTo>
                  <a:lnTo>
                    <a:pt x="4603529" y="304800"/>
                  </a:lnTo>
                  <a:lnTo>
                    <a:pt x="4644670" y="317500"/>
                  </a:lnTo>
                  <a:lnTo>
                    <a:pt x="4685497" y="342900"/>
                  </a:lnTo>
                  <a:lnTo>
                    <a:pt x="4726003" y="355600"/>
                  </a:lnTo>
                  <a:lnTo>
                    <a:pt x="4806036" y="406400"/>
                  </a:lnTo>
                  <a:lnTo>
                    <a:pt x="4845552" y="419100"/>
                  </a:lnTo>
                  <a:lnTo>
                    <a:pt x="4923561" y="469900"/>
                  </a:lnTo>
                  <a:lnTo>
                    <a:pt x="5019056" y="533400"/>
                  </a:lnTo>
                  <a:lnTo>
                    <a:pt x="3199064" y="533400"/>
                  </a:lnTo>
                  <a:lnTo>
                    <a:pt x="3151144" y="546100"/>
                  </a:lnTo>
                  <a:lnTo>
                    <a:pt x="3008658" y="546100"/>
                  </a:lnTo>
                  <a:lnTo>
                    <a:pt x="2961610" y="558800"/>
                  </a:lnTo>
                  <a:lnTo>
                    <a:pt x="2868229" y="558800"/>
                  </a:lnTo>
                  <a:lnTo>
                    <a:pt x="2775846" y="584200"/>
                  </a:lnTo>
                  <a:lnTo>
                    <a:pt x="2730047" y="584200"/>
                  </a:lnTo>
                  <a:lnTo>
                    <a:pt x="2684518" y="596900"/>
                  </a:lnTo>
                  <a:lnTo>
                    <a:pt x="2245644" y="723900"/>
                  </a:lnTo>
                  <a:lnTo>
                    <a:pt x="2203552" y="749300"/>
                  </a:lnTo>
                  <a:lnTo>
                    <a:pt x="2161815" y="762000"/>
                  </a:lnTo>
                  <a:lnTo>
                    <a:pt x="2120439" y="787400"/>
                  </a:lnTo>
                  <a:lnTo>
                    <a:pt x="2079431" y="800100"/>
                  </a:lnTo>
                  <a:lnTo>
                    <a:pt x="2038798" y="825500"/>
                  </a:lnTo>
                  <a:lnTo>
                    <a:pt x="1998548" y="838200"/>
                  </a:lnTo>
                  <a:lnTo>
                    <a:pt x="1880160" y="914400"/>
                  </a:lnTo>
                  <a:lnTo>
                    <a:pt x="1841509" y="927100"/>
                  </a:lnTo>
                  <a:lnTo>
                    <a:pt x="1803275" y="952500"/>
                  </a:lnTo>
                  <a:lnTo>
                    <a:pt x="1728086" y="1003300"/>
                  </a:lnTo>
                  <a:lnTo>
                    <a:pt x="1654650" y="1054100"/>
                  </a:lnTo>
                  <a:lnTo>
                    <a:pt x="1583023" y="1104900"/>
                  </a:lnTo>
                  <a:lnTo>
                    <a:pt x="1547905" y="1143000"/>
                  </a:lnTo>
                  <a:lnTo>
                    <a:pt x="1513260" y="1168400"/>
                  </a:lnTo>
                  <a:lnTo>
                    <a:pt x="1479095" y="1193800"/>
                  </a:lnTo>
                  <a:lnTo>
                    <a:pt x="1445417" y="1231900"/>
                  </a:lnTo>
                  <a:lnTo>
                    <a:pt x="1412233" y="1257300"/>
                  </a:lnTo>
                  <a:lnTo>
                    <a:pt x="1379550" y="1282700"/>
                  </a:lnTo>
                  <a:lnTo>
                    <a:pt x="1347376" y="1320800"/>
                  </a:lnTo>
                  <a:lnTo>
                    <a:pt x="1315716" y="1346200"/>
                  </a:lnTo>
                  <a:lnTo>
                    <a:pt x="1284578" y="1384300"/>
                  </a:lnTo>
                  <a:lnTo>
                    <a:pt x="1253969" y="1409700"/>
                  </a:lnTo>
                  <a:lnTo>
                    <a:pt x="1223896" y="1447800"/>
                  </a:lnTo>
                  <a:lnTo>
                    <a:pt x="1194366" y="1485900"/>
                  </a:lnTo>
                  <a:lnTo>
                    <a:pt x="1165386" y="1511300"/>
                  </a:lnTo>
                  <a:lnTo>
                    <a:pt x="1136963" y="1549400"/>
                  </a:lnTo>
                  <a:lnTo>
                    <a:pt x="1109104" y="1587500"/>
                  </a:lnTo>
                  <a:lnTo>
                    <a:pt x="1081815" y="1625600"/>
                  </a:lnTo>
                  <a:lnTo>
                    <a:pt x="1055105" y="1651000"/>
                  </a:lnTo>
                  <a:lnTo>
                    <a:pt x="1028979" y="1689100"/>
                  </a:lnTo>
                  <a:lnTo>
                    <a:pt x="1003445" y="1727200"/>
                  </a:lnTo>
                  <a:lnTo>
                    <a:pt x="978510" y="1765300"/>
                  </a:lnTo>
                  <a:lnTo>
                    <a:pt x="954181" y="1803400"/>
                  </a:lnTo>
                  <a:lnTo>
                    <a:pt x="930464" y="1841500"/>
                  </a:lnTo>
                  <a:lnTo>
                    <a:pt x="907367" y="1879600"/>
                  </a:lnTo>
                  <a:lnTo>
                    <a:pt x="884897" y="1917700"/>
                  </a:lnTo>
                  <a:lnTo>
                    <a:pt x="863061" y="1955800"/>
                  </a:lnTo>
                  <a:lnTo>
                    <a:pt x="841865" y="1993900"/>
                  </a:lnTo>
                  <a:lnTo>
                    <a:pt x="821317" y="2044700"/>
                  </a:lnTo>
                  <a:lnTo>
                    <a:pt x="801424" y="2082800"/>
                  </a:lnTo>
                  <a:lnTo>
                    <a:pt x="782192" y="2120900"/>
                  </a:lnTo>
                  <a:lnTo>
                    <a:pt x="763629" y="2159000"/>
                  </a:lnTo>
                  <a:lnTo>
                    <a:pt x="745742" y="2209800"/>
                  </a:lnTo>
                  <a:lnTo>
                    <a:pt x="728537" y="2247900"/>
                  </a:lnTo>
                  <a:lnTo>
                    <a:pt x="712022" y="2286000"/>
                  </a:lnTo>
                  <a:lnTo>
                    <a:pt x="696203" y="2336800"/>
                  </a:lnTo>
                  <a:lnTo>
                    <a:pt x="681088" y="2374900"/>
                  </a:lnTo>
                  <a:lnTo>
                    <a:pt x="666684" y="2413000"/>
                  </a:lnTo>
                  <a:lnTo>
                    <a:pt x="652997" y="2463800"/>
                  </a:lnTo>
                  <a:lnTo>
                    <a:pt x="640034" y="2501900"/>
                  </a:lnTo>
                  <a:lnTo>
                    <a:pt x="627803" y="2552700"/>
                  </a:lnTo>
                  <a:lnTo>
                    <a:pt x="616311" y="2590800"/>
                  </a:lnTo>
                  <a:lnTo>
                    <a:pt x="605564" y="2641600"/>
                  </a:lnTo>
                  <a:lnTo>
                    <a:pt x="595569" y="2692400"/>
                  </a:lnTo>
                  <a:lnTo>
                    <a:pt x="586334" y="2730500"/>
                  </a:lnTo>
                  <a:lnTo>
                    <a:pt x="577865" y="2781300"/>
                  </a:lnTo>
                  <a:lnTo>
                    <a:pt x="570170" y="2819400"/>
                  </a:lnTo>
                  <a:lnTo>
                    <a:pt x="563255" y="2870200"/>
                  </a:lnTo>
                  <a:lnTo>
                    <a:pt x="557128" y="2921000"/>
                  </a:lnTo>
                  <a:lnTo>
                    <a:pt x="551794" y="2959100"/>
                  </a:lnTo>
                  <a:lnTo>
                    <a:pt x="547263" y="3009900"/>
                  </a:lnTo>
                  <a:lnTo>
                    <a:pt x="543539" y="3060700"/>
                  </a:lnTo>
                  <a:lnTo>
                    <a:pt x="540631" y="3098800"/>
                  </a:lnTo>
                  <a:lnTo>
                    <a:pt x="538545" y="3149600"/>
                  </a:lnTo>
                  <a:lnTo>
                    <a:pt x="537288" y="3200400"/>
                  </a:lnTo>
                  <a:lnTo>
                    <a:pt x="536868" y="3251200"/>
                  </a:lnTo>
                  <a:lnTo>
                    <a:pt x="537288" y="3302000"/>
                  </a:lnTo>
                  <a:lnTo>
                    <a:pt x="538545" y="3340100"/>
                  </a:lnTo>
                  <a:lnTo>
                    <a:pt x="540631" y="3390900"/>
                  </a:lnTo>
                  <a:lnTo>
                    <a:pt x="543539" y="3441700"/>
                  </a:lnTo>
                  <a:lnTo>
                    <a:pt x="547263" y="3492500"/>
                  </a:lnTo>
                  <a:lnTo>
                    <a:pt x="551794" y="3530600"/>
                  </a:lnTo>
                  <a:lnTo>
                    <a:pt x="557128" y="3581400"/>
                  </a:lnTo>
                  <a:lnTo>
                    <a:pt x="563255" y="3632200"/>
                  </a:lnTo>
                  <a:lnTo>
                    <a:pt x="570170" y="3670300"/>
                  </a:lnTo>
                  <a:lnTo>
                    <a:pt x="577865" y="3721100"/>
                  </a:lnTo>
                  <a:lnTo>
                    <a:pt x="586334" y="3771900"/>
                  </a:lnTo>
                  <a:lnTo>
                    <a:pt x="595569" y="3810000"/>
                  </a:lnTo>
                  <a:lnTo>
                    <a:pt x="605564" y="3860800"/>
                  </a:lnTo>
                  <a:lnTo>
                    <a:pt x="616311" y="3898900"/>
                  </a:lnTo>
                  <a:lnTo>
                    <a:pt x="627803" y="3949700"/>
                  </a:lnTo>
                  <a:lnTo>
                    <a:pt x="640034" y="3987800"/>
                  </a:lnTo>
                  <a:lnTo>
                    <a:pt x="652997" y="4038600"/>
                  </a:lnTo>
                  <a:lnTo>
                    <a:pt x="666684" y="4076700"/>
                  </a:lnTo>
                  <a:lnTo>
                    <a:pt x="681088" y="4127500"/>
                  </a:lnTo>
                  <a:lnTo>
                    <a:pt x="696203" y="4165600"/>
                  </a:lnTo>
                  <a:lnTo>
                    <a:pt x="712022" y="4203700"/>
                  </a:lnTo>
                  <a:lnTo>
                    <a:pt x="728537" y="4254500"/>
                  </a:lnTo>
                  <a:lnTo>
                    <a:pt x="745742" y="4292600"/>
                  </a:lnTo>
                  <a:lnTo>
                    <a:pt x="763629" y="4330700"/>
                  </a:lnTo>
                  <a:lnTo>
                    <a:pt x="782192" y="4381500"/>
                  </a:lnTo>
                  <a:lnTo>
                    <a:pt x="801424" y="4419600"/>
                  </a:lnTo>
                  <a:lnTo>
                    <a:pt x="821317" y="4457700"/>
                  </a:lnTo>
                  <a:lnTo>
                    <a:pt x="841865" y="4495800"/>
                  </a:lnTo>
                  <a:lnTo>
                    <a:pt x="863061" y="4533900"/>
                  </a:lnTo>
                  <a:lnTo>
                    <a:pt x="884897" y="4572000"/>
                  </a:lnTo>
                  <a:lnTo>
                    <a:pt x="907367" y="4610100"/>
                  </a:lnTo>
                  <a:lnTo>
                    <a:pt x="930464" y="4648200"/>
                  </a:lnTo>
                  <a:lnTo>
                    <a:pt x="954181" y="4699000"/>
                  </a:lnTo>
                  <a:lnTo>
                    <a:pt x="978510" y="4724400"/>
                  </a:lnTo>
                  <a:lnTo>
                    <a:pt x="1003445" y="4762500"/>
                  </a:lnTo>
                  <a:lnTo>
                    <a:pt x="1028979" y="4800600"/>
                  </a:lnTo>
                  <a:lnTo>
                    <a:pt x="1055105" y="4838700"/>
                  </a:lnTo>
                  <a:lnTo>
                    <a:pt x="1081815" y="4876800"/>
                  </a:lnTo>
                  <a:lnTo>
                    <a:pt x="1109104" y="4914900"/>
                  </a:lnTo>
                  <a:lnTo>
                    <a:pt x="1136963" y="4953000"/>
                  </a:lnTo>
                  <a:lnTo>
                    <a:pt x="1165386" y="4978400"/>
                  </a:lnTo>
                  <a:lnTo>
                    <a:pt x="1194366" y="5016500"/>
                  </a:lnTo>
                  <a:lnTo>
                    <a:pt x="1223896" y="5054600"/>
                  </a:lnTo>
                  <a:lnTo>
                    <a:pt x="1253969" y="5080000"/>
                  </a:lnTo>
                  <a:lnTo>
                    <a:pt x="1284578" y="5118100"/>
                  </a:lnTo>
                  <a:lnTo>
                    <a:pt x="1315716" y="5143500"/>
                  </a:lnTo>
                  <a:lnTo>
                    <a:pt x="1347376" y="5181600"/>
                  </a:lnTo>
                  <a:lnTo>
                    <a:pt x="1379550" y="5207000"/>
                  </a:lnTo>
                  <a:lnTo>
                    <a:pt x="1412233" y="5245100"/>
                  </a:lnTo>
                  <a:lnTo>
                    <a:pt x="1445417" y="5270500"/>
                  </a:lnTo>
                  <a:lnTo>
                    <a:pt x="1479095" y="5295900"/>
                  </a:lnTo>
                  <a:lnTo>
                    <a:pt x="1513260" y="5334000"/>
                  </a:lnTo>
                  <a:lnTo>
                    <a:pt x="1583023" y="5384800"/>
                  </a:lnTo>
                  <a:lnTo>
                    <a:pt x="1654650" y="5435600"/>
                  </a:lnTo>
                  <a:lnTo>
                    <a:pt x="1728086" y="5486400"/>
                  </a:lnTo>
                  <a:lnTo>
                    <a:pt x="1803275" y="5537200"/>
                  </a:lnTo>
                  <a:lnTo>
                    <a:pt x="1880160" y="5588000"/>
                  </a:lnTo>
                  <a:lnTo>
                    <a:pt x="1958687" y="5638800"/>
                  </a:lnTo>
                  <a:lnTo>
                    <a:pt x="1998548" y="5651500"/>
                  </a:lnTo>
                  <a:lnTo>
                    <a:pt x="2038798" y="5676900"/>
                  </a:lnTo>
                  <a:lnTo>
                    <a:pt x="2079431" y="5689600"/>
                  </a:lnTo>
                  <a:lnTo>
                    <a:pt x="2120439" y="5715000"/>
                  </a:lnTo>
                  <a:lnTo>
                    <a:pt x="2161815" y="5727700"/>
                  </a:lnTo>
                  <a:lnTo>
                    <a:pt x="2203552" y="5753100"/>
                  </a:lnTo>
                  <a:lnTo>
                    <a:pt x="2288084" y="5778500"/>
                  </a:lnTo>
                  <a:lnTo>
                    <a:pt x="2330864" y="5803900"/>
                  </a:lnTo>
                  <a:lnTo>
                    <a:pt x="2684518" y="5905500"/>
                  </a:lnTo>
                  <a:lnTo>
                    <a:pt x="2730047" y="5905500"/>
                  </a:lnTo>
                  <a:lnTo>
                    <a:pt x="2821909" y="5930900"/>
                  </a:lnTo>
                  <a:lnTo>
                    <a:pt x="2868229" y="5930900"/>
                  </a:lnTo>
                  <a:lnTo>
                    <a:pt x="2914798" y="5943600"/>
                  </a:lnTo>
                  <a:lnTo>
                    <a:pt x="3008658" y="5943600"/>
                  </a:lnTo>
                  <a:lnTo>
                    <a:pt x="3055934" y="5956300"/>
                  </a:lnTo>
                  <a:lnTo>
                    <a:pt x="5037940" y="5956300"/>
                  </a:lnTo>
                  <a:lnTo>
                    <a:pt x="5000171" y="5981700"/>
                  </a:lnTo>
                  <a:lnTo>
                    <a:pt x="4884729" y="6057900"/>
                  </a:lnTo>
                  <a:lnTo>
                    <a:pt x="4845552" y="6070600"/>
                  </a:lnTo>
                  <a:lnTo>
                    <a:pt x="4766184" y="6121400"/>
                  </a:lnTo>
                  <a:lnTo>
                    <a:pt x="4726003" y="6134100"/>
                  </a:lnTo>
                  <a:lnTo>
                    <a:pt x="4644670" y="6184900"/>
                  </a:lnTo>
                  <a:lnTo>
                    <a:pt x="4603529" y="6197600"/>
                  </a:lnTo>
                  <a:lnTo>
                    <a:pt x="4562077" y="6223000"/>
                  </a:lnTo>
                  <a:lnTo>
                    <a:pt x="4478262" y="6248400"/>
                  </a:lnTo>
                  <a:lnTo>
                    <a:pt x="4435909" y="6273800"/>
                  </a:lnTo>
                  <a:lnTo>
                    <a:pt x="4350337" y="6299200"/>
                  </a:lnTo>
                  <a:lnTo>
                    <a:pt x="4307127" y="6324600"/>
                  </a:lnTo>
                  <a:lnTo>
                    <a:pt x="3997216" y="6413500"/>
                  </a:lnTo>
                  <a:close/>
                </a:path>
                <a:path w="6494780" h="6477000">
                  <a:moveTo>
                    <a:pt x="5037940" y="5956300"/>
                  </a:moveTo>
                  <a:lnTo>
                    <a:pt x="3438437" y="5956300"/>
                  </a:lnTo>
                  <a:lnTo>
                    <a:pt x="3485713" y="5943600"/>
                  </a:lnTo>
                  <a:lnTo>
                    <a:pt x="3579573" y="5943600"/>
                  </a:lnTo>
                  <a:lnTo>
                    <a:pt x="3626142" y="5930900"/>
                  </a:lnTo>
                  <a:lnTo>
                    <a:pt x="3672462" y="5930900"/>
                  </a:lnTo>
                  <a:lnTo>
                    <a:pt x="3764324" y="5905500"/>
                  </a:lnTo>
                  <a:lnTo>
                    <a:pt x="3809853" y="5905500"/>
                  </a:lnTo>
                  <a:lnTo>
                    <a:pt x="4163507" y="5803900"/>
                  </a:lnTo>
                  <a:lnTo>
                    <a:pt x="4206287" y="5778500"/>
                  </a:lnTo>
                  <a:lnTo>
                    <a:pt x="4290818" y="5753100"/>
                  </a:lnTo>
                  <a:lnTo>
                    <a:pt x="4332556" y="5727700"/>
                  </a:lnTo>
                  <a:lnTo>
                    <a:pt x="4373932" y="5715000"/>
                  </a:lnTo>
                  <a:lnTo>
                    <a:pt x="4414940" y="5689600"/>
                  </a:lnTo>
                  <a:lnTo>
                    <a:pt x="4455573" y="5676900"/>
                  </a:lnTo>
                  <a:lnTo>
                    <a:pt x="4495823" y="5651500"/>
                  </a:lnTo>
                  <a:lnTo>
                    <a:pt x="4535684" y="5638800"/>
                  </a:lnTo>
                  <a:lnTo>
                    <a:pt x="4614211" y="5588000"/>
                  </a:lnTo>
                  <a:lnTo>
                    <a:pt x="4691096" y="5537200"/>
                  </a:lnTo>
                  <a:lnTo>
                    <a:pt x="4766285" y="5486400"/>
                  </a:lnTo>
                  <a:lnTo>
                    <a:pt x="4839721" y="5435600"/>
                  </a:lnTo>
                  <a:lnTo>
                    <a:pt x="4911348" y="5384800"/>
                  </a:lnTo>
                  <a:lnTo>
                    <a:pt x="4981111" y="5334000"/>
                  </a:lnTo>
                  <a:lnTo>
                    <a:pt x="5015276" y="5295900"/>
                  </a:lnTo>
                  <a:lnTo>
                    <a:pt x="5048954" y="5270500"/>
                  </a:lnTo>
                  <a:lnTo>
                    <a:pt x="5082138" y="5245100"/>
                  </a:lnTo>
                  <a:lnTo>
                    <a:pt x="5114820" y="5207000"/>
                  </a:lnTo>
                  <a:lnTo>
                    <a:pt x="5146995" y="5181600"/>
                  </a:lnTo>
                  <a:lnTo>
                    <a:pt x="5178655" y="5143500"/>
                  </a:lnTo>
                  <a:lnTo>
                    <a:pt x="5209793" y="5118100"/>
                  </a:lnTo>
                  <a:lnTo>
                    <a:pt x="5240401" y="5080000"/>
                  </a:lnTo>
                  <a:lnTo>
                    <a:pt x="5270474" y="5054600"/>
                  </a:lnTo>
                  <a:lnTo>
                    <a:pt x="5300004" y="5016500"/>
                  </a:lnTo>
                  <a:lnTo>
                    <a:pt x="5328984" y="4978400"/>
                  </a:lnTo>
                  <a:lnTo>
                    <a:pt x="5357408" y="4953000"/>
                  </a:lnTo>
                  <a:lnTo>
                    <a:pt x="5385267" y="4914900"/>
                  </a:lnTo>
                  <a:lnTo>
                    <a:pt x="5412555" y="4876800"/>
                  </a:lnTo>
                  <a:lnTo>
                    <a:pt x="5439266" y="4838700"/>
                  </a:lnTo>
                  <a:lnTo>
                    <a:pt x="5465392" y="4800600"/>
                  </a:lnTo>
                  <a:lnTo>
                    <a:pt x="5490925" y="4762500"/>
                  </a:lnTo>
                  <a:lnTo>
                    <a:pt x="5515861" y="4724400"/>
                  </a:lnTo>
                  <a:lnTo>
                    <a:pt x="5540190" y="4699000"/>
                  </a:lnTo>
                  <a:lnTo>
                    <a:pt x="5563907" y="4648200"/>
                  </a:lnTo>
                  <a:lnTo>
                    <a:pt x="5587003" y="4610100"/>
                  </a:lnTo>
                  <a:lnTo>
                    <a:pt x="5609473" y="4572000"/>
                  </a:lnTo>
                  <a:lnTo>
                    <a:pt x="5631310" y="4533900"/>
                  </a:lnTo>
                  <a:lnTo>
                    <a:pt x="5652505" y="4495800"/>
                  </a:lnTo>
                  <a:lnTo>
                    <a:pt x="5673053" y="4457700"/>
                  </a:lnTo>
                  <a:lnTo>
                    <a:pt x="5692947" y="4419600"/>
                  </a:lnTo>
                  <a:lnTo>
                    <a:pt x="5712178" y="4381500"/>
                  </a:lnTo>
                  <a:lnTo>
                    <a:pt x="5730741" y="4330700"/>
                  </a:lnTo>
                  <a:lnTo>
                    <a:pt x="5748629" y="4292600"/>
                  </a:lnTo>
                  <a:lnTo>
                    <a:pt x="5765834" y="4254500"/>
                  </a:lnTo>
                  <a:lnTo>
                    <a:pt x="5782349" y="4203700"/>
                  </a:lnTo>
                  <a:lnTo>
                    <a:pt x="5798167" y="4165600"/>
                  </a:lnTo>
                  <a:lnTo>
                    <a:pt x="5813282" y="4127500"/>
                  </a:lnTo>
                  <a:lnTo>
                    <a:pt x="5827687" y="4076700"/>
                  </a:lnTo>
                  <a:lnTo>
                    <a:pt x="5841374" y="4038600"/>
                  </a:lnTo>
                  <a:lnTo>
                    <a:pt x="5854336" y="3987800"/>
                  </a:lnTo>
                  <a:lnTo>
                    <a:pt x="5866567" y="3949700"/>
                  </a:lnTo>
                  <a:lnTo>
                    <a:pt x="5878060" y="3898900"/>
                  </a:lnTo>
                  <a:lnTo>
                    <a:pt x="5888807" y="3860800"/>
                  </a:lnTo>
                  <a:lnTo>
                    <a:pt x="5898801" y="3810000"/>
                  </a:lnTo>
                  <a:lnTo>
                    <a:pt x="5908037" y="3771900"/>
                  </a:lnTo>
                  <a:lnTo>
                    <a:pt x="5916505" y="3721100"/>
                  </a:lnTo>
                  <a:lnTo>
                    <a:pt x="5924201" y="3670300"/>
                  </a:lnTo>
                  <a:lnTo>
                    <a:pt x="5931116" y="3632200"/>
                  </a:lnTo>
                  <a:lnTo>
                    <a:pt x="5937243" y="3581400"/>
                  </a:lnTo>
                  <a:lnTo>
                    <a:pt x="5942576" y="3530600"/>
                  </a:lnTo>
                  <a:lnTo>
                    <a:pt x="5947108" y="3492500"/>
                  </a:lnTo>
                  <a:lnTo>
                    <a:pt x="5950832" y="3441700"/>
                  </a:lnTo>
                  <a:lnTo>
                    <a:pt x="5953740" y="3390900"/>
                  </a:lnTo>
                  <a:lnTo>
                    <a:pt x="5955826" y="3340100"/>
                  </a:lnTo>
                  <a:lnTo>
                    <a:pt x="5957083" y="3302000"/>
                  </a:lnTo>
                  <a:lnTo>
                    <a:pt x="5957503" y="3251200"/>
                  </a:lnTo>
                  <a:lnTo>
                    <a:pt x="5957083" y="3200400"/>
                  </a:lnTo>
                  <a:lnTo>
                    <a:pt x="5955826" y="3149600"/>
                  </a:lnTo>
                  <a:lnTo>
                    <a:pt x="5953740" y="3098800"/>
                  </a:lnTo>
                  <a:lnTo>
                    <a:pt x="5950832" y="3060700"/>
                  </a:lnTo>
                  <a:lnTo>
                    <a:pt x="5947108" y="3009900"/>
                  </a:lnTo>
                  <a:lnTo>
                    <a:pt x="5942576" y="2959100"/>
                  </a:lnTo>
                  <a:lnTo>
                    <a:pt x="5937243" y="2921000"/>
                  </a:lnTo>
                  <a:lnTo>
                    <a:pt x="5931116" y="2870200"/>
                  </a:lnTo>
                  <a:lnTo>
                    <a:pt x="5924201" y="2819400"/>
                  </a:lnTo>
                  <a:lnTo>
                    <a:pt x="5916505" y="2781300"/>
                  </a:lnTo>
                  <a:lnTo>
                    <a:pt x="5908037" y="2730500"/>
                  </a:lnTo>
                  <a:lnTo>
                    <a:pt x="5898801" y="2692400"/>
                  </a:lnTo>
                  <a:lnTo>
                    <a:pt x="5888807" y="2641600"/>
                  </a:lnTo>
                  <a:lnTo>
                    <a:pt x="5878060" y="2590800"/>
                  </a:lnTo>
                  <a:lnTo>
                    <a:pt x="5866567" y="2552700"/>
                  </a:lnTo>
                  <a:lnTo>
                    <a:pt x="5854336" y="2501900"/>
                  </a:lnTo>
                  <a:lnTo>
                    <a:pt x="5841374" y="2463800"/>
                  </a:lnTo>
                  <a:lnTo>
                    <a:pt x="5827687" y="2413000"/>
                  </a:lnTo>
                  <a:lnTo>
                    <a:pt x="5813282" y="2374900"/>
                  </a:lnTo>
                  <a:lnTo>
                    <a:pt x="5798167" y="2336800"/>
                  </a:lnTo>
                  <a:lnTo>
                    <a:pt x="5782349" y="2286000"/>
                  </a:lnTo>
                  <a:lnTo>
                    <a:pt x="5765834" y="2247900"/>
                  </a:lnTo>
                  <a:lnTo>
                    <a:pt x="5748629" y="2209800"/>
                  </a:lnTo>
                  <a:lnTo>
                    <a:pt x="5730741" y="2159000"/>
                  </a:lnTo>
                  <a:lnTo>
                    <a:pt x="5712178" y="2120900"/>
                  </a:lnTo>
                  <a:lnTo>
                    <a:pt x="5692947" y="2082800"/>
                  </a:lnTo>
                  <a:lnTo>
                    <a:pt x="5673053" y="2044700"/>
                  </a:lnTo>
                  <a:lnTo>
                    <a:pt x="5652505" y="1993900"/>
                  </a:lnTo>
                  <a:lnTo>
                    <a:pt x="5631310" y="1955800"/>
                  </a:lnTo>
                  <a:lnTo>
                    <a:pt x="5609473" y="1917700"/>
                  </a:lnTo>
                  <a:lnTo>
                    <a:pt x="5587003" y="1879600"/>
                  </a:lnTo>
                  <a:lnTo>
                    <a:pt x="5563907" y="1841500"/>
                  </a:lnTo>
                  <a:lnTo>
                    <a:pt x="5540190" y="1803400"/>
                  </a:lnTo>
                  <a:lnTo>
                    <a:pt x="5515861" y="1765300"/>
                  </a:lnTo>
                  <a:lnTo>
                    <a:pt x="5490925" y="1727200"/>
                  </a:lnTo>
                  <a:lnTo>
                    <a:pt x="5465392" y="1689100"/>
                  </a:lnTo>
                  <a:lnTo>
                    <a:pt x="5439266" y="1651000"/>
                  </a:lnTo>
                  <a:lnTo>
                    <a:pt x="5412555" y="1625600"/>
                  </a:lnTo>
                  <a:lnTo>
                    <a:pt x="5385267" y="1587500"/>
                  </a:lnTo>
                  <a:lnTo>
                    <a:pt x="5357408" y="1549400"/>
                  </a:lnTo>
                  <a:lnTo>
                    <a:pt x="5328984" y="1511300"/>
                  </a:lnTo>
                  <a:lnTo>
                    <a:pt x="5300004" y="1485900"/>
                  </a:lnTo>
                  <a:lnTo>
                    <a:pt x="5270474" y="1447800"/>
                  </a:lnTo>
                  <a:lnTo>
                    <a:pt x="5240401" y="1409700"/>
                  </a:lnTo>
                  <a:lnTo>
                    <a:pt x="5209793" y="1384300"/>
                  </a:lnTo>
                  <a:lnTo>
                    <a:pt x="5178655" y="1346200"/>
                  </a:lnTo>
                  <a:lnTo>
                    <a:pt x="5146995" y="1320800"/>
                  </a:lnTo>
                  <a:lnTo>
                    <a:pt x="5114820" y="1282700"/>
                  </a:lnTo>
                  <a:lnTo>
                    <a:pt x="5082138" y="1257300"/>
                  </a:lnTo>
                  <a:lnTo>
                    <a:pt x="5048954" y="1231900"/>
                  </a:lnTo>
                  <a:lnTo>
                    <a:pt x="5015276" y="1193800"/>
                  </a:lnTo>
                  <a:lnTo>
                    <a:pt x="4981111" y="1168400"/>
                  </a:lnTo>
                  <a:lnTo>
                    <a:pt x="4946466" y="1143000"/>
                  </a:lnTo>
                  <a:lnTo>
                    <a:pt x="4911348" y="1104900"/>
                  </a:lnTo>
                  <a:lnTo>
                    <a:pt x="4839721" y="1054100"/>
                  </a:lnTo>
                  <a:lnTo>
                    <a:pt x="4766285" y="1003300"/>
                  </a:lnTo>
                  <a:lnTo>
                    <a:pt x="4691096" y="952500"/>
                  </a:lnTo>
                  <a:lnTo>
                    <a:pt x="4652862" y="927100"/>
                  </a:lnTo>
                  <a:lnTo>
                    <a:pt x="4614211" y="914400"/>
                  </a:lnTo>
                  <a:lnTo>
                    <a:pt x="4495823" y="838200"/>
                  </a:lnTo>
                  <a:lnTo>
                    <a:pt x="4455573" y="825500"/>
                  </a:lnTo>
                  <a:lnTo>
                    <a:pt x="4414940" y="800100"/>
                  </a:lnTo>
                  <a:lnTo>
                    <a:pt x="4373932" y="787400"/>
                  </a:lnTo>
                  <a:lnTo>
                    <a:pt x="4332556" y="762000"/>
                  </a:lnTo>
                  <a:lnTo>
                    <a:pt x="4290818" y="749300"/>
                  </a:lnTo>
                  <a:lnTo>
                    <a:pt x="4248726" y="723900"/>
                  </a:lnTo>
                  <a:lnTo>
                    <a:pt x="3809853" y="596900"/>
                  </a:lnTo>
                  <a:lnTo>
                    <a:pt x="3764324" y="584200"/>
                  </a:lnTo>
                  <a:lnTo>
                    <a:pt x="3718525" y="584200"/>
                  </a:lnTo>
                  <a:lnTo>
                    <a:pt x="3626142" y="558800"/>
                  </a:lnTo>
                  <a:lnTo>
                    <a:pt x="3532761" y="558800"/>
                  </a:lnTo>
                  <a:lnTo>
                    <a:pt x="3485713" y="546100"/>
                  </a:lnTo>
                  <a:lnTo>
                    <a:pt x="3343227" y="546100"/>
                  </a:lnTo>
                  <a:lnTo>
                    <a:pt x="3295306" y="533400"/>
                  </a:lnTo>
                  <a:lnTo>
                    <a:pt x="5019056" y="533400"/>
                  </a:lnTo>
                  <a:lnTo>
                    <a:pt x="5075344" y="571500"/>
                  </a:lnTo>
                  <a:lnTo>
                    <a:pt x="5149038" y="622300"/>
                  </a:lnTo>
                  <a:lnTo>
                    <a:pt x="5221216" y="673100"/>
                  </a:lnTo>
                  <a:lnTo>
                    <a:pt x="5291838" y="723900"/>
                  </a:lnTo>
                  <a:lnTo>
                    <a:pt x="5326552" y="762000"/>
                  </a:lnTo>
                  <a:lnTo>
                    <a:pt x="5394765" y="812800"/>
                  </a:lnTo>
                  <a:lnTo>
                    <a:pt x="5428254" y="850900"/>
                  </a:lnTo>
                  <a:lnTo>
                    <a:pt x="5493970" y="901700"/>
                  </a:lnTo>
                  <a:lnTo>
                    <a:pt x="5526187" y="939800"/>
                  </a:lnTo>
                  <a:lnTo>
                    <a:pt x="5557971" y="965200"/>
                  </a:lnTo>
                  <a:lnTo>
                    <a:pt x="5589317" y="1003300"/>
                  </a:lnTo>
                  <a:lnTo>
                    <a:pt x="5620220" y="1028700"/>
                  </a:lnTo>
                  <a:lnTo>
                    <a:pt x="5650674" y="1066800"/>
                  </a:lnTo>
                  <a:lnTo>
                    <a:pt x="5680675" y="1104900"/>
                  </a:lnTo>
                  <a:lnTo>
                    <a:pt x="5710218" y="1130300"/>
                  </a:lnTo>
                  <a:lnTo>
                    <a:pt x="5739298" y="1168400"/>
                  </a:lnTo>
                  <a:lnTo>
                    <a:pt x="5767910" y="1206500"/>
                  </a:lnTo>
                  <a:lnTo>
                    <a:pt x="5796049" y="1244600"/>
                  </a:lnTo>
                  <a:lnTo>
                    <a:pt x="5823711" y="1270000"/>
                  </a:lnTo>
                  <a:lnTo>
                    <a:pt x="5850889" y="1308100"/>
                  </a:lnTo>
                  <a:lnTo>
                    <a:pt x="5877580" y="1346200"/>
                  </a:lnTo>
                  <a:lnTo>
                    <a:pt x="5903779" y="1384300"/>
                  </a:lnTo>
                  <a:lnTo>
                    <a:pt x="5929480" y="1422400"/>
                  </a:lnTo>
                  <a:lnTo>
                    <a:pt x="5954678" y="1460500"/>
                  </a:lnTo>
                  <a:lnTo>
                    <a:pt x="5979369" y="1498600"/>
                  </a:lnTo>
                  <a:lnTo>
                    <a:pt x="6003548" y="1536700"/>
                  </a:lnTo>
                  <a:lnTo>
                    <a:pt x="6027209" y="1574800"/>
                  </a:lnTo>
                  <a:lnTo>
                    <a:pt x="6050348" y="1612900"/>
                  </a:lnTo>
                  <a:lnTo>
                    <a:pt x="6072961" y="1651000"/>
                  </a:lnTo>
                  <a:lnTo>
                    <a:pt x="6095041" y="1689100"/>
                  </a:lnTo>
                  <a:lnTo>
                    <a:pt x="6116584" y="1727200"/>
                  </a:lnTo>
                  <a:lnTo>
                    <a:pt x="6137585" y="1765300"/>
                  </a:lnTo>
                  <a:lnTo>
                    <a:pt x="6158040" y="1816100"/>
                  </a:lnTo>
                  <a:lnTo>
                    <a:pt x="6177943" y="1854200"/>
                  </a:lnTo>
                  <a:lnTo>
                    <a:pt x="6197289" y="1892300"/>
                  </a:lnTo>
                  <a:lnTo>
                    <a:pt x="6216073" y="1930400"/>
                  </a:lnTo>
                  <a:lnTo>
                    <a:pt x="6234291" y="1981200"/>
                  </a:lnTo>
                  <a:lnTo>
                    <a:pt x="6251938" y="2019300"/>
                  </a:lnTo>
                  <a:lnTo>
                    <a:pt x="6269008" y="2057400"/>
                  </a:lnTo>
                  <a:lnTo>
                    <a:pt x="6285497" y="2108200"/>
                  </a:lnTo>
                  <a:lnTo>
                    <a:pt x="6301399" y="2146300"/>
                  </a:lnTo>
                  <a:lnTo>
                    <a:pt x="6316711" y="2184400"/>
                  </a:lnTo>
                  <a:lnTo>
                    <a:pt x="6331426" y="2235200"/>
                  </a:lnTo>
                  <a:lnTo>
                    <a:pt x="6345540" y="2273300"/>
                  </a:lnTo>
                  <a:lnTo>
                    <a:pt x="6359048" y="2324100"/>
                  </a:lnTo>
                  <a:lnTo>
                    <a:pt x="6371946" y="2362200"/>
                  </a:lnTo>
                  <a:lnTo>
                    <a:pt x="6384227" y="2413000"/>
                  </a:lnTo>
                  <a:lnTo>
                    <a:pt x="6395888" y="2451100"/>
                  </a:lnTo>
                  <a:lnTo>
                    <a:pt x="6406923" y="2501900"/>
                  </a:lnTo>
                  <a:lnTo>
                    <a:pt x="6417328" y="2540000"/>
                  </a:lnTo>
                  <a:lnTo>
                    <a:pt x="6427097" y="2590800"/>
                  </a:lnTo>
                  <a:lnTo>
                    <a:pt x="6436225" y="2641600"/>
                  </a:lnTo>
                  <a:lnTo>
                    <a:pt x="6444708" y="2679700"/>
                  </a:lnTo>
                  <a:lnTo>
                    <a:pt x="6452541" y="2730500"/>
                  </a:lnTo>
                  <a:lnTo>
                    <a:pt x="6459719" y="2768600"/>
                  </a:lnTo>
                  <a:lnTo>
                    <a:pt x="6466236" y="2819400"/>
                  </a:lnTo>
                  <a:lnTo>
                    <a:pt x="6472088" y="2870200"/>
                  </a:lnTo>
                  <a:lnTo>
                    <a:pt x="6477271" y="2908300"/>
                  </a:lnTo>
                  <a:lnTo>
                    <a:pt x="6481778" y="2959100"/>
                  </a:lnTo>
                  <a:lnTo>
                    <a:pt x="6485605" y="3009900"/>
                  </a:lnTo>
                  <a:lnTo>
                    <a:pt x="6488748" y="3060700"/>
                  </a:lnTo>
                  <a:lnTo>
                    <a:pt x="6491200" y="3098800"/>
                  </a:lnTo>
                  <a:lnTo>
                    <a:pt x="6492959" y="3149600"/>
                  </a:lnTo>
                  <a:lnTo>
                    <a:pt x="6494017" y="3200400"/>
                  </a:lnTo>
                  <a:lnTo>
                    <a:pt x="6494371" y="3238500"/>
                  </a:lnTo>
                  <a:lnTo>
                    <a:pt x="6494017" y="3302000"/>
                  </a:lnTo>
                  <a:lnTo>
                    <a:pt x="6492959" y="3340100"/>
                  </a:lnTo>
                  <a:lnTo>
                    <a:pt x="6491200" y="3390900"/>
                  </a:lnTo>
                  <a:lnTo>
                    <a:pt x="6488748" y="3441700"/>
                  </a:lnTo>
                  <a:lnTo>
                    <a:pt x="6485605" y="3492500"/>
                  </a:lnTo>
                  <a:lnTo>
                    <a:pt x="6481778" y="3530600"/>
                  </a:lnTo>
                  <a:lnTo>
                    <a:pt x="6477271" y="3581400"/>
                  </a:lnTo>
                  <a:lnTo>
                    <a:pt x="6472088" y="3632200"/>
                  </a:lnTo>
                  <a:lnTo>
                    <a:pt x="6466236" y="3683000"/>
                  </a:lnTo>
                  <a:lnTo>
                    <a:pt x="6459719" y="3721100"/>
                  </a:lnTo>
                  <a:lnTo>
                    <a:pt x="6452541" y="3771900"/>
                  </a:lnTo>
                  <a:lnTo>
                    <a:pt x="6444708" y="3822700"/>
                  </a:lnTo>
                  <a:lnTo>
                    <a:pt x="6436225" y="3860800"/>
                  </a:lnTo>
                  <a:lnTo>
                    <a:pt x="6427097" y="3911600"/>
                  </a:lnTo>
                  <a:lnTo>
                    <a:pt x="6417328" y="3949700"/>
                  </a:lnTo>
                  <a:lnTo>
                    <a:pt x="6406923" y="4000500"/>
                  </a:lnTo>
                  <a:lnTo>
                    <a:pt x="6395888" y="4038600"/>
                  </a:lnTo>
                  <a:lnTo>
                    <a:pt x="6384227" y="4089400"/>
                  </a:lnTo>
                  <a:lnTo>
                    <a:pt x="6371946" y="4127500"/>
                  </a:lnTo>
                  <a:lnTo>
                    <a:pt x="6359048" y="4178300"/>
                  </a:lnTo>
                  <a:lnTo>
                    <a:pt x="6345540" y="4216400"/>
                  </a:lnTo>
                  <a:lnTo>
                    <a:pt x="6331426" y="4267200"/>
                  </a:lnTo>
                  <a:lnTo>
                    <a:pt x="6316711" y="4305300"/>
                  </a:lnTo>
                  <a:lnTo>
                    <a:pt x="6301399" y="4356100"/>
                  </a:lnTo>
                  <a:lnTo>
                    <a:pt x="6285497" y="4394200"/>
                  </a:lnTo>
                  <a:lnTo>
                    <a:pt x="6269008" y="4432300"/>
                  </a:lnTo>
                  <a:lnTo>
                    <a:pt x="6251938" y="4483100"/>
                  </a:lnTo>
                  <a:lnTo>
                    <a:pt x="6234291" y="4521200"/>
                  </a:lnTo>
                  <a:lnTo>
                    <a:pt x="6216073" y="4559300"/>
                  </a:lnTo>
                  <a:lnTo>
                    <a:pt x="6197289" y="4610100"/>
                  </a:lnTo>
                  <a:lnTo>
                    <a:pt x="6177943" y="4648200"/>
                  </a:lnTo>
                  <a:lnTo>
                    <a:pt x="6158040" y="4686300"/>
                  </a:lnTo>
                  <a:lnTo>
                    <a:pt x="6137585" y="4724400"/>
                  </a:lnTo>
                  <a:lnTo>
                    <a:pt x="6116584" y="4762500"/>
                  </a:lnTo>
                  <a:lnTo>
                    <a:pt x="6095041" y="4813300"/>
                  </a:lnTo>
                  <a:lnTo>
                    <a:pt x="6072961" y="4851400"/>
                  </a:lnTo>
                  <a:lnTo>
                    <a:pt x="6050348" y="4889500"/>
                  </a:lnTo>
                  <a:lnTo>
                    <a:pt x="6027209" y="4927600"/>
                  </a:lnTo>
                  <a:lnTo>
                    <a:pt x="6003548" y="4965700"/>
                  </a:lnTo>
                  <a:lnTo>
                    <a:pt x="5979369" y="5003800"/>
                  </a:lnTo>
                  <a:lnTo>
                    <a:pt x="5954678" y="5041900"/>
                  </a:lnTo>
                  <a:lnTo>
                    <a:pt x="5929480" y="5080000"/>
                  </a:lnTo>
                  <a:lnTo>
                    <a:pt x="5903779" y="5118100"/>
                  </a:lnTo>
                  <a:lnTo>
                    <a:pt x="5877580" y="5156200"/>
                  </a:lnTo>
                  <a:lnTo>
                    <a:pt x="5850889" y="5181600"/>
                  </a:lnTo>
                  <a:lnTo>
                    <a:pt x="5823711" y="5219700"/>
                  </a:lnTo>
                  <a:lnTo>
                    <a:pt x="5796049" y="5257800"/>
                  </a:lnTo>
                  <a:lnTo>
                    <a:pt x="5767910" y="5295900"/>
                  </a:lnTo>
                  <a:lnTo>
                    <a:pt x="5739298" y="5334000"/>
                  </a:lnTo>
                  <a:lnTo>
                    <a:pt x="5710218" y="5359400"/>
                  </a:lnTo>
                  <a:lnTo>
                    <a:pt x="5680675" y="5397500"/>
                  </a:lnTo>
                  <a:lnTo>
                    <a:pt x="5650674" y="5435600"/>
                  </a:lnTo>
                  <a:lnTo>
                    <a:pt x="5620220" y="5461000"/>
                  </a:lnTo>
                  <a:lnTo>
                    <a:pt x="5589317" y="5499100"/>
                  </a:lnTo>
                  <a:lnTo>
                    <a:pt x="5557971" y="5524500"/>
                  </a:lnTo>
                  <a:lnTo>
                    <a:pt x="5526187" y="5562600"/>
                  </a:lnTo>
                  <a:lnTo>
                    <a:pt x="5493970" y="5588000"/>
                  </a:lnTo>
                  <a:lnTo>
                    <a:pt x="5461323" y="5626100"/>
                  </a:lnTo>
                  <a:lnTo>
                    <a:pt x="5394765" y="5676900"/>
                  </a:lnTo>
                  <a:lnTo>
                    <a:pt x="5360863" y="5715000"/>
                  </a:lnTo>
                  <a:lnTo>
                    <a:pt x="5291838" y="5765800"/>
                  </a:lnTo>
                  <a:lnTo>
                    <a:pt x="5256724" y="5803900"/>
                  </a:lnTo>
                  <a:lnTo>
                    <a:pt x="5185319" y="5854700"/>
                  </a:lnTo>
                  <a:lnTo>
                    <a:pt x="5112378" y="5905500"/>
                  </a:lnTo>
                  <a:lnTo>
                    <a:pt x="5037940" y="5956300"/>
                  </a:lnTo>
                  <a:close/>
                </a:path>
                <a:path w="6494780" h="6477000">
                  <a:moveTo>
                    <a:pt x="3814709" y="6451600"/>
                  </a:moveTo>
                  <a:lnTo>
                    <a:pt x="2679662" y="6451600"/>
                  </a:lnTo>
                  <a:lnTo>
                    <a:pt x="2542432" y="6413500"/>
                  </a:lnTo>
                  <a:lnTo>
                    <a:pt x="3951939" y="6413500"/>
                  </a:lnTo>
                  <a:lnTo>
                    <a:pt x="3814709" y="6451600"/>
                  </a:lnTo>
                  <a:close/>
                </a:path>
                <a:path w="6494780" h="6477000">
                  <a:moveTo>
                    <a:pt x="3722106" y="6464300"/>
                  </a:moveTo>
                  <a:lnTo>
                    <a:pt x="2772264" y="6464300"/>
                  </a:lnTo>
                  <a:lnTo>
                    <a:pt x="2725855" y="6451600"/>
                  </a:lnTo>
                  <a:lnTo>
                    <a:pt x="3768516" y="6451600"/>
                  </a:lnTo>
                  <a:lnTo>
                    <a:pt x="3722106" y="6464300"/>
                  </a:lnTo>
                  <a:close/>
                </a:path>
                <a:path w="6494780" h="6477000">
                  <a:moveTo>
                    <a:pt x="3628658" y="6477000"/>
                  </a:moveTo>
                  <a:lnTo>
                    <a:pt x="2865713" y="6477000"/>
                  </a:lnTo>
                  <a:lnTo>
                    <a:pt x="2818885" y="6464300"/>
                  </a:lnTo>
                  <a:lnTo>
                    <a:pt x="3675485" y="6464300"/>
                  </a:lnTo>
                  <a:lnTo>
                    <a:pt x="3628658" y="6477000"/>
                  </a:lnTo>
                  <a:close/>
                </a:path>
              </a:pathLst>
            </a:custGeom>
            <a:solidFill>
              <a:srgbClr val="879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08" y="0"/>
            <a:ext cx="2116522" cy="165682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43200" y="135257"/>
            <a:ext cx="15316200" cy="1396950"/>
          </a:xfrm>
          <a:prstGeom prst="rect">
            <a:avLst/>
          </a:prstGeom>
        </p:spPr>
        <p:txBody>
          <a:bodyPr vert="horz" wrap="square" lIns="0" tIns="316640" rIns="0" bIns="0" rtlCol="0">
            <a:spAutoFit/>
          </a:bodyPr>
          <a:lstStyle/>
          <a:p>
            <a:pPr marL="3451860">
              <a:lnSpc>
                <a:spcPct val="100000"/>
              </a:lnSpc>
              <a:spcBef>
                <a:spcPts val="100"/>
              </a:spcBef>
            </a:pPr>
            <a:r>
              <a:rPr sz="7000" spc="-190" dirty="0"/>
              <a:t>Moderator</a:t>
            </a:r>
            <a:endParaRPr sz="7000" dirty="0"/>
          </a:p>
        </p:txBody>
      </p:sp>
      <p:sp>
        <p:nvSpPr>
          <p:cNvPr id="11" name="object 11"/>
          <p:cNvSpPr txBox="1"/>
          <p:nvPr/>
        </p:nvSpPr>
        <p:spPr>
          <a:xfrm>
            <a:off x="3995915" y="8426704"/>
            <a:ext cx="102958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04" dirty="0">
                <a:latin typeface="Arial"/>
                <a:cs typeface="Arial"/>
              </a:rPr>
              <a:t>Kirchuffs</a:t>
            </a:r>
            <a:r>
              <a:rPr sz="3500" b="1" spc="-535" dirty="0">
                <a:latin typeface="Arial"/>
                <a:cs typeface="Arial"/>
              </a:rPr>
              <a:t> </a:t>
            </a:r>
            <a:r>
              <a:rPr sz="3500" b="1" spc="-145" dirty="0">
                <a:latin typeface="Arial"/>
                <a:cs typeface="Arial"/>
              </a:rPr>
              <a:t>Atengble</a:t>
            </a:r>
            <a:r>
              <a:rPr sz="3500" b="1" spc="-530" dirty="0">
                <a:latin typeface="Arial"/>
                <a:cs typeface="Arial"/>
              </a:rPr>
              <a:t> </a:t>
            </a:r>
            <a:r>
              <a:rPr sz="3500" b="1" spc="-220" dirty="0">
                <a:latin typeface="Arial"/>
                <a:cs typeface="Arial"/>
              </a:rPr>
              <a:t>–</a:t>
            </a:r>
            <a:r>
              <a:rPr sz="3500" b="1" spc="-535" dirty="0">
                <a:latin typeface="Arial"/>
                <a:cs typeface="Arial"/>
              </a:rPr>
              <a:t> </a:t>
            </a:r>
            <a:r>
              <a:rPr sz="3500" b="1" spc="-260" dirty="0">
                <a:latin typeface="Arial"/>
                <a:cs typeface="Arial"/>
              </a:rPr>
              <a:t>Research</a:t>
            </a:r>
            <a:r>
              <a:rPr sz="3500" b="1" spc="-530" dirty="0">
                <a:latin typeface="Arial"/>
                <a:cs typeface="Arial"/>
              </a:rPr>
              <a:t> </a:t>
            </a:r>
            <a:r>
              <a:rPr sz="3500" b="1" spc="-95" dirty="0">
                <a:latin typeface="Arial"/>
                <a:cs typeface="Arial"/>
              </a:rPr>
              <a:t>team</a:t>
            </a:r>
            <a:r>
              <a:rPr sz="3500" b="1" spc="-530" dirty="0">
                <a:latin typeface="Arial"/>
                <a:cs typeface="Arial"/>
              </a:rPr>
              <a:t> </a:t>
            </a:r>
            <a:r>
              <a:rPr sz="3500" b="1" spc="-180" dirty="0">
                <a:latin typeface="Arial"/>
                <a:cs typeface="Arial"/>
              </a:rPr>
              <a:t>lead,</a:t>
            </a:r>
            <a:r>
              <a:rPr sz="3500" b="1" spc="-535" dirty="0">
                <a:latin typeface="Arial"/>
                <a:cs typeface="Arial"/>
              </a:rPr>
              <a:t> </a:t>
            </a:r>
            <a:r>
              <a:rPr sz="3500" b="1" spc="-350" dirty="0">
                <a:latin typeface="Arial"/>
                <a:cs typeface="Arial"/>
              </a:rPr>
              <a:t>PACKS</a:t>
            </a:r>
            <a:r>
              <a:rPr sz="3500" b="1" spc="-530" dirty="0">
                <a:latin typeface="Arial"/>
                <a:cs typeface="Arial"/>
              </a:rPr>
              <a:t> </a:t>
            </a:r>
            <a:r>
              <a:rPr sz="3500" b="1" spc="-50" dirty="0">
                <a:latin typeface="Arial"/>
                <a:cs typeface="Arial"/>
              </a:rPr>
              <a:t>Africa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987" y="1945839"/>
            <a:ext cx="152400" cy="152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32167" y="1653771"/>
            <a:ext cx="15667355" cy="724236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255395">
              <a:lnSpc>
                <a:spcPts val="4280"/>
              </a:lnSpc>
              <a:spcBef>
                <a:spcPts val="675"/>
              </a:spcBef>
            </a:pPr>
            <a:r>
              <a:rPr sz="4000" spc="-170" dirty="0">
                <a:latin typeface="Microsoft Sans Serif"/>
                <a:cs typeface="Microsoft Sans Serif"/>
              </a:rPr>
              <a:t>We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60" dirty="0">
                <a:latin typeface="Microsoft Sans Serif"/>
                <a:cs typeface="Microsoft Sans Serif"/>
              </a:rPr>
              <a:t>are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14" dirty="0">
                <a:latin typeface="Microsoft Sans Serif"/>
                <a:cs typeface="Microsoft Sans Serif"/>
              </a:rPr>
              <a:t>looking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85" dirty="0">
                <a:latin typeface="Microsoft Sans Serif"/>
                <a:cs typeface="Microsoft Sans Serif"/>
              </a:rPr>
              <a:t>for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245" dirty="0">
                <a:latin typeface="Microsoft Sans Serif"/>
                <a:cs typeface="Microsoft Sans Serif"/>
              </a:rPr>
              <a:t>ways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185" dirty="0">
                <a:latin typeface="Microsoft Sans Serif"/>
                <a:cs typeface="Microsoft Sans Serif"/>
              </a:rPr>
              <a:t>to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225" dirty="0">
                <a:latin typeface="Microsoft Sans Serif"/>
                <a:cs typeface="Microsoft Sans Serif"/>
              </a:rPr>
              <a:t>use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55" dirty="0">
                <a:latin typeface="Microsoft Sans Serif"/>
                <a:cs typeface="Microsoft Sans Serif"/>
              </a:rPr>
              <a:t>innovative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260" dirty="0">
                <a:latin typeface="Microsoft Sans Serif"/>
                <a:cs typeface="Microsoft Sans Serif"/>
              </a:rPr>
              <a:t>capacity-</a:t>
            </a:r>
            <a:r>
              <a:rPr sz="4000" spc="-130" dirty="0">
                <a:latin typeface="Microsoft Sans Serif"/>
                <a:cs typeface="Microsoft Sans Serif"/>
              </a:rPr>
              <a:t>building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60" dirty="0">
                <a:latin typeface="Microsoft Sans Serif"/>
                <a:cs typeface="Microsoft Sans Serif"/>
              </a:rPr>
              <a:t>strategies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160" dirty="0">
                <a:latin typeface="Microsoft Sans Serif"/>
                <a:cs typeface="Microsoft Sans Serif"/>
              </a:rPr>
              <a:t>to </a:t>
            </a:r>
            <a:r>
              <a:rPr sz="4000" spc="-254" dirty="0">
                <a:latin typeface="Microsoft Sans Serif"/>
                <a:cs typeface="Microsoft Sans Serif"/>
              </a:rPr>
              <a:t>advance</a:t>
            </a:r>
            <a:r>
              <a:rPr sz="4000" spc="-605" dirty="0">
                <a:latin typeface="Microsoft Sans Serif"/>
                <a:cs typeface="Microsoft Sans Serif"/>
              </a:rPr>
              <a:t> </a:t>
            </a:r>
            <a:r>
              <a:rPr sz="4000" spc="-280" dirty="0">
                <a:latin typeface="Microsoft Sans Serif"/>
                <a:cs typeface="Microsoft Sans Serif"/>
              </a:rPr>
              <a:t>EIDM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60" dirty="0">
                <a:latin typeface="Microsoft Sans Serif"/>
                <a:cs typeface="Microsoft Sans Serif"/>
              </a:rPr>
              <a:t>throughout</a:t>
            </a:r>
            <a:r>
              <a:rPr sz="4000" spc="-605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the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10" dirty="0">
                <a:latin typeface="Microsoft Sans Serif"/>
                <a:cs typeface="Microsoft Sans Serif"/>
              </a:rPr>
              <a:t>continent.</a:t>
            </a:r>
            <a:endParaRPr sz="4000" dirty="0">
              <a:latin typeface="Microsoft Sans Serif"/>
              <a:cs typeface="Microsoft Sans Serif"/>
            </a:endParaRPr>
          </a:p>
          <a:p>
            <a:pPr marL="12700">
              <a:lnSpc>
                <a:spcPts val="3950"/>
              </a:lnSpc>
            </a:pPr>
            <a:r>
              <a:rPr sz="4000" spc="-250" dirty="0">
                <a:latin typeface="Microsoft Sans Serif"/>
                <a:cs typeface="Microsoft Sans Serif"/>
              </a:rPr>
              <a:t>Capacity</a:t>
            </a:r>
            <a:r>
              <a:rPr sz="4000" spc="-565" dirty="0">
                <a:latin typeface="Microsoft Sans Serif"/>
                <a:cs typeface="Microsoft Sans Serif"/>
              </a:rPr>
              <a:t> </a:t>
            </a:r>
            <a:r>
              <a:rPr sz="4000" spc="-125" dirty="0">
                <a:latin typeface="Microsoft Sans Serif"/>
                <a:cs typeface="Microsoft Sans Serif"/>
              </a:rPr>
              <a:t>strengthening</a:t>
            </a:r>
            <a:r>
              <a:rPr sz="4000" spc="-560" dirty="0">
                <a:latin typeface="Microsoft Sans Serif"/>
                <a:cs typeface="Microsoft Sans Serif"/>
              </a:rPr>
              <a:t> </a:t>
            </a:r>
            <a:r>
              <a:rPr sz="4000" spc="-155" dirty="0">
                <a:latin typeface="Microsoft Sans Serif"/>
                <a:cs typeface="Microsoft Sans Serif"/>
              </a:rPr>
              <a:t>entails</a:t>
            </a:r>
            <a:r>
              <a:rPr sz="4000" spc="-560" dirty="0">
                <a:latin typeface="Microsoft Sans Serif"/>
                <a:cs typeface="Microsoft Sans Serif"/>
              </a:rPr>
              <a:t> </a:t>
            </a:r>
            <a:r>
              <a:rPr sz="4000" spc="-160" dirty="0">
                <a:latin typeface="Microsoft Sans Serif"/>
                <a:cs typeface="Microsoft Sans Serif"/>
              </a:rPr>
              <a:t>people,</a:t>
            </a:r>
            <a:r>
              <a:rPr sz="4000" spc="-560" dirty="0">
                <a:latin typeface="Microsoft Sans Serif"/>
                <a:cs typeface="Microsoft Sans Serif"/>
              </a:rPr>
              <a:t> </a:t>
            </a:r>
            <a:r>
              <a:rPr sz="4000" spc="-120" dirty="0">
                <a:latin typeface="Microsoft Sans Serif"/>
                <a:cs typeface="Microsoft Sans Serif"/>
              </a:rPr>
              <a:t>institutions,</a:t>
            </a:r>
            <a:r>
              <a:rPr sz="4000" spc="-560" dirty="0">
                <a:latin typeface="Microsoft Sans Serif"/>
                <a:cs typeface="Microsoft Sans Serif"/>
              </a:rPr>
              <a:t> </a:t>
            </a:r>
            <a:r>
              <a:rPr sz="4000" spc="-165" dirty="0">
                <a:latin typeface="Microsoft Sans Serif"/>
                <a:cs typeface="Microsoft Sans Serif"/>
              </a:rPr>
              <a:t>and</a:t>
            </a:r>
            <a:r>
              <a:rPr sz="4000" spc="-560" dirty="0">
                <a:latin typeface="Microsoft Sans Serif"/>
                <a:cs typeface="Microsoft Sans Serif"/>
              </a:rPr>
              <a:t> </a:t>
            </a:r>
            <a:r>
              <a:rPr sz="4000" spc="-210" dirty="0">
                <a:latin typeface="Microsoft Sans Serif"/>
                <a:cs typeface="Microsoft Sans Serif"/>
              </a:rPr>
              <a:t>systemic</a:t>
            </a:r>
            <a:r>
              <a:rPr sz="4000" spc="-560" dirty="0">
                <a:latin typeface="Microsoft Sans Serif"/>
                <a:cs typeface="Microsoft Sans Serif"/>
              </a:rPr>
              <a:t> </a:t>
            </a:r>
            <a:r>
              <a:rPr sz="4000" spc="-20" dirty="0">
                <a:latin typeface="Microsoft Sans Serif"/>
                <a:cs typeface="Microsoft Sans Serif"/>
              </a:rPr>
              <a:t>level</a:t>
            </a:r>
            <a:endParaRPr sz="4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4280"/>
              </a:lnSpc>
              <a:spcBef>
                <a:spcPts val="315"/>
              </a:spcBef>
            </a:pPr>
            <a:r>
              <a:rPr sz="4000" spc="-125" dirty="0">
                <a:latin typeface="Microsoft Sans Serif"/>
                <a:cs typeface="Microsoft Sans Serif"/>
              </a:rPr>
              <a:t>strengthening</a:t>
            </a:r>
            <a:r>
              <a:rPr sz="4000" spc="-575" dirty="0">
                <a:latin typeface="Microsoft Sans Serif"/>
                <a:cs typeface="Microsoft Sans Serif"/>
              </a:rPr>
              <a:t> </a:t>
            </a:r>
            <a:r>
              <a:rPr sz="4000" spc="-50" dirty="0">
                <a:latin typeface="Microsoft Sans Serif"/>
                <a:cs typeface="Microsoft Sans Serif"/>
              </a:rPr>
              <a:t>in</a:t>
            </a:r>
            <a:r>
              <a:rPr sz="4000" spc="-575" dirty="0">
                <a:latin typeface="Microsoft Sans Serif"/>
                <a:cs typeface="Microsoft Sans Serif"/>
              </a:rPr>
              <a:t> </a:t>
            </a:r>
            <a:r>
              <a:rPr sz="4000" spc="-195" dirty="0">
                <a:latin typeface="Microsoft Sans Serif"/>
                <a:cs typeface="Microsoft Sans Serif"/>
              </a:rPr>
              <a:t>establishing,</a:t>
            </a:r>
            <a:r>
              <a:rPr sz="4000" spc="-570" dirty="0">
                <a:latin typeface="Microsoft Sans Serif"/>
                <a:cs typeface="Microsoft Sans Serif"/>
              </a:rPr>
              <a:t> </a:t>
            </a:r>
            <a:r>
              <a:rPr sz="4000" spc="-170" dirty="0">
                <a:latin typeface="Microsoft Sans Serif"/>
                <a:cs typeface="Microsoft Sans Serif"/>
              </a:rPr>
              <a:t>adapting,</a:t>
            </a:r>
            <a:r>
              <a:rPr sz="4000" spc="-575" dirty="0">
                <a:latin typeface="Microsoft Sans Serif"/>
                <a:cs typeface="Microsoft Sans Serif"/>
              </a:rPr>
              <a:t> </a:t>
            </a:r>
            <a:r>
              <a:rPr sz="4000" spc="-165" dirty="0">
                <a:latin typeface="Microsoft Sans Serif"/>
                <a:cs typeface="Microsoft Sans Serif"/>
              </a:rPr>
              <a:t>and</a:t>
            </a:r>
            <a:r>
              <a:rPr sz="4000" spc="-575" dirty="0">
                <a:latin typeface="Microsoft Sans Serif"/>
                <a:cs typeface="Microsoft Sans Serif"/>
              </a:rPr>
              <a:t> </a:t>
            </a:r>
            <a:r>
              <a:rPr sz="4000" spc="-155" dirty="0">
                <a:latin typeface="Microsoft Sans Serif"/>
                <a:cs typeface="Microsoft Sans Serif"/>
              </a:rPr>
              <a:t>maintaining</a:t>
            </a:r>
            <a:r>
              <a:rPr sz="4000" spc="-570" dirty="0">
                <a:latin typeface="Microsoft Sans Serif"/>
                <a:cs typeface="Microsoft Sans Serif"/>
              </a:rPr>
              <a:t> </a:t>
            </a:r>
            <a:r>
              <a:rPr sz="4000" spc="-210" dirty="0">
                <a:latin typeface="Microsoft Sans Serif"/>
                <a:cs typeface="Microsoft Sans Serif"/>
              </a:rPr>
              <a:t>sustainable</a:t>
            </a:r>
            <a:r>
              <a:rPr sz="4000" spc="-575" dirty="0">
                <a:latin typeface="Microsoft Sans Serif"/>
                <a:cs typeface="Microsoft Sans Serif"/>
              </a:rPr>
              <a:t> </a:t>
            </a:r>
            <a:r>
              <a:rPr sz="4000" spc="-300" dirty="0">
                <a:latin typeface="Microsoft Sans Serif"/>
                <a:cs typeface="Microsoft Sans Serif"/>
              </a:rPr>
              <a:t>EIDM </a:t>
            </a:r>
            <a:r>
              <a:rPr sz="4000" spc="-229" dirty="0">
                <a:latin typeface="Microsoft Sans Serif"/>
                <a:cs typeface="Microsoft Sans Serif"/>
              </a:rPr>
              <a:t>capacity,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315" dirty="0">
                <a:latin typeface="Microsoft Sans Serif"/>
                <a:cs typeface="Microsoft Sans Serif"/>
              </a:rPr>
              <a:t>as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80" dirty="0">
                <a:latin typeface="Microsoft Sans Serif"/>
                <a:cs typeface="Microsoft Sans Serif"/>
              </a:rPr>
              <a:t>outlined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50" dirty="0">
                <a:latin typeface="Microsoft Sans Serif"/>
                <a:cs typeface="Microsoft Sans Serif"/>
              </a:rPr>
              <a:t>in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the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b="1" spc="-150" dirty="0">
                <a:latin typeface="Arial"/>
                <a:cs typeface="Arial"/>
              </a:rPr>
              <a:t>Manifesto</a:t>
            </a:r>
            <a:r>
              <a:rPr sz="4000" b="1" spc="-595" dirty="0">
                <a:latin typeface="Arial"/>
                <a:cs typeface="Arial"/>
              </a:rPr>
              <a:t> </a:t>
            </a:r>
            <a:r>
              <a:rPr sz="4000" b="1" spc="-190" dirty="0">
                <a:latin typeface="Arial"/>
                <a:cs typeface="Arial"/>
              </a:rPr>
              <a:t>on</a:t>
            </a:r>
            <a:r>
              <a:rPr sz="4000" b="1" spc="-595" dirty="0">
                <a:latin typeface="Arial"/>
                <a:cs typeface="Arial"/>
              </a:rPr>
              <a:t> </a:t>
            </a:r>
            <a:r>
              <a:rPr sz="4000" b="1" spc="-250" dirty="0">
                <a:latin typeface="Arial"/>
                <a:cs typeface="Arial"/>
              </a:rPr>
              <a:t>Capacity</a:t>
            </a:r>
            <a:r>
              <a:rPr sz="4000" b="1" spc="-595" dirty="0">
                <a:latin typeface="Arial"/>
                <a:cs typeface="Arial"/>
              </a:rPr>
              <a:t> </a:t>
            </a:r>
            <a:r>
              <a:rPr sz="4000" b="1" spc="-180" dirty="0">
                <a:latin typeface="Arial"/>
                <a:cs typeface="Arial"/>
              </a:rPr>
              <a:t>Development</a:t>
            </a:r>
            <a:r>
              <a:rPr sz="4000" b="1" spc="-59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for</a:t>
            </a:r>
            <a:r>
              <a:rPr sz="4000" b="1" spc="-590" dirty="0">
                <a:latin typeface="Arial"/>
                <a:cs typeface="Arial"/>
              </a:rPr>
              <a:t> </a:t>
            </a:r>
            <a:r>
              <a:rPr sz="4000" b="1" spc="-140" dirty="0">
                <a:latin typeface="Arial"/>
                <a:cs typeface="Arial"/>
              </a:rPr>
              <a:t>EIDM</a:t>
            </a:r>
            <a:r>
              <a:rPr sz="4000" b="1" spc="-595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in </a:t>
            </a:r>
            <a:r>
              <a:rPr sz="4000" b="1" spc="-60" dirty="0">
                <a:latin typeface="Arial"/>
                <a:cs typeface="Arial"/>
              </a:rPr>
              <a:t>Africa.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ts val="3945"/>
              </a:lnSpc>
            </a:pPr>
            <a:r>
              <a:rPr sz="4000" spc="-165" dirty="0">
                <a:latin typeface="Microsoft Sans Serif"/>
                <a:cs typeface="Microsoft Sans Serif"/>
              </a:rPr>
              <a:t>To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235" dirty="0">
                <a:latin typeface="Microsoft Sans Serif"/>
                <a:cs typeface="Microsoft Sans Serif"/>
              </a:rPr>
              <a:t>accomplish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55" dirty="0">
                <a:latin typeface="Microsoft Sans Serif"/>
                <a:cs typeface="Microsoft Sans Serif"/>
              </a:rPr>
              <a:t>this,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165" dirty="0">
                <a:latin typeface="Microsoft Sans Serif"/>
                <a:cs typeface="Microsoft Sans Serif"/>
              </a:rPr>
              <a:t>it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spc="-195" dirty="0">
                <a:latin typeface="Microsoft Sans Serif"/>
                <a:cs typeface="Microsoft Sans Serif"/>
              </a:rPr>
              <a:t>is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204" dirty="0">
                <a:latin typeface="Microsoft Sans Serif"/>
                <a:cs typeface="Microsoft Sans Serif"/>
              </a:rPr>
              <a:t>essential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185" dirty="0">
                <a:latin typeface="Microsoft Sans Serif"/>
                <a:cs typeface="Microsoft Sans Serif"/>
              </a:rPr>
              <a:t>to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45" dirty="0">
                <a:latin typeface="Microsoft Sans Serif"/>
                <a:cs typeface="Microsoft Sans Serif"/>
              </a:rPr>
              <a:t>develop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the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55" dirty="0">
                <a:latin typeface="Microsoft Sans Serif"/>
                <a:cs typeface="Microsoft Sans Serif"/>
              </a:rPr>
              <a:t>abilities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150" dirty="0">
                <a:latin typeface="Microsoft Sans Serif"/>
                <a:cs typeface="Microsoft Sans Serif"/>
              </a:rPr>
              <a:t>of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both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95" dirty="0">
                <a:latin typeface="Microsoft Sans Serif"/>
                <a:cs typeface="Microsoft Sans Serif"/>
              </a:rPr>
              <a:t>individuals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25" dirty="0">
                <a:latin typeface="Microsoft Sans Serif"/>
                <a:cs typeface="Microsoft Sans Serif"/>
              </a:rPr>
              <a:t>and</a:t>
            </a:r>
            <a:endParaRPr sz="4000" dirty="0">
              <a:latin typeface="Microsoft Sans Serif"/>
              <a:cs typeface="Microsoft Sans Serif"/>
            </a:endParaRPr>
          </a:p>
          <a:p>
            <a:pPr marL="12700" marR="365125">
              <a:lnSpc>
                <a:spcPts val="4280"/>
              </a:lnSpc>
              <a:spcBef>
                <a:spcPts val="310"/>
              </a:spcBef>
            </a:pPr>
            <a:r>
              <a:rPr sz="4000" spc="-155" dirty="0">
                <a:latin typeface="Microsoft Sans Serif"/>
                <a:cs typeface="Microsoft Sans Serif"/>
              </a:rPr>
              <a:t>groups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185" dirty="0">
                <a:latin typeface="Microsoft Sans Serif"/>
                <a:cs typeface="Microsoft Sans Serif"/>
              </a:rPr>
              <a:t>to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150" dirty="0">
                <a:latin typeface="Microsoft Sans Serif"/>
                <a:cs typeface="Microsoft Sans Serif"/>
              </a:rPr>
              <a:t>create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or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130" dirty="0">
                <a:latin typeface="Microsoft Sans Serif"/>
                <a:cs typeface="Microsoft Sans Serif"/>
              </a:rPr>
              <a:t>improve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95" dirty="0">
                <a:latin typeface="Microsoft Sans Serif"/>
                <a:cs typeface="Microsoft Sans Serif"/>
              </a:rPr>
              <a:t>institutional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160" dirty="0">
                <a:latin typeface="Microsoft Sans Serif"/>
                <a:cs typeface="Microsoft Sans Serif"/>
              </a:rPr>
              <a:t>structures,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235" dirty="0">
                <a:latin typeface="Microsoft Sans Serif"/>
                <a:cs typeface="Microsoft Sans Serif"/>
              </a:rPr>
              <a:t>systems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165" dirty="0">
                <a:latin typeface="Microsoft Sans Serif"/>
                <a:cs typeface="Microsoft Sans Serif"/>
              </a:rPr>
              <a:t>and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130" dirty="0">
                <a:latin typeface="Microsoft Sans Serif"/>
                <a:cs typeface="Microsoft Sans Serif"/>
              </a:rPr>
              <a:t>procedures </a:t>
            </a:r>
            <a:r>
              <a:rPr sz="4000" spc="185" dirty="0">
                <a:latin typeface="Microsoft Sans Serif"/>
                <a:cs typeface="Microsoft Sans Serif"/>
              </a:rPr>
              <a:t>to</a:t>
            </a:r>
            <a:r>
              <a:rPr sz="4000" spc="-605" dirty="0">
                <a:latin typeface="Microsoft Sans Serif"/>
                <a:cs typeface="Microsoft Sans Serif"/>
              </a:rPr>
              <a:t> </a:t>
            </a:r>
            <a:r>
              <a:rPr sz="4000" spc="-245" dirty="0">
                <a:latin typeface="Microsoft Sans Serif"/>
                <a:cs typeface="Microsoft Sans Serif"/>
              </a:rPr>
              <a:t>achieve</a:t>
            </a:r>
            <a:r>
              <a:rPr sz="4000" spc="-600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better</a:t>
            </a:r>
            <a:r>
              <a:rPr sz="4000" spc="-605" dirty="0">
                <a:latin typeface="Microsoft Sans Serif"/>
                <a:cs typeface="Microsoft Sans Serif"/>
              </a:rPr>
              <a:t> </a:t>
            </a:r>
            <a:r>
              <a:rPr sz="4000" spc="-55" dirty="0">
                <a:latin typeface="Microsoft Sans Serif"/>
                <a:cs typeface="Microsoft Sans Serif"/>
              </a:rPr>
              <a:t>outcomes.</a:t>
            </a:r>
            <a:endParaRPr sz="4000" dirty="0">
              <a:latin typeface="Microsoft Sans Serif"/>
              <a:cs typeface="Microsoft Sans Serif"/>
            </a:endParaRPr>
          </a:p>
          <a:p>
            <a:pPr marL="12700">
              <a:lnSpc>
                <a:spcPts val="3950"/>
              </a:lnSpc>
            </a:pPr>
            <a:r>
              <a:rPr sz="4000" spc="-190" dirty="0">
                <a:latin typeface="Microsoft Sans Serif"/>
                <a:cs typeface="Microsoft Sans Serif"/>
              </a:rPr>
              <a:t>Comprehending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the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200" dirty="0">
                <a:latin typeface="Microsoft Sans Serif"/>
                <a:cs typeface="Microsoft Sans Serif"/>
              </a:rPr>
              <a:t>various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260" dirty="0">
                <a:latin typeface="Microsoft Sans Serif"/>
                <a:cs typeface="Microsoft Sans Serif"/>
              </a:rPr>
              <a:t>processes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that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155" dirty="0">
                <a:latin typeface="Microsoft Sans Serif"/>
                <a:cs typeface="Microsoft Sans Serif"/>
              </a:rPr>
              <a:t>are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150" dirty="0">
                <a:latin typeface="Microsoft Sans Serif"/>
                <a:cs typeface="Microsoft Sans Serif"/>
              </a:rPr>
              <a:t>involved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50" dirty="0">
                <a:latin typeface="Microsoft Sans Serif"/>
                <a:cs typeface="Microsoft Sans Serif"/>
              </a:rPr>
              <a:t>in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95" dirty="0">
                <a:latin typeface="Microsoft Sans Serif"/>
                <a:cs typeface="Microsoft Sans Serif"/>
              </a:rPr>
              <a:t>relation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185" dirty="0">
                <a:latin typeface="Microsoft Sans Serif"/>
                <a:cs typeface="Microsoft Sans Serif"/>
              </a:rPr>
              <a:t>to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25" dirty="0">
                <a:latin typeface="Microsoft Sans Serif"/>
                <a:cs typeface="Microsoft Sans Serif"/>
              </a:rPr>
              <a:t>the</a:t>
            </a:r>
            <a:endParaRPr sz="4000" dirty="0">
              <a:latin typeface="Microsoft Sans Serif"/>
              <a:cs typeface="Microsoft Sans Serif"/>
            </a:endParaRPr>
          </a:p>
          <a:p>
            <a:pPr marL="12700">
              <a:lnSpc>
                <a:spcPts val="4275"/>
              </a:lnSpc>
            </a:pPr>
            <a:r>
              <a:rPr sz="4000" spc="-25" dirty="0">
                <a:latin typeface="Microsoft Sans Serif"/>
                <a:cs typeface="Microsoft Sans Serif"/>
              </a:rPr>
              <a:t>different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160" dirty="0">
                <a:latin typeface="Microsoft Sans Serif"/>
                <a:cs typeface="Microsoft Sans Serif"/>
              </a:rPr>
              <a:t>actors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50" dirty="0">
                <a:latin typeface="Microsoft Sans Serif"/>
                <a:cs typeface="Microsoft Sans Serif"/>
              </a:rPr>
              <a:t>in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dirty="0">
                <a:latin typeface="Microsoft Sans Serif"/>
                <a:cs typeface="Microsoft Sans Serif"/>
              </a:rPr>
              <a:t>the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204" dirty="0">
                <a:latin typeface="Microsoft Sans Serif"/>
                <a:cs typeface="Microsoft Sans Serif"/>
              </a:rPr>
              <a:t>evidence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210" dirty="0">
                <a:latin typeface="Microsoft Sans Serif"/>
                <a:cs typeface="Microsoft Sans Serif"/>
              </a:rPr>
              <a:t>ecosystem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254" dirty="0">
                <a:latin typeface="Microsoft Sans Serif"/>
                <a:cs typeface="Microsoft Sans Serif"/>
              </a:rPr>
              <a:t>is,</a:t>
            </a:r>
            <a:r>
              <a:rPr sz="4000" spc="-585" dirty="0">
                <a:latin typeface="Microsoft Sans Serif"/>
                <a:cs typeface="Microsoft Sans Serif"/>
              </a:rPr>
              <a:t> </a:t>
            </a:r>
            <a:r>
              <a:rPr sz="4000" spc="-90" dirty="0">
                <a:latin typeface="Microsoft Sans Serif"/>
                <a:cs typeface="Microsoft Sans Serif"/>
              </a:rPr>
              <a:t>therefore,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10" dirty="0">
                <a:latin typeface="Microsoft Sans Serif"/>
                <a:cs typeface="Microsoft Sans Serif"/>
              </a:rPr>
              <a:t>critical.</a:t>
            </a:r>
            <a:endParaRPr sz="4000" dirty="0">
              <a:latin typeface="Microsoft Sans Serif"/>
              <a:cs typeface="Microsoft Sans Serif"/>
            </a:endParaRPr>
          </a:p>
          <a:p>
            <a:pPr marL="12700" marR="1873885">
              <a:lnSpc>
                <a:spcPts val="4280"/>
              </a:lnSpc>
              <a:spcBef>
                <a:spcPts val="315"/>
              </a:spcBef>
            </a:pPr>
            <a:r>
              <a:rPr sz="4000" spc="-35" dirty="0">
                <a:latin typeface="Microsoft Sans Serif"/>
                <a:cs typeface="Microsoft Sans Serif"/>
              </a:rPr>
              <a:t>A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220" dirty="0">
                <a:latin typeface="Microsoft Sans Serif"/>
                <a:cs typeface="Microsoft Sans Serif"/>
              </a:rPr>
              <a:t>nuanced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165" dirty="0">
                <a:latin typeface="Microsoft Sans Serif"/>
                <a:cs typeface="Microsoft Sans Serif"/>
              </a:rPr>
              <a:t>understanding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150" dirty="0">
                <a:latin typeface="Microsoft Sans Serif"/>
                <a:cs typeface="Microsoft Sans Serif"/>
              </a:rPr>
              <a:t>of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145" dirty="0">
                <a:latin typeface="Microsoft Sans Serif"/>
                <a:cs typeface="Microsoft Sans Serif"/>
              </a:rPr>
              <a:t>these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265" dirty="0">
                <a:latin typeface="Microsoft Sans Serif"/>
                <a:cs typeface="Microsoft Sans Serif"/>
              </a:rPr>
              <a:t>processes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250" dirty="0">
                <a:latin typeface="Microsoft Sans Serif"/>
                <a:cs typeface="Microsoft Sans Serif"/>
              </a:rPr>
              <a:t>can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45" dirty="0">
                <a:latin typeface="Microsoft Sans Serif"/>
                <a:cs typeface="Microsoft Sans Serif"/>
              </a:rPr>
              <a:t>foster</a:t>
            </a:r>
            <a:r>
              <a:rPr sz="4000" spc="-590" dirty="0">
                <a:latin typeface="Microsoft Sans Serif"/>
                <a:cs typeface="Microsoft Sans Serif"/>
              </a:rPr>
              <a:t> </a:t>
            </a:r>
            <a:r>
              <a:rPr sz="4000" spc="-95" dirty="0">
                <a:latin typeface="Microsoft Sans Serif"/>
                <a:cs typeface="Microsoft Sans Serif"/>
              </a:rPr>
              <a:t>equity</a:t>
            </a:r>
            <a:r>
              <a:rPr sz="4000" spc="-595" dirty="0">
                <a:latin typeface="Microsoft Sans Serif"/>
                <a:cs typeface="Microsoft Sans Serif"/>
              </a:rPr>
              <a:t> </a:t>
            </a:r>
            <a:r>
              <a:rPr sz="4000" spc="-25" dirty="0">
                <a:latin typeface="Microsoft Sans Serif"/>
                <a:cs typeface="Microsoft Sans Serif"/>
              </a:rPr>
              <a:t>and </a:t>
            </a:r>
            <a:r>
              <a:rPr sz="4000" spc="-254" dirty="0">
                <a:latin typeface="Microsoft Sans Serif"/>
                <a:cs typeface="Microsoft Sans Serif"/>
              </a:rPr>
              <a:t>inclusiveness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55" dirty="0">
                <a:latin typeface="Microsoft Sans Serif"/>
                <a:cs typeface="Microsoft Sans Serif"/>
              </a:rPr>
              <a:t>in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85" dirty="0">
                <a:latin typeface="Microsoft Sans Serif"/>
                <a:cs typeface="Microsoft Sans Serif"/>
              </a:rPr>
              <a:t>formulating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125" dirty="0">
                <a:latin typeface="Microsoft Sans Serif"/>
                <a:cs typeface="Microsoft Sans Serif"/>
              </a:rPr>
              <a:t>interventions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85" dirty="0">
                <a:latin typeface="Microsoft Sans Serif"/>
                <a:cs typeface="Microsoft Sans Serif"/>
              </a:rPr>
              <a:t>for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215" dirty="0">
                <a:latin typeface="Microsoft Sans Serif"/>
                <a:cs typeface="Microsoft Sans Serif"/>
              </a:rPr>
              <a:t>capacity</a:t>
            </a:r>
            <a:r>
              <a:rPr sz="4000" spc="-580" dirty="0">
                <a:latin typeface="Microsoft Sans Serif"/>
                <a:cs typeface="Microsoft Sans Serif"/>
              </a:rPr>
              <a:t> </a:t>
            </a:r>
            <a:r>
              <a:rPr sz="4000" spc="-105" dirty="0">
                <a:latin typeface="Microsoft Sans Serif"/>
                <a:cs typeface="Microsoft Sans Serif"/>
              </a:rPr>
              <a:t>strengthening.</a:t>
            </a:r>
            <a:endParaRPr sz="4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987" y="3031689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987" y="5203389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987" y="6832164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987" y="7918014"/>
            <a:ext cx="152400" cy="1523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8330272"/>
            <a:ext cx="4675505" cy="1957070"/>
            <a:chOff x="0" y="8330272"/>
            <a:chExt cx="4675505" cy="1957070"/>
          </a:xfrm>
        </p:grpSpPr>
        <p:sp>
          <p:nvSpPr>
            <p:cNvPr id="9" name="object 9"/>
            <p:cNvSpPr/>
            <p:nvPr/>
          </p:nvSpPr>
          <p:spPr>
            <a:xfrm>
              <a:off x="0" y="8330272"/>
              <a:ext cx="3010535" cy="1957070"/>
            </a:xfrm>
            <a:custGeom>
              <a:avLst/>
              <a:gdLst/>
              <a:ahLst/>
              <a:cxnLst/>
              <a:rect l="l" t="t" r="r" b="b"/>
              <a:pathLst>
                <a:path w="3010535" h="1957070">
                  <a:moveTo>
                    <a:pt x="0" y="1139225"/>
                  </a:moveTo>
                  <a:lnTo>
                    <a:pt x="0" y="1018044"/>
                  </a:lnTo>
                  <a:lnTo>
                    <a:pt x="1005471" y="12572"/>
                  </a:lnTo>
                  <a:lnTo>
                    <a:pt x="1012025" y="7192"/>
                  </a:lnTo>
                  <a:lnTo>
                    <a:pt x="1019401" y="3250"/>
                  </a:lnTo>
                  <a:lnTo>
                    <a:pt x="1027385" y="825"/>
                  </a:lnTo>
                  <a:lnTo>
                    <a:pt x="1035761" y="0"/>
                  </a:lnTo>
                  <a:lnTo>
                    <a:pt x="1044150" y="825"/>
                  </a:lnTo>
                  <a:lnTo>
                    <a:pt x="1052155" y="3250"/>
                  </a:lnTo>
                  <a:lnTo>
                    <a:pt x="1059536" y="7192"/>
                  </a:lnTo>
                  <a:lnTo>
                    <a:pt x="1066050" y="12572"/>
                  </a:lnTo>
                  <a:lnTo>
                    <a:pt x="1096340" y="42862"/>
                  </a:lnTo>
                  <a:lnTo>
                    <a:pt x="1035761" y="42862"/>
                  </a:lnTo>
                  <a:lnTo>
                    <a:pt x="1005471" y="73151"/>
                  </a:lnTo>
                  <a:lnTo>
                    <a:pt x="1035761" y="103441"/>
                  </a:lnTo>
                  <a:lnTo>
                    <a:pt x="0" y="1139225"/>
                  </a:lnTo>
                  <a:close/>
                </a:path>
                <a:path w="3010535" h="1957070">
                  <a:moveTo>
                    <a:pt x="1035761" y="103441"/>
                  </a:moveTo>
                  <a:lnTo>
                    <a:pt x="1005471" y="73151"/>
                  </a:lnTo>
                  <a:lnTo>
                    <a:pt x="1035761" y="42862"/>
                  </a:lnTo>
                  <a:lnTo>
                    <a:pt x="1066050" y="73151"/>
                  </a:lnTo>
                  <a:lnTo>
                    <a:pt x="1035761" y="103441"/>
                  </a:lnTo>
                  <a:close/>
                </a:path>
                <a:path w="3010535" h="1957070">
                  <a:moveTo>
                    <a:pt x="3010245" y="1956727"/>
                  </a:moveTo>
                  <a:lnTo>
                    <a:pt x="2889086" y="1956727"/>
                  </a:lnTo>
                  <a:lnTo>
                    <a:pt x="1035761" y="103441"/>
                  </a:lnTo>
                  <a:lnTo>
                    <a:pt x="1066050" y="73151"/>
                  </a:lnTo>
                  <a:lnTo>
                    <a:pt x="1035761" y="42862"/>
                  </a:lnTo>
                  <a:lnTo>
                    <a:pt x="1096340" y="42862"/>
                  </a:lnTo>
                  <a:lnTo>
                    <a:pt x="3010245" y="1956727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6164" y="8901775"/>
              <a:ext cx="2799715" cy="1385570"/>
            </a:xfrm>
            <a:custGeom>
              <a:avLst/>
              <a:gdLst/>
              <a:ahLst/>
              <a:cxnLst/>
              <a:rect l="l" t="t" r="r" b="b"/>
              <a:pathLst>
                <a:path w="2799715" h="1385570">
                  <a:moveTo>
                    <a:pt x="121160" y="1385224"/>
                  </a:moveTo>
                  <a:lnTo>
                    <a:pt x="0" y="1385224"/>
                  </a:lnTo>
                  <a:lnTo>
                    <a:pt x="1369176" y="12572"/>
                  </a:lnTo>
                  <a:lnTo>
                    <a:pt x="1375732" y="7233"/>
                  </a:lnTo>
                  <a:lnTo>
                    <a:pt x="1383119" y="3286"/>
                  </a:lnTo>
                  <a:lnTo>
                    <a:pt x="1391130" y="839"/>
                  </a:lnTo>
                  <a:lnTo>
                    <a:pt x="1399561" y="0"/>
                  </a:lnTo>
                  <a:lnTo>
                    <a:pt x="1407992" y="839"/>
                  </a:lnTo>
                  <a:lnTo>
                    <a:pt x="1416004" y="3286"/>
                  </a:lnTo>
                  <a:lnTo>
                    <a:pt x="1423390" y="7233"/>
                  </a:lnTo>
                  <a:lnTo>
                    <a:pt x="1429946" y="12572"/>
                  </a:lnTo>
                  <a:lnTo>
                    <a:pt x="1460158" y="42862"/>
                  </a:lnTo>
                  <a:lnTo>
                    <a:pt x="1399561" y="42862"/>
                  </a:lnTo>
                  <a:lnTo>
                    <a:pt x="1369176" y="73151"/>
                  </a:lnTo>
                  <a:lnTo>
                    <a:pt x="1399561" y="103613"/>
                  </a:lnTo>
                  <a:lnTo>
                    <a:pt x="121160" y="1385224"/>
                  </a:lnTo>
                  <a:close/>
                </a:path>
                <a:path w="2799715" h="1385570">
                  <a:moveTo>
                    <a:pt x="1399561" y="103613"/>
                  </a:moveTo>
                  <a:lnTo>
                    <a:pt x="1369176" y="73151"/>
                  </a:lnTo>
                  <a:lnTo>
                    <a:pt x="1399561" y="42862"/>
                  </a:lnTo>
                  <a:lnTo>
                    <a:pt x="1429946" y="73151"/>
                  </a:lnTo>
                  <a:lnTo>
                    <a:pt x="1399561" y="103613"/>
                  </a:lnTo>
                  <a:close/>
                </a:path>
                <a:path w="2799715" h="1385570">
                  <a:moveTo>
                    <a:pt x="2799087" y="1385224"/>
                  </a:moveTo>
                  <a:lnTo>
                    <a:pt x="2677928" y="1385224"/>
                  </a:lnTo>
                  <a:lnTo>
                    <a:pt x="1399561" y="103613"/>
                  </a:lnTo>
                  <a:lnTo>
                    <a:pt x="1429946" y="73151"/>
                  </a:lnTo>
                  <a:lnTo>
                    <a:pt x="1399561" y="42862"/>
                  </a:lnTo>
                  <a:lnTo>
                    <a:pt x="1460158" y="42862"/>
                  </a:lnTo>
                  <a:lnTo>
                    <a:pt x="2799087" y="1385224"/>
                  </a:lnTo>
                  <a:close/>
                </a:path>
              </a:pathLst>
            </a:custGeom>
            <a:solidFill>
              <a:srgbClr val="879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5876" y="9258300"/>
            <a:ext cx="2771774" cy="9620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08" y="0"/>
            <a:ext cx="2116522" cy="167131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43200" y="277978"/>
            <a:ext cx="148590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409" dirty="0"/>
              <a:t>Broad</a:t>
            </a:r>
            <a:r>
              <a:rPr sz="7000" spc="-1125" dirty="0"/>
              <a:t> </a:t>
            </a:r>
            <a:r>
              <a:rPr sz="7000" spc="-315" dirty="0"/>
              <a:t>overview</a:t>
            </a:r>
            <a:r>
              <a:rPr sz="7000" spc="-1120" dirty="0"/>
              <a:t> </a:t>
            </a:r>
            <a:r>
              <a:rPr sz="7000" spc="75" dirty="0"/>
              <a:t>of</a:t>
            </a:r>
            <a:r>
              <a:rPr sz="7000" spc="-1125" dirty="0"/>
              <a:t> </a:t>
            </a:r>
            <a:r>
              <a:rPr sz="7000" spc="-35" dirty="0"/>
              <a:t>the</a:t>
            </a:r>
            <a:r>
              <a:rPr sz="7000" spc="-1120" dirty="0"/>
              <a:t> </a:t>
            </a:r>
            <a:r>
              <a:rPr sz="7000" spc="-360" dirty="0"/>
              <a:t>webinar</a:t>
            </a:r>
            <a:endParaRPr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830" y="2517728"/>
            <a:ext cx="152400" cy="152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75"/>
              </a:spcBef>
            </a:pPr>
            <a:r>
              <a:rPr spc="-225" dirty="0"/>
              <a:t>The</a:t>
            </a:r>
            <a:r>
              <a:rPr spc="-605" dirty="0"/>
              <a:t> </a:t>
            </a:r>
            <a:r>
              <a:rPr spc="-95" dirty="0"/>
              <a:t>moderator</a:t>
            </a:r>
            <a:r>
              <a:rPr spc="-600" dirty="0"/>
              <a:t> </a:t>
            </a:r>
            <a:r>
              <a:rPr spc="-35" dirty="0"/>
              <a:t>will</a:t>
            </a:r>
            <a:r>
              <a:rPr spc="-600" dirty="0"/>
              <a:t> </a:t>
            </a:r>
            <a:r>
              <a:rPr spc="-165" dirty="0"/>
              <a:t>kick</a:t>
            </a:r>
            <a:r>
              <a:rPr spc="-600" dirty="0"/>
              <a:t> </a:t>
            </a:r>
            <a:r>
              <a:rPr spc="155" dirty="0"/>
              <a:t>off</a:t>
            </a:r>
            <a:r>
              <a:rPr spc="-600" dirty="0"/>
              <a:t> </a:t>
            </a:r>
            <a:r>
              <a:rPr dirty="0"/>
              <a:t>the</a:t>
            </a:r>
            <a:r>
              <a:rPr spc="-605" dirty="0"/>
              <a:t> </a:t>
            </a:r>
            <a:r>
              <a:rPr spc="-270" dirty="0"/>
              <a:t>session</a:t>
            </a:r>
            <a:r>
              <a:rPr spc="-600" dirty="0"/>
              <a:t> </a:t>
            </a:r>
            <a:r>
              <a:rPr dirty="0"/>
              <a:t>with</a:t>
            </a:r>
            <a:r>
              <a:rPr spc="-600" dirty="0"/>
              <a:t> </a:t>
            </a:r>
            <a:r>
              <a:rPr spc="-165" dirty="0"/>
              <a:t>a</a:t>
            </a:r>
            <a:r>
              <a:rPr spc="-600" dirty="0"/>
              <a:t> </a:t>
            </a:r>
            <a:r>
              <a:rPr spc="-125" dirty="0"/>
              <a:t>broad</a:t>
            </a:r>
            <a:r>
              <a:rPr spc="-600" dirty="0"/>
              <a:t> </a:t>
            </a:r>
            <a:r>
              <a:rPr spc="-150" dirty="0"/>
              <a:t>overview</a:t>
            </a:r>
            <a:r>
              <a:rPr spc="-600" dirty="0"/>
              <a:t> </a:t>
            </a:r>
            <a:r>
              <a:rPr spc="150" dirty="0"/>
              <a:t>of</a:t>
            </a:r>
            <a:r>
              <a:rPr spc="-605" dirty="0"/>
              <a:t> </a:t>
            </a:r>
            <a:r>
              <a:rPr dirty="0"/>
              <a:t>the</a:t>
            </a:r>
            <a:r>
              <a:rPr spc="-600" dirty="0"/>
              <a:t> </a:t>
            </a:r>
            <a:r>
              <a:rPr spc="-95" dirty="0"/>
              <a:t>webinar, </a:t>
            </a:r>
            <a:r>
              <a:rPr dirty="0"/>
              <a:t>the</a:t>
            </a:r>
            <a:r>
              <a:rPr spc="-610" dirty="0"/>
              <a:t> </a:t>
            </a:r>
            <a:r>
              <a:rPr spc="-200" dirty="0"/>
              <a:t>specific</a:t>
            </a:r>
            <a:r>
              <a:rPr spc="-605" dirty="0"/>
              <a:t> </a:t>
            </a:r>
            <a:r>
              <a:rPr spc="-175" dirty="0"/>
              <a:t>objectives</a:t>
            </a:r>
            <a:r>
              <a:rPr spc="-605" dirty="0"/>
              <a:t> </a:t>
            </a:r>
            <a:r>
              <a:rPr spc="85" dirty="0"/>
              <a:t>for</a:t>
            </a:r>
            <a:r>
              <a:rPr spc="-605" dirty="0"/>
              <a:t> </a:t>
            </a:r>
            <a:r>
              <a:rPr spc="-95" dirty="0"/>
              <a:t>this</a:t>
            </a:r>
            <a:r>
              <a:rPr spc="-605" dirty="0"/>
              <a:t> </a:t>
            </a:r>
            <a:r>
              <a:rPr spc="-285" dirty="0"/>
              <a:t>session,</a:t>
            </a:r>
            <a:r>
              <a:rPr spc="-605" dirty="0"/>
              <a:t> </a:t>
            </a:r>
            <a:r>
              <a:rPr spc="-165" dirty="0"/>
              <a:t>and</a:t>
            </a:r>
            <a:r>
              <a:rPr spc="-605" dirty="0"/>
              <a:t> </a:t>
            </a:r>
            <a:r>
              <a:rPr spc="-165" dirty="0"/>
              <a:t>a</a:t>
            </a:r>
            <a:r>
              <a:rPr spc="-605" dirty="0"/>
              <a:t> </a:t>
            </a:r>
            <a:r>
              <a:rPr spc="-165" dirty="0"/>
              <a:t>quick</a:t>
            </a:r>
            <a:r>
              <a:rPr spc="-610" dirty="0"/>
              <a:t> </a:t>
            </a:r>
            <a:r>
              <a:rPr spc="-210" dirty="0"/>
              <a:t>run-</a:t>
            </a:r>
            <a:r>
              <a:rPr spc="-70" dirty="0"/>
              <a:t>through</a:t>
            </a:r>
            <a:r>
              <a:rPr spc="-605" dirty="0"/>
              <a:t> </a:t>
            </a:r>
            <a:r>
              <a:rPr spc="150" dirty="0"/>
              <a:t>of</a:t>
            </a:r>
            <a:r>
              <a:rPr spc="-605" dirty="0"/>
              <a:t> </a:t>
            </a:r>
            <a:r>
              <a:rPr spc="-40" dirty="0"/>
              <a:t>how</a:t>
            </a:r>
            <a:r>
              <a:rPr spc="-605" dirty="0"/>
              <a:t> </a:t>
            </a:r>
            <a:r>
              <a:rPr spc="-25" dirty="0"/>
              <a:t>the </a:t>
            </a:r>
            <a:r>
              <a:rPr spc="-270" dirty="0"/>
              <a:t>session</a:t>
            </a:r>
            <a:r>
              <a:rPr spc="-610" dirty="0"/>
              <a:t> </a:t>
            </a:r>
            <a:r>
              <a:rPr spc="-35" dirty="0"/>
              <a:t>will</a:t>
            </a:r>
            <a:r>
              <a:rPr spc="-610" dirty="0"/>
              <a:t> </a:t>
            </a:r>
            <a:r>
              <a:rPr spc="-20" dirty="0"/>
              <a:t>run.</a:t>
            </a:r>
          </a:p>
          <a:p>
            <a:pPr marL="12700">
              <a:lnSpc>
                <a:spcPts val="3945"/>
              </a:lnSpc>
            </a:pPr>
            <a:r>
              <a:rPr spc="-220" dirty="0"/>
              <a:t>The</a:t>
            </a:r>
            <a:r>
              <a:rPr spc="-595" dirty="0"/>
              <a:t> </a:t>
            </a:r>
            <a:r>
              <a:rPr b="1" spc="-225" dirty="0">
                <a:latin typeface="Arial"/>
                <a:cs typeface="Arial"/>
              </a:rPr>
              <a:t>objectives</a:t>
            </a:r>
            <a:r>
              <a:rPr b="1" spc="-640" dirty="0">
                <a:latin typeface="Arial"/>
                <a:cs typeface="Arial"/>
              </a:rPr>
              <a:t> </a:t>
            </a:r>
            <a:r>
              <a:rPr spc="155" dirty="0"/>
              <a:t>of</a:t>
            </a:r>
            <a:r>
              <a:rPr spc="-595" dirty="0"/>
              <a:t> </a:t>
            </a:r>
            <a:r>
              <a:rPr dirty="0"/>
              <a:t>the</a:t>
            </a:r>
            <a:r>
              <a:rPr spc="-595" dirty="0"/>
              <a:t> </a:t>
            </a:r>
            <a:r>
              <a:rPr spc="-265" dirty="0"/>
              <a:t>session</a:t>
            </a:r>
            <a:r>
              <a:rPr spc="-595" dirty="0"/>
              <a:t> </a:t>
            </a:r>
            <a:r>
              <a:rPr spc="-155" dirty="0"/>
              <a:t>are</a:t>
            </a:r>
            <a:r>
              <a:rPr spc="-595" dirty="0"/>
              <a:t> </a:t>
            </a:r>
            <a:r>
              <a:rPr spc="185" dirty="0"/>
              <a:t>to</a:t>
            </a:r>
            <a:r>
              <a:rPr spc="-595" dirty="0"/>
              <a:t> </a:t>
            </a:r>
            <a:r>
              <a:rPr spc="-125" dirty="0"/>
              <a:t>explore</a:t>
            </a:r>
            <a:r>
              <a:rPr spc="-595" dirty="0"/>
              <a:t> </a:t>
            </a:r>
            <a:r>
              <a:rPr spc="-45" dirty="0"/>
              <a:t>how</a:t>
            </a:r>
            <a:r>
              <a:rPr spc="-595" dirty="0"/>
              <a:t> </a:t>
            </a:r>
            <a:r>
              <a:rPr spc="185" dirty="0"/>
              <a:t>to</a:t>
            </a:r>
            <a:r>
              <a:rPr spc="-595" dirty="0"/>
              <a:t> </a:t>
            </a:r>
            <a:r>
              <a:rPr spc="-155" dirty="0"/>
              <a:t>streamline</a:t>
            </a:r>
            <a:r>
              <a:rPr spc="-595" dirty="0"/>
              <a:t> </a:t>
            </a:r>
            <a:r>
              <a:rPr spc="-300" dirty="0"/>
              <a:t>EIDM</a:t>
            </a:r>
          </a:p>
          <a:p>
            <a:pPr marL="12700" marR="267970" algn="just">
              <a:lnSpc>
                <a:spcPts val="4280"/>
              </a:lnSpc>
              <a:spcBef>
                <a:spcPts val="315"/>
              </a:spcBef>
            </a:pPr>
            <a:r>
              <a:rPr spc="-335" dirty="0"/>
              <a:t>processes</a:t>
            </a:r>
            <a:r>
              <a:rPr spc="65" dirty="0"/>
              <a:t> </a:t>
            </a:r>
            <a:r>
              <a:rPr spc="-170" dirty="0"/>
              <a:t>relating</a:t>
            </a:r>
            <a:r>
              <a:rPr spc="-95" dirty="0"/>
              <a:t> </a:t>
            </a:r>
            <a:r>
              <a:rPr dirty="0"/>
              <a:t>to</a:t>
            </a:r>
            <a:r>
              <a:rPr spc="-160" dirty="0"/>
              <a:t> </a:t>
            </a:r>
            <a:r>
              <a:rPr spc="-280" dirty="0"/>
              <a:t>evidence</a:t>
            </a:r>
            <a:r>
              <a:rPr spc="15" dirty="0"/>
              <a:t> </a:t>
            </a:r>
            <a:r>
              <a:rPr spc="-254" dirty="0"/>
              <a:t>producers,</a:t>
            </a:r>
            <a:r>
              <a:rPr spc="20" dirty="0"/>
              <a:t> </a:t>
            </a:r>
            <a:r>
              <a:rPr spc="-195" dirty="0"/>
              <a:t>intermediaries</a:t>
            </a:r>
            <a:r>
              <a:rPr spc="15" dirty="0"/>
              <a:t> </a:t>
            </a:r>
            <a:r>
              <a:rPr spc="-425" dirty="0"/>
              <a:t>and</a:t>
            </a:r>
            <a:r>
              <a:rPr spc="160" dirty="0"/>
              <a:t> </a:t>
            </a:r>
            <a:r>
              <a:rPr spc="-385" dirty="0"/>
              <a:t>users;</a:t>
            </a:r>
            <a:r>
              <a:rPr spc="120" dirty="0"/>
              <a:t> </a:t>
            </a:r>
            <a:r>
              <a:rPr spc="-10" dirty="0"/>
              <a:t>identify </a:t>
            </a:r>
            <a:r>
              <a:rPr spc="-120" dirty="0"/>
              <a:t>potential</a:t>
            </a:r>
            <a:r>
              <a:rPr spc="-150" dirty="0"/>
              <a:t> </a:t>
            </a:r>
            <a:r>
              <a:rPr spc="-160" dirty="0"/>
              <a:t>transformations</a:t>
            </a:r>
            <a:r>
              <a:rPr spc="-95" dirty="0"/>
              <a:t> </a:t>
            </a:r>
            <a:r>
              <a:rPr spc="-125" dirty="0"/>
              <a:t>within</a:t>
            </a:r>
            <a:r>
              <a:rPr spc="10" dirty="0"/>
              <a:t> </a:t>
            </a:r>
            <a:r>
              <a:rPr spc="-265" dirty="0"/>
              <a:t>these</a:t>
            </a:r>
            <a:r>
              <a:rPr spc="10" dirty="0"/>
              <a:t> </a:t>
            </a:r>
            <a:r>
              <a:rPr spc="-335" dirty="0"/>
              <a:t>processes</a:t>
            </a:r>
            <a:r>
              <a:rPr spc="70" dirty="0"/>
              <a:t> </a:t>
            </a:r>
            <a:r>
              <a:rPr spc="-425" dirty="0"/>
              <a:t>and</a:t>
            </a:r>
            <a:r>
              <a:rPr spc="160" dirty="0"/>
              <a:t> </a:t>
            </a:r>
            <a:r>
              <a:rPr spc="-229" dirty="0"/>
              <a:t>connect</a:t>
            </a:r>
            <a:r>
              <a:rPr spc="10" dirty="0"/>
              <a:t> </a:t>
            </a:r>
            <a:r>
              <a:rPr spc="-335" dirty="0"/>
              <a:t>processes</a:t>
            </a:r>
            <a:r>
              <a:rPr spc="70" dirty="0"/>
              <a:t> </a:t>
            </a:r>
            <a:r>
              <a:rPr spc="160" dirty="0"/>
              <a:t>to </a:t>
            </a:r>
            <a:r>
              <a:rPr spc="-35" dirty="0"/>
              <a:t>impacts</a:t>
            </a:r>
          </a:p>
          <a:p>
            <a:pPr marL="12700">
              <a:lnSpc>
                <a:spcPts val="3945"/>
              </a:lnSpc>
            </a:pPr>
            <a:r>
              <a:rPr spc="-100" dirty="0"/>
              <a:t>Introduction</a:t>
            </a:r>
            <a:r>
              <a:rPr spc="-590" dirty="0"/>
              <a:t> </a:t>
            </a:r>
            <a:r>
              <a:rPr spc="150" dirty="0"/>
              <a:t>of</a:t>
            </a:r>
            <a:r>
              <a:rPr spc="-590" dirty="0"/>
              <a:t> </a:t>
            </a:r>
            <a:r>
              <a:rPr spc="-180" dirty="0"/>
              <a:t>panellists</a:t>
            </a:r>
            <a:r>
              <a:rPr spc="-590" dirty="0"/>
              <a:t> </a:t>
            </a:r>
            <a:r>
              <a:rPr spc="-165" dirty="0"/>
              <a:t>and</a:t>
            </a:r>
            <a:r>
              <a:rPr spc="-590" dirty="0"/>
              <a:t> </a:t>
            </a:r>
            <a:r>
              <a:rPr spc="-80" dirty="0"/>
              <a:t>setting</a:t>
            </a:r>
            <a:r>
              <a:rPr spc="-590" dirty="0"/>
              <a:t> </a:t>
            </a:r>
            <a:r>
              <a:rPr dirty="0"/>
              <a:t>the</a:t>
            </a:r>
            <a:r>
              <a:rPr spc="-590" dirty="0"/>
              <a:t> </a:t>
            </a:r>
            <a:r>
              <a:rPr spc="-260" dirty="0"/>
              <a:t>scene</a:t>
            </a:r>
            <a:r>
              <a:rPr spc="-590" dirty="0"/>
              <a:t> </a:t>
            </a:r>
            <a:r>
              <a:rPr dirty="0"/>
              <a:t>with</a:t>
            </a:r>
            <a:r>
              <a:rPr spc="-590" dirty="0"/>
              <a:t> </a:t>
            </a:r>
            <a:r>
              <a:rPr spc="-100" dirty="0"/>
              <a:t>initial</a:t>
            </a:r>
            <a:r>
              <a:rPr spc="-590" dirty="0"/>
              <a:t> </a:t>
            </a:r>
            <a:r>
              <a:rPr spc="-25" dirty="0"/>
              <a:t>comments.</a:t>
            </a:r>
          </a:p>
          <a:p>
            <a:pPr marL="12700">
              <a:lnSpc>
                <a:spcPts val="4275"/>
              </a:lnSpc>
            </a:pPr>
            <a:r>
              <a:rPr spc="-35" dirty="0"/>
              <a:t>A</a:t>
            </a:r>
            <a:r>
              <a:rPr spc="-595" dirty="0"/>
              <a:t> </a:t>
            </a:r>
            <a:r>
              <a:rPr spc="-170" dirty="0"/>
              <a:t>panel</a:t>
            </a:r>
            <a:r>
              <a:rPr spc="-590" dirty="0"/>
              <a:t> </a:t>
            </a:r>
            <a:r>
              <a:rPr spc="-265" dirty="0"/>
              <a:t>discussion,</a:t>
            </a:r>
            <a:r>
              <a:rPr spc="-590" dirty="0"/>
              <a:t> </a:t>
            </a:r>
            <a:r>
              <a:rPr dirty="0"/>
              <a:t>with</a:t>
            </a:r>
            <a:r>
              <a:rPr spc="-595" dirty="0"/>
              <a:t> </a:t>
            </a:r>
            <a:r>
              <a:rPr dirty="0"/>
              <a:t>the</a:t>
            </a:r>
            <a:r>
              <a:rPr spc="-590" dirty="0"/>
              <a:t> </a:t>
            </a:r>
            <a:r>
              <a:rPr spc="-95" dirty="0"/>
              <a:t>moderator</a:t>
            </a:r>
            <a:r>
              <a:rPr spc="-590" dirty="0"/>
              <a:t> </a:t>
            </a:r>
            <a:r>
              <a:rPr spc="-175" dirty="0"/>
              <a:t>posing</a:t>
            </a:r>
            <a:r>
              <a:rPr spc="-595" dirty="0"/>
              <a:t> </a:t>
            </a:r>
            <a:r>
              <a:rPr spc="-170" dirty="0"/>
              <a:t>questions</a:t>
            </a:r>
            <a:r>
              <a:rPr spc="-590" dirty="0"/>
              <a:t> </a:t>
            </a:r>
            <a:r>
              <a:rPr spc="-165" dirty="0"/>
              <a:t>and</a:t>
            </a:r>
            <a:r>
              <a:rPr spc="-590" dirty="0"/>
              <a:t> </a:t>
            </a:r>
            <a:r>
              <a:rPr spc="-10" dirty="0"/>
              <a:t>facilitating</a:t>
            </a:r>
          </a:p>
          <a:p>
            <a:pPr marL="12700" marR="442595">
              <a:lnSpc>
                <a:spcPts val="4280"/>
              </a:lnSpc>
              <a:spcBef>
                <a:spcPts val="310"/>
              </a:spcBef>
            </a:pPr>
            <a:r>
              <a:rPr spc="-165" dirty="0"/>
              <a:t>a</a:t>
            </a:r>
            <a:r>
              <a:rPr spc="-590" dirty="0"/>
              <a:t> </a:t>
            </a:r>
            <a:r>
              <a:rPr spc="-254" dirty="0"/>
              <a:t>discussion</a:t>
            </a:r>
            <a:r>
              <a:rPr spc="-590" dirty="0"/>
              <a:t> </a:t>
            </a:r>
            <a:r>
              <a:rPr spc="-120" dirty="0"/>
              <a:t>initially</a:t>
            </a:r>
            <a:r>
              <a:rPr spc="-590" dirty="0"/>
              <a:t> </a:t>
            </a:r>
            <a:r>
              <a:rPr spc="-155" dirty="0"/>
              <a:t>amongst</a:t>
            </a:r>
            <a:r>
              <a:rPr spc="-590" dirty="0"/>
              <a:t> </a:t>
            </a:r>
            <a:r>
              <a:rPr spc="-200" dirty="0"/>
              <a:t>panellists,</a:t>
            </a:r>
            <a:r>
              <a:rPr spc="-585" dirty="0"/>
              <a:t> </a:t>
            </a:r>
            <a:r>
              <a:rPr spc="-165" dirty="0"/>
              <a:t>and</a:t>
            </a:r>
            <a:r>
              <a:rPr spc="-590" dirty="0"/>
              <a:t> </a:t>
            </a:r>
            <a:r>
              <a:rPr spc="-45" dirty="0"/>
              <a:t>then</a:t>
            </a:r>
            <a:r>
              <a:rPr spc="-590" dirty="0"/>
              <a:t> </a:t>
            </a:r>
            <a:r>
              <a:rPr dirty="0"/>
              <a:t>with</a:t>
            </a:r>
            <a:r>
              <a:rPr spc="-590" dirty="0"/>
              <a:t> </a:t>
            </a:r>
            <a:r>
              <a:rPr dirty="0"/>
              <a:t>the</a:t>
            </a:r>
            <a:r>
              <a:rPr spc="-590" dirty="0"/>
              <a:t> </a:t>
            </a:r>
            <a:r>
              <a:rPr spc="-220" dirty="0"/>
              <a:t>audience</a:t>
            </a:r>
            <a:r>
              <a:rPr spc="-585" dirty="0"/>
              <a:t> </a:t>
            </a:r>
            <a:r>
              <a:rPr spc="-315" dirty="0"/>
              <a:t>as</a:t>
            </a:r>
            <a:r>
              <a:rPr spc="-590" dirty="0"/>
              <a:t> </a:t>
            </a:r>
            <a:r>
              <a:rPr spc="-20" dirty="0"/>
              <a:t>well. </a:t>
            </a:r>
            <a:r>
              <a:rPr spc="-254" dirty="0"/>
              <a:t>Closing:</a:t>
            </a:r>
            <a:r>
              <a:rPr spc="-610" dirty="0"/>
              <a:t> </a:t>
            </a:r>
            <a:r>
              <a:rPr spc="-275" dirty="0"/>
              <a:t>Chair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830" y="4146503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830" y="6318203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830" y="6861128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830" y="7946977"/>
            <a:ext cx="152400" cy="1523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8330272"/>
            <a:ext cx="4675505" cy="1957070"/>
            <a:chOff x="0" y="8330272"/>
            <a:chExt cx="4675505" cy="1957070"/>
          </a:xfrm>
        </p:grpSpPr>
        <p:sp>
          <p:nvSpPr>
            <p:cNvPr id="9" name="object 9"/>
            <p:cNvSpPr/>
            <p:nvPr/>
          </p:nvSpPr>
          <p:spPr>
            <a:xfrm>
              <a:off x="0" y="8330272"/>
              <a:ext cx="3010535" cy="1957070"/>
            </a:xfrm>
            <a:custGeom>
              <a:avLst/>
              <a:gdLst/>
              <a:ahLst/>
              <a:cxnLst/>
              <a:rect l="l" t="t" r="r" b="b"/>
              <a:pathLst>
                <a:path w="3010535" h="1957070">
                  <a:moveTo>
                    <a:pt x="0" y="1139225"/>
                  </a:moveTo>
                  <a:lnTo>
                    <a:pt x="0" y="1018044"/>
                  </a:lnTo>
                  <a:lnTo>
                    <a:pt x="1005471" y="12572"/>
                  </a:lnTo>
                  <a:lnTo>
                    <a:pt x="1012025" y="7192"/>
                  </a:lnTo>
                  <a:lnTo>
                    <a:pt x="1019401" y="3250"/>
                  </a:lnTo>
                  <a:lnTo>
                    <a:pt x="1027385" y="825"/>
                  </a:lnTo>
                  <a:lnTo>
                    <a:pt x="1035761" y="0"/>
                  </a:lnTo>
                  <a:lnTo>
                    <a:pt x="1044150" y="825"/>
                  </a:lnTo>
                  <a:lnTo>
                    <a:pt x="1052155" y="3250"/>
                  </a:lnTo>
                  <a:lnTo>
                    <a:pt x="1059536" y="7192"/>
                  </a:lnTo>
                  <a:lnTo>
                    <a:pt x="1066050" y="12572"/>
                  </a:lnTo>
                  <a:lnTo>
                    <a:pt x="1096340" y="42862"/>
                  </a:lnTo>
                  <a:lnTo>
                    <a:pt x="1035761" y="42862"/>
                  </a:lnTo>
                  <a:lnTo>
                    <a:pt x="1005471" y="73151"/>
                  </a:lnTo>
                  <a:lnTo>
                    <a:pt x="1035761" y="103441"/>
                  </a:lnTo>
                  <a:lnTo>
                    <a:pt x="0" y="1139225"/>
                  </a:lnTo>
                  <a:close/>
                </a:path>
                <a:path w="3010535" h="1957070">
                  <a:moveTo>
                    <a:pt x="1035761" y="103441"/>
                  </a:moveTo>
                  <a:lnTo>
                    <a:pt x="1005471" y="73151"/>
                  </a:lnTo>
                  <a:lnTo>
                    <a:pt x="1035761" y="42862"/>
                  </a:lnTo>
                  <a:lnTo>
                    <a:pt x="1066050" y="73151"/>
                  </a:lnTo>
                  <a:lnTo>
                    <a:pt x="1035761" y="103441"/>
                  </a:lnTo>
                  <a:close/>
                </a:path>
                <a:path w="3010535" h="1957070">
                  <a:moveTo>
                    <a:pt x="3010245" y="1956727"/>
                  </a:moveTo>
                  <a:lnTo>
                    <a:pt x="2889086" y="1956727"/>
                  </a:lnTo>
                  <a:lnTo>
                    <a:pt x="1035761" y="103441"/>
                  </a:lnTo>
                  <a:lnTo>
                    <a:pt x="1066050" y="73151"/>
                  </a:lnTo>
                  <a:lnTo>
                    <a:pt x="1035761" y="42862"/>
                  </a:lnTo>
                  <a:lnTo>
                    <a:pt x="1096340" y="42862"/>
                  </a:lnTo>
                  <a:lnTo>
                    <a:pt x="3010245" y="1956727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6164" y="8901775"/>
              <a:ext cx="2799715" cy="1385570"/>
            </a:xfrm>
            <a:custGeom>
              <a:avLst/>
              <a:gdLst/>
              <a:ahLst/>
              <a:cxnLst/>
              <a:rect l="l" t="t" r="r" b="b"/>
              <a:pathLst>
                <a:path w="2799715" h="1385570">
                  <a:moveTo>
                    <a:pt x="121160" y="1385224"/>
                  </a:moveTo>
                  <a:lnTo>
                    <a:pt x="0" y="1385224"/>
                  </a:lnTo>
                  <a:lnTo>
                    <a:pt x="1369176" y="12572"/>
                  </a:lnTo>
                  <a:lnTo>
                    <a:pt x="1375732" y="7233"/>
                  </a:lnTo>
                  <a:lnTo>
                    <a:pt x="1383119" y="3286"/>
                  </a:lnTo>
                  <a:lnTo>
                    <a:pt x="1391130" y="839"/>
                  </a:lnTo>
                  <a:lnTo>
                    <a:pt x="1399561" y="0"/>
                  </a:lnTo>
                  <a:lnTo>
                    <a:pt x="1407992" y="839"/>
                  </a:lnTo>
                  <a:lnTo>
                    <a:pt x="1416004" y="3286"/>
                  </a:lnTo>
                  <a:lnTo>
                    <a:pt x="1423390" y="7233"/>
                  </a:lnTo>
                  <a:lnTo>
                    <a:pt x="1429946" y="12572"/>
                  </a:lnTo>
                  <a:lnTo>
                    <a:pt x="1460158" y="42862"/>
                  </a:lnTo>
                  <a:lnTo>
                    <a:pt x="1399561" y="42862"/>
                  </a:lnTo>
                  <a:lnTo>
                    <a:pt x="1369176" y="73151"/>
                  </a:lnTo>
                  <a:lnTo>
                    <a:pt x="1399561" y="103613"/>
                  </a:lnTo>
                  <a:lnTo>
                    <a:pt x="121160" y="1385224"/>
                  </a:lnTo>
                  <a:close/>
                </a:path>
                <a:path w="2799715" h="1385570">
                  <a:moveTo>
                    <a:pt x="1399561" y="103613"/>
                  </a:moveTo>
                  <a:lnTo>
                    <a:pt x="1369176" y="73151"/>
                  </a:lnTo>
                  <a:lnTo>
                    <a:pt x="1399561" y="42862"/>
                  </a:lnTo>
                  <a:lnTo>
                    <a:pt x="1429946" y="73151"/>
                  </a:lnTo>
                  <a:lnTo>
                    <a:pt x="1399561" y="103613"/>
                  </a:lnTo>
                  <a:close/>
                </a:path>
                <a:path w="2799715" h="1385570">
                  <a:moveTo>
                    <a:pt x="2799087" y="1385224"/>
                  </a:moveTo>
                  <a:lnTo>
                    <a:pt x="2677928" y="1385224"/>
                  </a:lnTo>
                  <a:lnTo>
                    <a:pt x="1399561" y="103613"/>
                  </a:lnTo>
                  <a:lnTo>
                    <a:pt x="1429946" y="73151"/>
                  </a:lnTo>
                  <a:lnTo>
                    <a:pt x="1399561" y="42862"/>
                  </a:lnTo>
                  <a:lnTo>
                    <a:pt x="1460158" y="42862"/>
                  </a:lnTo>
                  <a:lnTo>
                    <a:pt x="2799087" y="1385224"/>
                  </a:lnTo>
                  <a:close/>
                </a:path>
              </a:pathLst>
            </a:custGeom>
            <a:solidFill>
              <a:srgbClr val="879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5876" y="9258300"/>
            <a:ext cx="2771774" cy="9620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08" y="0"/>
            <a:ext cx="2116522" cy="167131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62200" y="310188"/>
            <a:ext cx="153466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265" dirty="0"/>
              <a:t>About</a:t>
            </a:r>
            <a:r>
              <a:rPr sz="7000" spc="-1125" dirty="0"/>
              <a:t> </a:t>
            </a:r>
            <a:r>
              <a:rPr sz="7000" spc="-35" dirty="0"/>
              <a:t>the</a:t>
            </a:r>
            <a:r>
              <a:rPr sz="7000" spc="-1120" dirty="0"/>
              <a:t> </a:t>
            </a:r>
            <a:r>
              <a:rPr sz="7000" spc="-350" dirty="0"/>
              <a:t>webinar</a:t>
            </a:r>
            <a:r>
              <a:rPr sz="7000" spc="-1120" dirty="0"/>
              <a:t> </a:t>
            </a:r>
            <a:r>
              <a:rPr sz="7000" spc="-150" dirty="0"/>
              <a:t>today</a:t>
            </a:r>
            <a:endParaRPr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30272"/>
            <a:ext cx="18278475" cy="1957070"/>
            <a:chOff x="0" y="8330272"/>
            <a:chExt cx="18278475" cy="1957070"/>
          </a:xfrm>
        </p:grpSpPr>
        <p:sp>
          <p:nvSpPr>
            <p:cNvPr id="3" name="object 3"/>
            <p:cNvSpPr/>
            <p:nvPr/>
          </p:nvSpPr>
          <p:spPr>
            <a:xfrm>
              <a:off x="0" y="8330272"/>
              <a:ext cx="3010535" cy="1957070"/>
            </a:xfrm>
            <a:custGeom>
              <a:avLst/>
              <a:gdLst/>
              <a:ahLst/>
              <a:cxnLst/>
              <a:rect l="l" t="t" r="r" b="b"/>
              <a:pathLst>
                <a:path w="3010535" h="1957070">
                  <a:moveTo>
                    <a:pt x="0" y="1139225"/>
                  </a:moveTo>
                  <a:lnTo>
                    <a:pt x="0" y="1018044"/>
                  </a:lnTo>
                  <a:lnTo>
                    <a:pt x="1005471" y="12572"/>
                  </a:lnTo>
                  <a:lnTo>
                    <a:pt x="1012025" y="7192"/>
                  </a:lnTo>
                  <a:lnTo>
                    <a:pt x="1019401" y="3250"/>
                  </a:lnTo>
                  <a:lnTo>
                    <a:pt x="1027385" y="825"/>
                  </a:lnTo>
                  <a:lnTo>
                    <a:pt x="1035761" y="0"/>
                  </a:lnTo>
                  <a:lnTo>
                    <a:pt x="1044150" y="825"/>
                  </a:lnTo>
                  <a:lnTo>
                    <a:pt x="1052155" y="3250"/>
                  </a:lnTo>
                  <a:lnTo>
                    <a:pt x="1059536" y="7192"/>
                  </a:lnTo>
                  <a:lnTo>
                    <a:pt x="1066050" y="12572"/>
                  </a:lnTo>
                  <a:lnTo>
                    <a:pt x="1096340" y="42862"/>
                  </a:lnTo>
                  <a:lnTo>
                    <a:pt x="1035761" y="42862"/>
                  </a:lnTo>
                  <a:lnTo>
                    <a:pt x="1005471" y="73151"/>
                  </a:lnTo>
                  <a:lnTo>
                    <a:pt x="1035761" y="103441"/>
                  </a:lnTo>
                  <a:lnTo>
                    <a:pt x="0" y="1139225"/>
                  </a:lnTo>
                  <a:close/>
                </a:path>
                <a:path w="3010535" h="1957070">
                  <a:moveTo>
                    <a:pt x="1035761" y="103441"/>
                  </a:moveTo>
                  <a:lnTo>
                    <a:pt x="1005471" y="73151"/>
                  </a:lnTo>
                  <a:lnTo>
                    <a:pt x="1035761" y="42862"/>
                  </a:lnTo>
                  <a:lnTo>
                    <a:pt x="1066050" y="73151"/>
                  </a:lnTo>
                  <a:lnTo>
                    <a:pt x="1035761" y="103441"/>
                  </a:lnTo>
                  <a:close/>
                </a:path>
                <a:path w="3010535" h="1957070">
                  <a:moveTo>
                    <a:pt x="3010245" y="1956727"/>
                  </a:moveTo>
                  <a:lnTo>
                    <a:pt x="2889086" y="1956727"/>
                  </a:lnTo>
                  <a:lnTo>
                    <a:pt x="1035761" y="103441"/>
                  </a:lnTo>
                  <a:lnTo>
                    <a:pt x="1066050" y="73151"/>
                  </a:lnTo>
                  <a:lnTo>
                    <a:pt x="1035761" y="42862"/>
                  </a:lnTo>
                  <a:lnTo>
                    <a:pt x="1096340" y="42862"/>
                  </a:lnTo>
                  <a:lnTo>
                    <a:pt x="3010245" y="1956727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6164" y="8901775"/>
              <a:ext cx="2799715" cy="1385570"/>
            </a:xfrm>
            <a:custGeom>
              <a:avLst/>
              <a:gdLst/>
              <a:ahLst/>
              <a:cxnLst/>
              <a:rect l="l" t="t" r="r" b="b"/>
              <a:pathLst>
                <a:path w="2799715" h="1385570">
                  <a:moveTo>
                    <a:pt x="121160" y="1385224"/>
                  </a:moveTo>
                  <a:lnTo>
                    <a:pt x="0" y="1385224"/>
                  </a:lnTo>
                  <a:lnTo>
                    <a:pt x="1369176" y="12572"/>
                  </a:lnTo>
                  <a:lnTo>
                    <a:pt x="1375732" y="7233"/>
                  </a:lnTo>
                  <a:lnTo>
                    <a:pt x="1383119" y="3286"/>
                  </a:lnTo>
                  <a:lnTo>
                    <a:pt x="1391130" y="839"/>
                  </a:lnTo>
                  <a:lnTo>
                    <a:pt x="1399561" y="0"/>
                  </a:lnTo>
                  <a:lnTo>
                    <a:pt x="1407992" y="839"/>
                  </a:lnTo>
                  <a:lnTo>
                    <a:pt x="1416004" y="3286"/>
                  </a:lnTo>
                  <a:lnTo>
                    <a:pt x="1423390" y="7233"/>
                  </a:lnTo>
                  <a:lnTo>
                    <a:pt x="1429946" y="12572"/>
                  </a:lnTo>
                  <a:lnTo>
                    <a:pt x="1460158" y="42862"/>
                  </a:lnTo>
                  <a:lnTo>
                    <a:pt x="1399561" y="42862"/>
                  </a:lnTo>
                  <a:lnTo>
                    <a:pt x="1369176" y="73151"/>
                  </a:lnTo>
                  <a:lnTo>
                    <a:pt x="1399561" y="103613"/>
                  </a:lnTo>
                  <a:lnTo>
                    <a:pt x="121160" y="1385224"/>
                  </a:lnTo>
                  <a:close/>
                </a:path>
                <a:path w="2799715" h="1385570">
                  <a:moveTo>
                    <a:pt x="1399561" y="103613"/>
                  </a:moveTo>
                  <a:lnTo>
                    <a:pt x="1369176" y="73151"/>
                  </a:lnTo>
                  <a:lnTo>
                    <a:pt x="1399561" y="42862"/>
                  </a:lnTo>
                  <a:lnTo>
                    <a:pt x="1429946" y="73151"/>
                  </a:lnTo>
                  <a:lnTo>
                    <a:pt x="1399561" y="103613"/>
                  </a:lnTo>
                  <a:close/>
                </a:path>
                <a:path w="2799715" h="1385570">
                  <a:moveTo>
                    <a:pt x="2799087" y="1385224"/>
                  </a:moveTo>
                  <a:lnTo>
                    <a:pt x="2677928" y="1385224"/>
                  </a:lnTo>
                  <a:lnTo>
                    <a:pt x="1399561" y="103613"/>
                  </a:lnTo>
                  <a:lnTo>
                    <a:pt x="1429946" y="73151"/>
                  </a:lnTo>
                  <a:lnTo>
                    <a:pt x="1399561" y="42862"/>
                  </a:lnTo>
                  <a:lnTo>
                    <a:pt x="1460158" y="42862"/>
                  </a:lnTo>
                  <a:lnTo>
                    <a:pt x="2799087" y="1385224"/>
                  </a:lnTo>
                  <a:close/>
                </a:path>
              </a:pathLst>
            </a:custGeom>
            <a:solidFill>
              <a:srgbClr val="879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6538" y="9325514"/>
              <a:ext cx="2771774" cy="96148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708" y="0"/>
            <a:ext cx="2116522" cy="165682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2452026"/>
            <a:ext cx="3611245" cy="3594100"/>
            <a:chOff x="0" y="2452026"/>
            <a:chExt cx="3611245" cy="35941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509" y="2750416"/>
              <a:ext cx="3013982" cy="3009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2452026"/>
              <a:ext cx="3611245" cy="3594100"/>
            </a:xfrm>
            <a:custGeom>
              <a:avLst/>
              <a:gdLst/>
              <a:ahLst/>
              <a:cxnLst/>
              <a:rect l="l" t="t" r="r" b="b"/>
              <a:pathLst>
                <a:path w="3611245" h="3594100">
                  <a:moveTo>
                    <a:pt x="1948626" y="12700"/>
                  </a:moveTo>
                  <a:lnTo>
                    <a:pt x="1662375" y="12700"/>
                  </a:lnTo>
                  <a:lnTo>
                    <a:pt x="1709768" y="0"/>
                  </a:lnTo>
                  <a:lnTo>
                    <a:pt x="1901233" y="0"/>
                  </a:lnTo>
                  <a:lnTo>
                    <a:pt x="1948626" y="12700"/>
                  </a:lnTo>
                  <a:close/>
                </a:path>
                <a:path w="3611245" h="3594100">
                  <a:moveTo>
                    <a:pt x="2134675" y="38100"/>
                  </a:moveTo>
                  <a:lnTo>
                    <a:pt x="1476325" y="38100"/>
                  </a:lnTo>
                  <a:lnTo>
                    <a:pt x="1568614" y="12700"/>
                  </a:lnTo>
                  <a:lnTo>
                    <a:pt x="2042386" y="12700"/>
                  </a:lnTo>
                  <a:lnTo>
                    <a:pt x="2134675" y="38100"/>
                  </a:lnTo>
                  <a:close/>
                </a:path>
                <a:path w="3611245" h="3594100">
                  <a:moveTo>
                    <a:pt x="2225366" y="3568700"/>
                  </a:moveTo>
                  <a:lnTo>
                    <a:pt x="1385634" y="3568700"/>
                  </a:lnTo>
                  <a:lnTo>
                    <a:pt x="1209548" y="3517900"/>
                  </a:lnTo>
                  <a:lnTo>
                    <a:pt x="1166722" y="3492500"/>
                  </a:lnTo>
                  <a:lnTo>
                    <a:pt x="1082613" y="3467100"/>
                  </a:lnTo>
                  <a:lnTo>
                    <a:pt x="1041363" y="3441700"/>
                  </a:lnTo>
                  <a:lnTo>
                    <a:pt x="1000669" y="3429000"/>
                  </a:lnTo>
                  <a:lnTo>
                    <a:pt x="921014" y="3378200"/>
                  </a:lnTo>
                  <a:lnTo>
                    <a:pt x="882084" y="3352800"/>
                  </a:lnTo>
                  <a:lnTo>
                    <a:pt x="843775" y="3340100"/>
                  </a:lnTo>
                  <a:lnTo>
                    <a:pt x="806100" y="3314700"/>
                  </a:lnTo>
                  <a:lnTo>
                    <a:pt x="769076" y="3289300"/>
                  </a:lnTo>
                  <a:lnTo>
                    <a:pt x="732720" y="3263900"/>
                  </a:lnTo>
                  <a:lnTo>
                    <a:pt x="697046" y="3225800"/>
                  </a:lnTo>
                  <a:lnTo>
                    <a:pt x="662070" y="3200400"/>
                  </a:lnTo>
                  <a:lnTo>
                    <a:pt x="627808" y="3175000"/>
                  </a:lnTo>
                  <a:lnTo>
                    <a:pt x="594275" y="3149600"/>
                  </a:lnTo>
                  <a:lnTo>
                    <a:pt x="561488" y="3111500"/>
                  </a:lnTo>
                  <a:lnTo>
                    <a:pt x="529463" y="3086100"/>
                  </a:lnTo>
                  <a:lnTo>
                    <a:pt x="498214" y="3048000"/>
                  </a:lnTo>
                  <a:lnTo>
                    <a:pt x="467757" y="3022600"/>
                  </a:lnTo>
                  <a:lnTo>
                    <a:pt x="438109" y="2984500"/>
                  </a:lnTo>
                  <a:lnTo>
                    <a:pt x="409286" y="2946400"/>
                  </a:lnTo>
                  <a:lnTo>
                    <a:pt x="381301" y="2921000"/>
                  </a:lnTo>
                  <a:lnTo>
                    <a:pt x="354173" y="2882900"/>
                  </a:lnTo>
                  <a:lnTo>
                    <a:pt x="327915" y="2844800"/>
                  </a:lnTo>
                  <a:lnTo>
                    <a:pt x="302545" y="2806700"/>
                  </a:lnTo>
                  <a:lnTo>
                    <a:pt x="278077" y="2768600"/>
                  </a:lnTo>
                  <a:lnTo>
                    <a:pt x="254528" y="2730500"/>
                  </a:lnTo>
                  <a:lnTo>
                    <a:pt x="231913" y="2692400"/>
                  </a:lnTo>
                  <a:lnTo>
                    <a:pt x="210247" y="2654300"/>
                  </a:lnTo>
                  <a:lnTo>
                    <a:pt x="189548" y="2616200"/>
                  </a:lnTo>
                  <a:lnTo>
                    <a:pt x="169829" y="2578100"/>
                  </a:lnTo>
                  <a:lnTo>
                    <a:pt x="151108" y="2527300"/>
                  </a:lnTo>
                  <a:lnTo>
                    <a:pt x="133400" y="2489200"/>
                  </a:lnTo>
                  <a:lnTo>
                    <a:pt x="116720" y="2451100"/>
                  </a:lnTo>
                  <a:lnTo>
                    <a:pt x="101084" y="2400300"/>
                  </a:lnTo>
                  <a:lnTo>
                    <a:pt x="86508" y="2362200"/>
                  </a:lnTo>
                  <a:lnTo>
                    <a:pt x="73008" y="2311400"/>
                  </a:lnTo>
                  <a:lnTo>
                    <a:pt x="60599" y="2273300"/>
                  </a:lnTo>
                  <a:lnTo>
                    <a:pt x="49297" y="2222500"/>
                  </a:lnTo>
                  <a:lnTo>
                    <a:pt x="39119" y="2184400"/>
                  </a:lnTo>
                  <a:lnTo>
                    <a:pt x="30079" y="2133600"/>
                  </a:lnTo>
                  <a:lnTo>
                    <a:pt x="22193" y="2095500"/>
                  </a:lnTo>
                  <a:lnTo>
                    <a:pt x="15477" y="2044700"/>
                  </a:lnTo>
                  <a:lnTo>
                    <a:pt x="9947" y="1993900"/>
                  </a:lnTo>
                  <a:lnTo>
                    <a:pt x="5619" y="1955800"/>
                  </a:lnTo>
                  <a:lnTo>
                    <a:pt x="2507" y="1905000"/>
                  </a:lnTo>
                  <a:lnTo>
                    <a:pt x="629" y="1854200"/>
                  </a:lnTo>
                  <a:lnTo>
                    <a:pt x="0" y="1803400"/>
                  </a:lnTo>
                  <a:lnTo>
                    <a:pt x="629" y="1765300"/>
                  </a:lnTo>
                  <a:lnTo>
                    <a:pt x="2507" y="1714500"/>
                  </a:lnTo>
                  <a:lnTo>
                    <a:pt x="5619" y="1663700"/>
                  </a:lnTo>
                  <a:lnTo>
                    <a:pt x="9947" y="1612900"/>
                  </a:lnTo>
                  <a:lnTo>
                    <a:pt x="15477" y="1574800"/>
                  </a:lnTo>
                  <a:lnTo>
                    <a:pt x="22193" y="1524000"/>
                  </a:lnTo>
                  <a:lnTo>
                    <a:pt x="30079" y="1473200"/>
                  </a:lnTo>
                  <a:lnTo>
                    <a:pt x="39119" y="1435100"/>
                  </a:lnTo>
                  <a:lnTo>
                    <a:pt x="49297" y="1384300"/>
                  </a:lnTo>
                  <a:lnTo>
                    <a:pt x="60599" y="1346200"/>
                  </a:lnTo>
                  <a:lnTo>
                    <a:pt x="73008" y="1295400"/>
                  </a:lnTo>
                  <a:lnTo>
                    <a:pt x="86508" y="1257300"/>
                  </a:lnTo>
                  <a:lnTo>
                    <a:pt x="101084" y="1206500"/>
                  </a:lnTo>
                  <a:lnTo>
                    <a:pt x="116720" y="1168400"/>
                  </a:lnTo>
                  <a:lnTo>
                    <a:pt x="133400" y="1130300"/>
                  </a:lnTo>
                  <a:lnTo>
                    <a:pt x="151108" y="1079500"/>
                  </a:lnTo>
                  <a:lnTo>
                    <a:pt x="169829" y="1041400"/>
                  </a:lnTo>
                  <a:lnTo>
                    <a:pt x="189548" y="1003300"/>
                  </a:lnTo>
                  <a:lnTo>
                    <a:pt x="210247" y="965200"/>
                  </a:lnTo>
                  <a:lnTo>
                    <a:pt x="231913" y="927100"/>
                  </a:lnTo>
                  <a:lnTo>
                    <a:pt x="254528" y="889000"/>
                  </a:lnTo>
                  <a:lnTo>
                    <a:pt x="278077" y="850900"/>
                  </a:lnTo>
                  <a:lnTo>
                    <a:pt x="302545" y="812800"/>
                  </a:lnTo>
                  <a:lnTo>
                    <a:pt x="327915" y="774700"/>
                  </a:lnTo>
                  <a:lnTo>
                    <a:pt x="354173" y="736600"/>
                  </a:lnTo>
                  <a:lnTo>
                    <a:pt x="381301" y="698500"/>
                  </a:lnTo>
                  <a:lnTo>
                    <a:pt x="409286" y="660400"/>
                  </a:lnTo>
                  <a:lnTo>
                    <a:pt x="438109" y="635000"/>
                  </a:lnTo>
                  <a:lnTo>
                    <a:pt x="467757" y="596900"/>
                  </a:lnTo>
                  <a:lnTo>
                    <a:pt x="498214" y="558800"/>
                  </a:lnTo>
                  <a:lnTo>
                    <a:pt x="529463" y="533400"/>
                  </a:lnTo>
                  <a:lnTo>
                    <a:pt x="561488" y="495300"/>
                  </a:lnTo>
                  <a:lnTo>
                    <a:pt x="594275" y="469900"/>
                  </a:lnTo>
                  <a:lnTo>
                    <a:pt x="627808" y="444500"/>
                  </a:lnTo>
                  <a:lnTo>
                    <a:pt x="662070" y="406400"/>
                  </a:lnTo>
                  <a:lnTo>
                    <a:pt x="697046" y="381000"/>
                  </a:lnTo>
                  <a:lnTo>
                    <a:pt x="732720" y="355600"/>
                  </a:lnTo>
                  <a:lnTo>
                    <a:pt x="769076" y="330200"/>
                  </a:lnTo>
                  <a:lnTo>
                    <a:pt x="806100" y="304800"/>
                  </a:lnTo>
                  <a:lnTo>
                    <a:pt x="843775" y="279400"/>
                  </a:lnTo>
                  <a:lnTo>
                    <a:pt x="882084" y="254000"/>
                  </a:lnTo>
                  <a:lnTo>
                    <a:pt x="921014" y="228600"/>
                  </a:lnTo>
                  <a:lnTo>
                    <a:pt x="960547" y="215900"/>
                  </a:lnTo>
                  <a:lnTo>
                    <a:pt x="1000669" y="190500"/>
                  </a:lnTo>
                  <a:lnTo>
                    <a:pt x="1041363" y="177800"/>
                  </a:lnTo>
                  <a:lnTo>
                    <a:pt x="1082613" y="152400"/>
                  </a:lnTo>
                  <a:lnTo>
                    <a:pt x="1124405" y="139700"/>
                  </a:lnTo>
                  <a:lnTo>
                    <a:pt x="1166722" y="114300"/>
                  </a:lnTo>
                  <a:lnTo>
                    <a:pt x="1430772" y="38100"/>
                  </a:lnTo>
                  <a:lnTo>
                    <a:pt x="2180228" y="38100"/>
                  </a:lnTo>
                  <a:lnTo>
                    <a:pt x="2444278" y="114300"/>
                  </a:lnTo>
                  <a:lnTo>
                    <a:pt x="2486595" y="139700"/>
                  </a:lnTo>
                  <a:lnTo>
                    <a:pt x="2528387" y="152400"/>
                  </a:lnTo>
                  <a:lnTo>
                    <a:pt x="2569638" y="177800"/>
                  </a:lnTo>
                  <a:lnTo>
                    <a:pt x="2610331" y="190500"/>
                  </a:lnTo>
                  <a:lnTo>
                    <a:pt x="2650453" y="215900"/>
                  </a:lnTo>
                  <a:lnTo>
                    <a:pt x="2689986" y="228600"/>
                  </a:lnTo>
                  <a:lnTo>
                    <a:pt x="2728916" y="254000"/>
                  </a:lnTo>
                  <a:lnTo>
                    <a:pt x="2767226" y="279400"/>
                  </a:lnTo>
                  <a:lnTo>
                    <a:pt x="2804900" y="304800"/>
                  </a:lnTo>
                  <a:lnTo>
                    <a:pt x="1663301" y="304800"/>
                  </a:lnTo>
                  <a:lnTo>
                    <a:pt x="1616694" y="317500"/>
                  </a:lnTo>
                  <a:lnTo>
                    <a:pt x="1570520" y="317500"/>
                  </a:lnTo>
                  <a:lnTo>
                    <a:pt x="1524802" y="330200"/>
                  </a:lnTo>
                  <a:lnTo>
                    <a:pt x="1479562" y="330200"/>
                  </a:lnTo>
                  <a:lnTo>
                    <a:pt x="1303824" y="381000"/>
                  </a:lnTo>
                  <a:lnTo>
                    <a:pt x="1261306" y="406400"/>
                  </a:lnTo>
                  <a:lnTo>
                    <a:pt x="1178125" y="431800"/>
                  </a:lnTo>
                  <a:lnTo>
                    <a:pt x="1137508" y="457200"/>
                  </a:lnTo>
                  <a:lnTo>
                    <a:pt x="1097567" y="482600"/>
                  </a:lnTo>
                  <a:lnTo>
                    <a:pt x="1058327" y="495300"/>
                  </a:lnTo>
                  <a:lnTo>
                    <a:pt x="1019809" y="520700"/>
                  </a:lnTo>
                  <a:lnTo>
                    <a:pt x="982036" y="546100"/>
                  </a:lnTo>
                  <a:lnTo>
                    <a:pt x="945029" y="571500"/>
                  </a:lnTo>
                  <a:lnTo>
                    <a:pt x="908811" y="596900"/>
                  </a:lnTo>
                  <a:lnTo>
                    <a:pt x="873404" y="622300"/>
                  </a:lnTo>
                  <a:lnTo>
                    <a:pt x="838830" y="647700"/>
                  </a:lnTo>
                  <a:lnTo>
                    <a:pt x="805111" y="685800"/>
                  </a:lnTo>
                  <a:lnTo>
                    <a:pt x="772271" y="711200"/>
                  </a:lnTo>
                  <a:lnTo>
                    <a:pt x="740330" y="736600"/>
                  </a:lnTo>
                  <a:lnTo>
                    <a:pt x="709311" y="774700"/>
                  </a:lnTo>
                  <a:lnTo>
                    <a:pt x="679237" y="812800"/>
                  </a:lnTo>
                  <a:lnTo>
                    <a:pt x="650129" y="838200"/>
                  </a:lnTo>
                  <a:lnTo>
                    <a:pt x="622010" y="876300"/>
                  </a:lnTo>
                  <a:lnTo>
                    <a:pt x="594902" y="914400"/>
                  </a:lnTo>
                  <a:lnTo>
                    <a:pt x="568827" y="952500"/>
                  </a:lnTo>
                  <a:lnTo>
                    <a:pt x="543808" y="977900"/>
                  </a:lnTo>
                  <a:lnTo>
                    <a:pt x="519866" y="1016000"/>
                  </a:lnTo>
                  <a:lnTo>
                    <a:pt x="497024" y="1066800"/>
                  </a:lnTo>
                  <a:lnTo>
                    <a:pt x="475304" y="1104900"/>
                  </a:lnTo>
                  <a:lnTo>
                    <a:pt x="454728" y="1143000"/>
                  </a:lnTo>
                  <a:lnTo>
                    <a:pt x="435319" y="1181100"/>
                  </a:lnTo>
                  <a:lnTo>
                    <a:pt x="417098" y="1219200"/>
                  </a:lnTo>
                  <a:lnTo>
                    <a:pt x="400089" y="1257300"/>
                  </a:lnTo>
                  <a:lnTo>
                    <a:pt x="384312" y="1308100"/>
                  </a:lnTo>
                  <a:lnTo>
                    <a:pt x="369791" y="1346200"/>
                  </a:lnTo>
                  <a:lnTo>
                    <a:pt x="356547" y="1397000"/>
                  </a:lnTo>
                  <a:lnTo>
                    <a:pt x="344603" y="1435100"/>
                  </a:lnTo>
                  <a:lnTo>
                    <a:pt x="333981" y="1485900"/>
                  </a:lnTo>
                  <a:lnTo>
                    <a:pt x="324704" y="1524000"/>
                  </a:lnTo>
                  <a:lnTo>
                    <a:pt x="316792" y="1574800"/>
                  </a:lnTo>
                  <a:lnTo>
                    <a:pt x="310269" y="1612900"/>
                  </a:lnTo>
                  <a:lnTo>
                    <a:pt x="305158" y="1663700"/>
                  </a:lnTo>
                  <a:lnTo>
                    <a:pt x="301479" y="1714500"/>
                  </a:lnTo>
                  <a:lnTo>
                    <a:pt x="299255" y="1765300"/>
                  </a:lnTo>
                  <a:lnTo>
                    <a:pt x="298509" y="1803400"/>
                  </a:lnTo>
                  <a:lnTo>
                    <a:pt x="299255" y="1854200"/>
                  </a:lnTo>
                  <a:lnTo>
                    <a:pt x="301479" y="1905000"/>
                  </a:lnTo>
                  <a:lnTo>
                    <a:pt x="305158" y="1955800"/>
                  </a:lnTo>
                  <a:lnTo>
                    <a:pt x="310269" y="1993900"/>
                  </a:lnTo>
                  <a:lnTo>
                    <a:pt x="316792" y="2044700"/>
                  </a:lnTo>
                  <a:lnTo>
                    <a:pt x="324704" y="2082800"/>
                  </a:lnTo>
                  <a:lnTo>
                    <a:pt x="333981" y="2133600"/>
                  </a:lnTo>
                  <a:lnTo>
                    <a:pt x="344603" y="2184400"/>
                  </a:lnTo>
                  <a:lnTo>
                    <a:pt x="356547" y="2222500"/>
                  </a:lnTo>
                  <a:lnTo>
                    <a:pt x="369791" y="2260600"/>
                  </a:lnTo>
                  <a:lnTo>
                    <a:pt x="384312" y="2311400"/>
                  </a:lnTo>
                  <a:lnTo>
                    <a:pt x="400089" y="2349500"/>
                  </a:lnTo>
                  <a:lnTo>
                    <a:pt x="417098" y="2387600"/>
                  </a:lnTo>
                  <a:lnTo>
                    <a:pt x="435319" y="2438400"/>
                  </a:lnTo>
                  <a:lnTo>
                    <a:pt x="454728" y="2476500"/>
                  </a:lnTo>
                  <a:lnTo>
                    <a:pt x="475304" y="2514600"/>
                  </a:lnTo>
                  <a:lnTo>
                    <a:pt x="497024" y="2552700"/>
                  </a:lnTo>
                  <a:lnTo>
                    <a:pt x="519866" y="2590800"/>
                  </a:lnTo>
                  <a:lnTo>
                    <a:pt x="543808" y="2628900"/>
                  </a:lnTo>
                  <a:lnTo>
                    <a:pt x="568827" y="2667000"/>
                  </a:lnTo>
                  <a:lnTo>
                    <a:pt x="594902" y="2705100"/>
                  </a:lnTo>
                  <a:lnTo>
                    <a:pt x="622010" y="2743200"/>
                  </a:lnTo>
                  <a:lnTo>
                    <a:pt x="650129" y="2768600"/>
                  </a:lnTo>
                  <a:lnTo>
                    <a:pt x="679237" y="2806700"/>
                  </a:lnTo>
                  <a:lnTo>
                    <a:pt x="709311" y="2844800"/>
                  </a:lnTo>
                  <a:lnTo>
                    <a:pt x="740330" y="2870200"/>
                  </a:lnTo>
                  <a:lnTo>
                    <a:pt x="772271" y="2908300"/>
                  </a:lnTo>
                  <a:lnTo>
                    <a:pt x="805111" y="2933700"/>
                  </a:lnTo>
                  <a:lnTo>
                    <a:pt x="838830" y="2959100"/>
                  </a:lnTo>
                  <a:lnTo>
                    <a:pt x="873404" y="2997200"/>
                  </a:lnTo>
                  <a:lnTo>
                    <a:pt x="908811" y="3022600"/>
                  </a:lnTo>
                  <a:lnTo>
                    <a:pt x="945029" y="3048000"/>
                  </a:lnTo>
                  <a:lnTo>
                    <a:pt x="982036" y="3073400"/>
                  </a:lnTo>
                  <a:lnTo>
                    <a:pt x="1019809" y="3098800"/>
                  </a:lnTo>
                  <a:lnTo>
                    <a:pt x="1058327" y="3111500"/>
                  </a:lnTo>
                  <a:lnTo>
                    <a:pt x="1097567" y="3136900"/>
                  </a:lnTo>
                  <a:lnTo>
                    <a:pt x="1137508" y="3162300"/>
                  </a:lnTo>
                  <a:lnTo>
                    <a:pt x="1178125" y="3175000"/>
                  </a:lnTo>
                  <a:lnTo>
                    <a:pt x="1219399" y="3200400"/>
                  </a:lnTo>
                  <a:lnTo>
                    <a:pt x="1346930" y="3238500"/>
                  </a:lnTo>
                  <a:lnTo>
                    <a:pt x="1570520" y="3302000"/>
                  </a:lnTo>
                  <a:lnTo>
                    <a:pt x="1663301" y="3302000"/>
                  </a:lnTo>
                  <a:lnTo>
                    <a:pt x="1710319" y="3314700"/>
                  </a:lnTo>
                  <a:lnTo>
                    <a:pt x="2804900" y="3314700"/>
                  </a:lnTo>
                  <a:lnTo>
                    <a:pt x="2767226" y="3340100"/>
                  </a:lnTo>
                  <a:lnTo>
                    <a:pt x="2728916" y="3352800"/>
                  </a:lnTo>
                  <a:lnTo>
                    <a:pt x="2689986" y="3378200"/>
                  </a:lnTo>
                  <a:lnTo>
                    <a:pt x="2610331" y="3429000"/>
                  </a:lnTo>
                  <a:lnTo>
                    <a:pt x="2569638" y="3441700"/>
                  </a:lnTo>
                  <a:lnTo>
                    <a:pt x="2528387" y="3467100"/>
                  </a:lnTo>
                  <a:lnTo>
                    <a:pt x="2444278" y="3492500"/>
                  </a:lnTo>
                  <a:lnTo>
                    <a:pt x="2401452" y="3517900"/>
                  </a:lnTo>
                  <a:lnTo>
                    <a:pt x="2225366" y="3568700"/>
                  </a:lnTo>
                  <a:close/>
                </a:path>
                <a:path w="3611245" h="3594100">
                  <a:moveTo>
                    <a:pt x="2804900" y="3314700"/>
                  </a:moveTo>
                  <a:lnTo>
                    <a:pt x="1900681" y="3314700"/>
                  </a:lnTo>
                  <a:lnTo>
                    <a:pt x="1947700" y="3302000"/>
                  </a:lnTo>
                  <a:lnTo>
                    <a:pt x="2040480" y="3302000"/>
                  </a:lnTo>
                  <a:lnTo>
                    <a:pt x="2264070" y="3238500"/>
                  </a:lnTo>
                  <a:lnTo>
                    <a:pt x="2391601" y="3200400"/>
                  </a:lnTo>
                  <a:lnTo>
                    <a:pt x="2432875" y="3175000"/>
                  </a:lnTo>
                  <a:lnTo>
                    <a:pt x="2473493" y="3162300"/>
                  </a:lnTo>
                  <a:lnTo>
                    <a:pt x="2513433" y="3136900"/>
                  </a:lnTo>
                  <a:lnTo>
                    <a:pt x="2552673" y="3111500"/>
                  </a:lnTo>
                  <a:lnTo>
                    <a:pt x="2591191" y="3098800"/>
                  </a:lnTo>
                  <a:lnTo>
                    <a:pt x="2628964" y="3073400"/>
                  </a:lnTo>
                  <a:lnTo>
                    <a:pt x="2665971" y="3048000"/>
                  </a:lnTo>
                  <a:lnTo>
                    <a:pt x="2702190" y="3022600"/>
                  </a:lnTo>
                  <a:lnTo>
                    <a:pt x="2737597" y="2997200"/>
                  </a:lnTo>
                  <a:lnTo>
                    <a:pt x="2772171" y="2959100"/>
                  </a:lnTo>
                  <a:lnTo>
                    <a:pt x="2805889" y="2933700"/>
                  </a:lnTo>
                  <a:lnTo>
                    <a:pt x="2838730" y="2908300"/>
                  </a:lnTo>
                  <a:lnTo>
                    <a:pt x="2870670" y="2870200"/>
                  </a:lnTo>
                  <a:lnTo>
                    <a:pt x="2901689" y="2844800"/>
                  </a:lnTo>
                  <a:lnTo>
                    <a:pt x="2931763" y="2806700"/>
                  </a:lnTo>
                  <a:lnTo>
                    <a:pt x="2960871" y="2768600"/>
                  </a:lnTo>
                  <a:lnTo>
                    <a:pt x="2988990" y="2743200"/>
                  </a:lnTo>
                  <a:lnTo>
                    <a:pt x="3016098" y="2705100"/>
                  </a:lnTo>
                  <a:lnTo>
                    <a:pt x="3042173" y="2667000"/>
                  </a:lnTo>
                  <a:lnTo>
                    <a:pt x="3067193" y="2628900"/>
                  </a:lnTo>
                  <a:lnTo>
                    <a:pt x="3091134" y="2590800"/>
                  </a:lnTo>
                  <a:lnTo>
                    <a:pt x="3113976" y="2552700"/>
                  </a:lnTo>
                  <a:lnTo>
                    <a:pt x="3135696" y="2514600"/>
                  </a:lnTo>
                  <a:lnTo>
                    <a:pt x="3156272" y="2476500"/>
                  </a:lnTo>
                  <a:lnTo>
                    <a:pt x="3175681" y="2438400"/>
                  </a:lnTo>
                  <a:lnTo>
                    <a:pt x="3193902" y="2387600"/>
                  </a:lnTo>
                  <a:lnTo>
                    <a:pt x="3210912" y="2349500"/>
                  </a:lnTo>
                  <a:lnTo>
                    <a:pt x="3226688" y="2311400"/>
                  </a:lnTo>
                  <a:lnTo>
                    <a:pt x="3241209" y="2260600"/>
                  </a:lnTo>
                  <a:lnTo>
                    <a:pt x="3254453" y="2222500"/>
                  </a:lnTo>
                  <a:lnTo>
                    <a:pt x="3266397" y="2184400"/>
                  </a:lnTo>
                  <a:lnTo>
                    <a:pt x="3277019" y="2133600"/>
                  </a:lnTo>
                  <a:lnTo>
                    <a:pt x="3286297" y="2082800"/>
                  </a:lnTo>
                  <a:lnTo>
                    <a:pt x="3294208" y="2044700"/>
                  </a:lnTo>
                  <a:lnTo>
                    <a:pt x="3300731" y="1993900"/>
                  </a:lnTo>
                  <a:lnTo>
                    <a:pt x="3305843" y="1955800"/>
                  </a:lnTo>
                  <a:lnTo>
                    <a:pt x="3309522" y="1905000"/>
                  </a:lnTo>
                  <a:lnTo>
                    <a:pt x="3311745" y="1854200"/>
                  </a:lnTo>
                  <a:lnTo>
                    <a:pt x="3312491" y="1803400"/>
                  </a:lnTo>
                  <a:lnTo>
                    <a:pt x="3311745" y="1765300"/>
                  </a:lnTo>
                  <a:lnTo>
                    <a:pt x="3309522" y="1714500"/>
                  </a:lnTo>
                  <a:lnTo>
                    <a:pt x="3305843" y="1663700"/>
                  </a:lnTo>
                  <a:lnTo>
                    <a:pt x="3300731" y="1612900"/>
                  </a:lnTo>
                  <a:lnTo>
                    <a:pt x="3294208" y="1574800"/>
                  </a:lnTo>
                  <a:lnTo>
                    <a:pt x="3286297" y="1524000"/>
                  </a:lnTo>
                  <a:lnTo>
                    <a:pt x="3277019" y="1485900"/>
                  </a:lnTo>
                  <a:lnTo>
                    <a:pt x="3266397" y="1435100"/>
                  </a:lnTo>
                  <a:lnTo>
                    <a:pt x="3254453" y="1397000"/>
                  </a:lnTo>
                  <a:lnTo>
                    <a:pt x="3241209" y="1346200"/>
                  </a:lnTo>
                  <a:lnTo>
                    <a:pt x="3226688" y="1308100"/>
                  </a:lnTo>
                  <a:lnTo>
                    <a:pt x="3210912" y="1257300"/>
                  </a:lnTo>
                  <a:lnTo>
                    <a:pt x="3193902" y="1219200"/>
                  </a:lnTo>
                  <a:lnTo>
                    <a:pt x="3175681" y="1181100"/>
                  </a:lnTo>
                  <a:lnTo>
                    <a:pt x="3156272" y="1143000"/>
                  </a:lnTo>
                  <a:lnTo>
                    <a:pt x="3135696" y="1104900"/>
                  </a:lnTo>
                  <a:lnTo>
                    <a:pt x="3113976" y="1066800"/>
                  </a:lnTo>
                  <a:lnTo>
                    <a:pt x="3091134" y="1016000"/>
                  </a:lnTo>
                  <a:lnTo>
                    <a:pt x="3067193" y="977900"/>
                  </a:lnTo>
                  <a:lnTo>
                    <a:pt x="3042173" y="952500"/>
                  </a:lnTo>
                  <a:lnTo>
                    <a:pt x="3016098" y="914400"/>
                  </a:lnTo>
                  <a:lnTo>
                    <a:pt x="2988990" y="876300"/>
                  </a:lnTo>
                  <a:lnTo>
                    <a:pt x="2960871" y="838200"/>
                  </a:lnTo>
                  <a:lnTo>
                    <a:pt x="2931763" y="812800"/>
                  </a:lnTo>
                  <a:lnTo>
                    <a:pt x="2901689" y="774700"/>
                  </a:lnTo>
                  <a:lnTo>
                    <a:pt x="2870670" y="736600"/>
                  </a:lnTo>
                  <a:lnTo>
                    <a:pt x="2838730" y="711200"/>
                  </a:lnTo>
                  <a:lnTo>
                    <a:pt x="2805889" y="685800"/>
                  </a:lnTo>
                  <a:lnTo>
                    <a:pt x="2772171" y="647700"/>
                  </a:lnTo>
                  <a:lnTo>
                    <a:pt x="2737597" y="622300"/>
                  </a:lnTo>
                  <a:lnTo>
                    <a:pt x="2702190" y="596900"/>
                  </a:lnTo>
                  <a:lnTo>
                    <a:pt x="2665971" y="571500"/>
                  </a:lnTo>
                  <a:lnTo>
                    <a:pt x="2628964" y="546100"/>
                  </a:lnTo>
                  <a:lnTo>
                    <a:pt x="2591191" y="520700"/>
                  </a:lnTo>
                  <a:lnTo>
                    <a:pt x="2552673" y="495300"/>
                  </a:lnTo>
                  <a:lnTo>
                    <a:pt x="2513433" y="482600"/>
                  </a:lnTo>
                  <a:lnTo>
                    <a:pt x="2473493" y="457200"/>
                  </a:lnTo>
                  <a:lnTo>
                    <a:pt x="2432875" y="431800"/>
                  </a:lnTo>
                  <a:lnTo>
                    <a:pt x="2349695" y="406400"/>
                  </a:lnTo>
                  <a:lnTo>
                    <a:pt x="2307177" y="381000"/>
                  </a:lnTo>
                  <a:lnTo>
                    <a:pt x="2131438" y="330200"/>
                  </a:lnTo>
                  <a:lnTo>
                    <a:pt x="2086198" y="330200"/>
                  </a:lnTo>
                  <a:lnTo>
                    <a:pt x="2040480" y="317500"/>
                  </a:lnTo>
                  <a:lnTo>
                    <a:pt x="1994307" y="317500"/>
                  </a:lnTo>
                  <a:lnTo>
                    <a:pt x="1947700" y="304800"/>
                  </a:lnTo>
                  <a:lnTo>
                    <a:pt x="2804900" y="304800"/>
                  </a:lnTo>
                  <a:lnTo>
                    <a:pt x="2841924" y="330200"/>
                  </a:lnTo>
                  <a:lnTo>
                    <a:pt x="2878280" y="355600"/>
                  </a:lnTo>
                  <a:lnTo>
                    <a:pt x="2913955" y="381000"/>
                  </a:lnTo>
                  <a:lnTo>
                    <a:pt x="2948931" y="406400"/>
                  </a:lnTo>
                  <a:lnTo>
                    <a:pt x="2983193" y="444500"/>
                  </a:lnTo>
                  <a:lnTo>
                    <a:pt x="3016725" y="469900"/>
                  </a:lnTo>
                  <a:lnTo>
                    <a:pt x="3049512" y="495300"/>
                  </a:lnTo>
                  <a:lnTo>
                    <a:pt x="3081538" y="533400"/>
                  </a:lnTo>
                  <a:lnTo>
                    <a:pt x="3112787" y="558800"/>
                  </a:lnTo>
                  <a:lnTo>
                    <a:pt x="3143243" y="596900"/>
                  </a:lnTo>
                  <a:lnTo>
                    <a:pt x="3172891" y="635000"/>
                  </a:lnTo>
                  <a:lnTo>
                    <a:pt x="3201715" y="660400"/>
                  </a:lnTo>
                  <a:lnTo>
                    <a:pt x="3229699" y="698500"/>
                  </a:lnTo>
                  <a:lnTo>
                    <a:pt x="3256827" y="736600"/>
                  </a:lnTo>
                  <a:lnTo>
                    <a:pt x="3283085" y="774700"/>
                  </a:lnTo>
                  <a:lnTo>
                    <a:pt x="3308455" y="812800"/>
                  </a:lnTo>
                  <a:lnTo>
                    <a:pt x="3332923" y="850900"/>
                  </a:lnTo>
                  <a:lnTo>
                    <a:pt x="3356472" y="889000"/>
                  </a:lnTo>
                  <a:lnTo>
                    <a:pt x="3379088" y="927100"/>
                  </a:lnTo>
                  <a:lnTo>
                    <a:pt x="3400753" y="965200"/>
                  </a:lnTo>
                  <a:lnTo>
                    <a:pt x="3421453" y="1003300"/>
                  </a:lnTo>
                  <a:lnTo>
                    <a:pt x="3441171" y="1041400"/>
                  </a:lnTo>
                  <a:lnTo>
                    <a:pt x="3459892" y="1079500"/>
                  </a:lnTo>
                  <a:lnTo>
                    <a:pt x="3477601" y="1130300"/>
                  </a:lnTo>
                  <a:lnTo>
                    <a:pt x="3494281" y="1168400"/>
                  </a:lnTo>
                  <a:lnTo>
                    <a:pt x="3509917" y="1206500"/>
                  </a:lnTo>
                  <a:lnTo>
                    <a:pt x="3524492" y="1257300"/>
                  </a:lnTo>
                  <a:lnTo>
                    <a:pt x="3537993" y="1295400"/>
                  </a:lnTo>
                  <a:lnTo>
                    <a:pt x="3550401" y="1346200"/>
                  </a:lnTo>
                  <a:lnTo>
                    <a:pt x="3561703" y="1384300"/>
                  </a:lnTo>
                  <a:lnTo>
                    <a:pt x="3571882" y="1435100"/>
                  </a:lnTo>
                  <a:lnTo>
                    <a:pt x="3580922" y="1473200"/>
                  </a:lnTo>
                  <a:lnTo>
                    <a:pt x="3588808" y="1524000"/>
                  </a:lnTo>
                  <a:lnTo>
                    <a:pt x="3595523" y="1574800"/>
                  </a:lnTo>
                  <a:lnTo>
                    <a:pt x="3601053" y="1612900"/>
                  </a:lnTo>
                  <a:lnTo>
                    <a:pt x="3605382" y="1663700"/>
                  </a:lnTo>
                  <a:lnTo>
                    <a:pt x="3608493" y="1714500"/>
                  </a:lnTo>
                  <a:lnTo>
                    <a:pt x="3610371" y="1765300"/>
                  </a:lnTo>
                  <a:lnTo>
                    <a:pt x="3611001" y="1790700"/>
                  </a:lnTo>
                  <a:lnTo>
                    <a:pt x="3610371" y="1854200"/>
                  </a:lnTo>
                  <a:lnTo>
                    <a:pt x="3608493" y="1905000"/>
                  </a:lnTo>
                  <a:lnTo>
                    <a:pt x="3605382" y="1955800"/>
                  </a:lnTo>
                  <a:lnTo>
                    <a:pt x="3601053" y="1993900"/>
                  </a:lnTo>
                  <a:lnTo>
                    <a:pt x="3595523" y="2044700"/>
                  </a:lnTo>
                  <a:lnTo>
                    <a:pt x="3588808" y="2095500"/>
                  </a:lnTo>
                  <a:lnTo>
                    <a:pt x="3580922" y="2133600"/>
                  </a:lnTo>
                  <a:lnTo>
                    <a:pt x="3571882" y="2184400"/>
                  </a:lnTo>
                  <a:lnTo>
                    <a:pt x="3561703" y="2222500"/>
                  </a:lnTo>
                  <a:lnTo>
                    <a:pt x="3550401" y="2273300"/>
                  </a:lnTo>
                  <a:lnTo>
                    <a:pt x="3537993" y="2311400"/>
                  </a:lnTo>
                  <a:lnTo>
                    <a:pt x="3524492" y="2362200"/>
                  </a:lnTo>
                  <a:lnTo>
                    <a:pt x="3509917" y="2400300"/>
                  </a:lnTo>
                  <a:lnTo>
                    <a:pt x="3494281" y="2451100"/>
                  </a:lnTo>
                  <a:lnTo>
                    <a:pt x="3477601" y="2489200"/>
                  </a:lnTo>
                  <a:lnTo>
                    <a:pt x="3459892" y="2527300"/>
                  </a:lnTo>
                  <a:lnTo>
                    <a:pt x="3441171" y="2578100"/>
                  </a:lnTo>
                  <a:lnTo>
                    <a:pt x="3421453" y="2616200"/>
                  </a:lnTo>
                  <a:lnTo>
                    <a:pt x="3400753" y="2654300"/>
                  </a:lnTo>
                  <a:lnTo>
                    <a:pt x="3379088" y="2692400"/>
                  </a:lnTo>
                  <a:lnTo>
                    <a:pt x="3356472" y="2730500"/>
                  </a:lnTo>
                  <a:lnTo>
                    <a:pt x="3332923" y="2768600"/>
                  </a:lnTo>
                  <a:lnTo>
                    <a:pt x="3308455" y="2806700"/>
                  </a:lnTo>
                  <a:lnTo>
                    <a:pt x="3283085" y="2844800"/>
                  </a:lnTo>
                  <a:lnTo>
                    <a:pt x="3256827" y="2882900"/>
                  </a:lnTo>
                  <a:lnTo>
                    <a:pt x="3229699" y="2921000"/>
                  </a:lnTo>
                  <a:lnTo>
                    <a:pt x="3201715" y="2946400"/>
                  </a:lnTo>
                  <a:lnTo>
                    <a:pt x="3172891" y="2984500"/>
                  </a:lnTo>
                  <a:lnTo>
                    <a:pt x="3143243" y="3022600"/>
                  </a:lnTo>
                  <a:lnTo>
                    <a:pt x="3112787" y="3048000"/>
                  </a:lnTo>
                  <a:lnTo>
                    <a:pt x="3081538" y="3086100"/>
                  </a:lnTo>
                  <a:lnTo>
                    <a:pt x="3049512" y="3111500"/>
                  </a:lnTo>
                  <a:lnTo>
                    <a:pt x="3016725" y="3149600"/>
                  </a:lnTo>
                  <a:lnTo>
                    <a:pt x="2983193" y="3175000"/>
                  </a:lnTo>
                  <a:lnTo>
                    <a:pt x="2948931" y="3200400"/>
                  </a:lnTo>
                  <a:lnTo>
                    <a:pt x="2913955" y="3225800"/>
                  </a:lnTo>
                  <a:lnTo>
                    <a:pt x="2878280" y="3263900"/>
                  </a:lnTo>
                  <a:lnTo>
                    <a:pt x="2841924" y="3289300"/>
                  </a:lnTo>
                  <a:lnTo>
                    <a:pt x="2804900" y="3314700"/>
                  </a:lnTo>
                  <a:close/>
                </a:path>
                <a:path w="3611245" h="3594100">
                  <a:moveTo>
                    <a:pt x="2088723" y="3594100"/>
                  </a:moveTo>
                  <a:lnTo>
                    <a:pt x="1522278" y="3594100"/>
                  </a:lnTo>
                  <a:lnTo>
                    <a:pt x="1430772" y="3568700"/>
                  </a:lnTo>
                  <a:lnTo>
                    <a:pt x="2180228" y="3568700"/>
                  </a:lnTo>
                  <a:lnTo>
                    <a:pt x="2088723" y="3594100"/>
                  </a:lnTo>
                  <a:close/>
                </a:path>
              </a:pathLst>
            </a:custGeom>
            <a:solidFill>
              <a:srgbClr val="97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737944" y="2452026"/>
            <a:ext cx="3611245" cy="3594100"/>
            <a:chOff x="3737944" y="2452026"/>
            <a:chExt cx="3611245" cy="35941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6454" y="2750416"/>
              <a:ext cx="3013982" cy="30099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37944" y="2452026"/>
              <a:ext cx="3611245" cy="3594100"/>
            </a:xfrm>
            <a:custGeom>
              <a:avLst/>
              <a:gdLst/>
              <a:ahLst/>
              <a:cxnLst/>
              <a:rect l="l" t="t" r="r" b="b"/>
              <a:pathLst>
                <a:path w="3611245" h="3594100">
                  <a:moveTo>
                    <a:pt x="1948626" y="12700"/>
                  </a:moveTo>
                  <a:lnTo>
                    <a:pt x="1662375" y="12700"/>
                  </a:lnTo>
                  <a:lnTo>
                    <a:pt x="1709768" y="0"/>
                  </a:lnTo>
                  <a:lnTo>
                    <a:pt x="1901233" y="0"/>
                  </a:lnTo>
                  <a:lnTo>
                    <a:pt x="1948626" y="12700"/>
                  </a:lnTo>
                  <a:close/>
                </a:path>
                <a:path w="3611245" h="3594100">
                  <a:moveTo>
                    <a:pt x="2134675" y="38100"/>
                  </a:moveTo>
                  <a:lnTo>
                    <a:pt x="1476325" y="38100"/>
                  </a:lnTo>
                  <a:lnTo>
                    <a:pt x="1568614" y="12700"/>
                  </a:lnTo>
                  <a:lnTo>
                    <a:pt x="2042386" y="12700"/>
                  </a:lnTo>
                  <a:lnTo>
                    <a:pt x="2134675" y="38100"/>
                  </a:lnTo>
                  <a:close/>
                </a:path>
                <a:path w="3611245" h="3594100">
                  <a:moveTo>
                    <a:pt x="2225366" y="3568700"/>
                  </a:moveTo>
                  <a:lnTo>
                    <a:pt x="1385634" y="3568700"/>
                  </a:lnTo>
                  <a:lnTo>
                    <a:pt x="1209548" y="3517900"/>
                  </a:lnTo>
                  <a:lnTo>
                    <a:pt x="1166722" y="3492500"/>
                  </a:lnTo>
                  <a:lnTo>
                    <a:pt x="1082613" y="3467100"/>
                  </a:lnTo>
                  <a:lnTo>
                    <a:pt x="1041363" y="3441700"/>
                  </a:lnTo>
                  <a:lnTo>
                    <a:pt x="1000669" y="3429000"/>
                  </a:lnTo>
                  <a:lnTo>
                    <a:pt x="921014" y="3378200"/>
                  </a:lnTo>
                  <a:lnTo>
                    <a:pt x="882084" y="3352800"/>
                  </a:lnTo>
                  <a:lnTo>
                    <a:pt x="843774" y="3340100"/>
                  </a:lnTo>
                  <a:lnTo>
                    <a:pt x="806100" y="3314700"/>
                  </a:lnTo>
                  <a:lnTo>
                    <a:pt x="769076" y="3289300"/>
                  </a:lnTo>
                  <a:lnTo>
                    <a:pt x="732720" y="3263900"/>
                  </a:lnTo>
                  <a:lnTo>
                    <a:pt x="697045" y="3225800"/>
                  </a:lnTo>
                  <a:lnTo>
                    <a:pt x="662070" y="3200400"/>
                  </a:lnTo>
                  <a:lnTo>
                    <a:pt x="627808" y="3175000"/>
                  </a:lnTo>
                  <a:lnTo>
                    <a:pt x="594275" y="3149600"/>
                  </a:lnTo>
                  <a:lnTo>
                    <a:pt x="561488" y="3111500"/>
                  </a:lnTo>
                  <a:lnTo>
                    <a:pt x="529463" y="3086100"/>
                  </a:lnTo>
                  <a:lnTo>
                    <a:pt x="498214" y="3048000"/>
                  </a:lnTo>
                  <a:lnTo>
                    <a:pt x="467757" y="3022600"/>
                  </a:lnTo>
                  <a:lnTo>
                    <a:pt x="438109" y="2984500"/>
                  </a:lnTo>
                  <a:lnTo>
                    <a:pt x="409285" y="2946400"/>
                  </a:lnTo>
                  <a:lnTo>
                    <a:pt x="381301" y="2921000"/>
                  </a:lnTo>
                  <a:lnTo>
                    <a:pt x="354173" y="2882900"/>
                  </a:lnTo>
                  <a:lnTo>
                    <a:pt x="327915" y="2844800"/>
                  </a:lnTo>
                  <a:lnTo>
                    <a:pt x="302545" y="2806700"/>
                  </a:lnTo>
                  <a:lnTo>
                    <a:pt x="278077" y="2768600"/>
                  </a:lnTo>
                  <a:lnTo>
                    <a:pt x="254528" y="2730500"/>
                  </a:lnTo>
                  <a:lnTo>
                    <a:pt x="231913" y="2692400"/>
                  </a:lnTo>
                  <a:lnTo>
                    <a:pt x="210247" y="2654300"/>
                  </a:lnTo>
                  <a:lnTo>
                    <a:pt x="189548" y="2616200"/>
                  </a:lnTo>
                  <a:lnTo>
                    <a:pt x="169829" y="2578100"/>
                  </a:lnTo>
                  <a:lnTo>
                    <a:pt x="151108" y="2527300"/>
                  </a:lnTo>
                  <a:lnTo>
                    <a:pt x="133400" y="2489200"/>
                  </a:lnTo>
                  <a:lnTo>
                    <a:pt x="116720" y="2451100"/>
                  </a:lnTo>
                  <a:lnTo>
                    <a:pt x="101084" y="2400300"/>
                  </a:lnTo>
                  <a:lnTo>
                    <a:pt x="86508" y="2362200"/>
                  </a:lnTo>
                  <a:lnTo>
                    <a:pt x="73008" y="2311400"/>
                  </a:lnTo>
                  <a:lnTo>
                    <a:pt x="60599" y="2273300"/>
                  </a:lnTo>
                  <a:lnTo>
                    <a:pt x="49297" y="2222500"/>
                  </a:lnTo>
                  <a:lnTo>
                    <a:pt x="39119" y="2184400"/>
                  </a:lnTo>
                  <a:lnTo>
                    <a:pt x="30079" y="2133600"/>
                  </a:lnTo>
                  <a:lnTo>
                    <a:pt x="22193" y="2095500"/>
                  </a:lnTo>
                  <a:lnTo>
                    <a:pt x="15477" y="2044700"/>
                  </a:lnTo>
                  <a:lnTo>
                    <a:pt x="9947" y="1993900"/>
                  </a:lnTo>
                  <a:lnTo>
                    <a:pt x="5619" y="1955800"/>
                  </a:lnTo>
                  <a:lnTo>
                    <a:pt x="2507" y="1905000"/>
                  </a:lnTo>
                  <a:lnTo>
                    <a:pt x="629" y="1854200"/>
                  </a:lnTo>
                  <a:lnTo>
                    <a:pt x="0" y="1803400"/>
                  </a:lnTo>
                  <a:lnTo>
                    <a:pt x="629" y="1765300"/>
                  </a:lnTo>
                  <a:lnTo>
                    <a:pt x="2507" y="1714500"/>
                  </a:lnTo>
                  <a:lnTo>
                    <a:pt x="5619" y="1663700"/>
                  </a:lnTo>
                  <a:lnTo>
                    <a:pt x="9947" y="1612900"/>
                  </a:lnTo>
                  <a:lnTo>
                    <a:pt x="15477" y="1574800"/>
                  </a:lnTo>
                  <a:lnTo>
                    <a:pt x="22193" y="1524000"/>
                  </a:lnTo>
                  <a:lnTo>
                    <a:pt x="30079" y="1473200"/>
                  </a:lnTo>
                  <a:lnTo>
                    <a:pt x="39119" y="1435100"/>
                  </a:lnTo>
                  <a:lnTo>
                    <a:pt x="49297" y="1384300"/>
                  </a:lnTo>
                  <a:lnTo>
                    <a:pt x="60599" y="1346200"/>
                  </a:lnTo>
                  <a:lnTo>
                    <a:pt x="73008" y="1295400"/>
                  </a:lnTo>
                  <a:lnTo>
                    <a:pt x="86508" y="1257300"/>
                  </a:lnTo>
                  <a:lnTo>
                    <a:pt x="101084" y="1206500"/>
                  </a:lnTo>
                  <a:lnTo>
                    <a:pt x="116720" y="1168400"/>
                  </a:lnTo>
                  <a:lnTo>
                    <a:pt x="133400" y="1130300"/>
                  </a:lnTo>
                  <a:lnTo>
                    <a:pt x="151108" y="1079500"/>
                  </a:lnTo>
                  <a:lnTo>
                    <a:pt x="169829" y="1041400"/>
                  </a:lnTo>
                  <a:lnTo>
                    <a:pt x="189548" y="1003300"/>
                  </a:lnTo>
                  <a:lnTo>
                    <a:pt x="210247" y="965200"/>
                  </a:lnTo>
                  <a:lnTo>
                    <a:pt x="231913" y="927100"/>
                  </a:lnTo>
                  <a:lnTo>
                    <a:pt x="254528" y="889000"/>
                  </a:lnTo>
                  <a:lnTo>
                    <a:pt x="278077" y="850900"/>
                  </a:lnTo>
                  <a:lnTo>
                    <a:pt x="302545" y="812800"/>
                  </a:lnTo>
                  <a:lnTo>
                    <a:pt x="327915" y="774700"/>
                  </a:lnTo>
                  <a:lnTo>
                    <a:pt x="354173" y="736600"/>
                  </a:lnTo>
                  <a:lnTo>
                    <a:pt x="381301" y="698500"/>
                  </a:lnTo>
                  <a:lnTo>
                    <a:pt x="409285" y="660400"/>
                  </a:lnTo>
                  <a:lnTo>
                    <a:pt x="438109" y="635000"/>
                  </a:lnTo>
                  <a:lnTo>
                    <a:pt x="467757" y="596900"/>
                  </a:lnTo>
                  <a:lnTo>
                    <a:pt x="498214" y="558800"/>
                  </a:lnTo>
                  <a:lnTo>
                    <a:pt x="529463" y="533400"/>
                  </a:lnTo>
                  <a:lnTo>
                    <a:pt x="561488" y="495300"/>
                  </a:lnTo>
                  <a:lnTo>
                    <a:pt x="594275" y="469900"/>
                  </a:lnTo>
                  <a:lnTo>
                    <a:pt x="627808" y="444500"/>
                  </a:lnTo>
                  <a:lnTo>
                    <a:pt x="662070" y="406400"/>
                  </a:lnTo>
                  <a:lnTo>
                    <a:pt x="697045" y="381000"/>
                  </a:lnTo>
                  <a:lnTo>
                    <a:pt x="732720" y="355600"/>
                  </a:lnTo>
                  <a:lnTo>
                    <a:pt x="769076" y="330200"/>
                  </a:lnTo>
                  <a:lnTo>
                    <a:pt x="806100" y="304800"/>
                  </a:lnTo>
                  <a:lnTo>
                    <a:pt x="843774" y="279400"/>
                  </a:lnTo>
                  <a:lnTo>
                    <a:pt x="882084" y="254000"/>
                  </a:lnTo>
                  <a:lnTo>
                    <a:pt x="921014" y="228600"/>
                  </a:lnTo>
                  <a:lnTo>
                    <a:pt x="960547" y="215900"/>
                  </a:lnTo>
                  <a:lnTo>
                    <a:pt x="1000669" y="190500"/>
                  </a:lnTo>
                  <a:lnTo>
                    <a:pt x="1041363" y="177800"/>
                  </a:lnTo>
                  <a:lnTo>
                    <a:pt x="1082613" y="152400"/>
                  </a:lnTo>
                  <a:lnTo>
                    <a:pt x="1124405" y="139700"/>
                  </a:lnTo>
                  <a:lnTo>
                    <a:pt x="1166722" y="114300"/>
                  </a:lnTo>
                  <a:lnTo>
                    <a:pt x="1430772" y="38100"/>
                  </a:lnTo>
                  <a:lnTo>
                    <a:pt x="2180228" y="38100"/>
                  </a:lnTo>
                  <a:lnTo>
                    <a:pt x="2444279" y="114300"/>
                  </a:lnTo>
                  <a:lnTo>
                    <a:pt x="2486596" y="139700"/>
                  </a:lnTo>
                  <a:lnTo>
                    <a:pt x="2528387" y="152400"/>
                  </a:lnTo>
                  <a:lnTo>
                    <a:pt x="2569638" y="177800"/>
                  </a:lnTo>
                  <a:lnTo>
                    <a:pt x="2610332" y="190500"/>
                  </a:lnTo>
                  <a:lnTo>
                    <a:pt x="2650453" y="215900"/>
                  </a:lnTo>
                  <a:lnTo>
                    <a:pt x="2689987" y="228600"/>
                  </a:lnTo>
                  <a:lnTo>
                    <a:pt x="2728916" y="254000"/>
                  </a:lnTo>
                  <a:lnTo>
                    <a:pt x="2767226" y="279400"/>
                  </a:lnTo>
                  <a:lnTo>
                    <a:pt x="2804900" y="304800"/>
                  </a:lnTo>
                  <a:lnTo>
                    <a:pt x="1663301" y="304800"/>
                  </a:lnTo>
                  <a:lnTo>
                    <a:pt x="1616694" y="317500"/>
                  </a:lnTo>
                  <a:lnTo>
                    <a:pt x="1570520" y="317500"/>
                  </a:lnTo>
                  <a:lnTo>
                    <a:pt x="1524802" y="330200"/>
                  </a:lnTo>
                  <a:lnTo>
                    <a:pt x="1479562" y="330200"/>
                  </a:lnTo>
                  <a:lnTo>
                    <a:pt x="1303824" y="381000"/>
                  </a:lnTo>
                  <a:lnTo>
                    <a:pt x="1261306" y="406400"/>
                  </a:lnTo>
                  <a:lnTo>
                    <a:pt x="1178125" y="431800"/>
                  </a:lnTo>
                  <a:lnTo>
                    <a:pt x="1137508" y="457200"/>
                  </a:lnTo>
                  <a:lnTo>
                    <a:pt x="1097567" y="482600"/>
                  </a:lnTo>
                  <a:lnTo>
                    <a:pt x="1058327" y="495300"/>
                  </a:lnTo>
                  <a:lnTo>
                    <a:pt x="1019809" y="520700"/>
                  </a:lnTo>
                  <a:lnTo>
                    <a:pt x="982036" y="546100"/>
                  </a:lnTo>
                  <a:lnTo>
                    <a:pt x="945029" y="571500"/>
                  </a:lnTo>
                  <a:lnTo>
                    <a:pt x="908811" y="596900"/>
                  </a:lnTo>
                  <a:lnTo>
                    <a:pt x="873404" y="622300"/>
                  </a:lnTo>
                  <a:lnTo>
                    <a:pt x="838830" y="647700"/>
                  </a:lnTo>
                  <a:lnTo>
                    <a:pt x="805111" y="685800"/>
                  </a:lnTo>
                  <a:lnTo>
                    <a:pt x="772271" y="711200"/>
                  </a:lnTo>
                  <a:lnTo>
                    <a:pt x="740330" y="736600"/>
                  </a:lnTo>
                  <a:lnTo>
                    <a:pt x="709311" y="774700"/>
                  </a:lnTo>
                  <a:lnTo>
                    <a:pt x="679237" y="812800"/>
                  </a:lnTo>
                  <a:lnTo>
                    <a:pt x="650129" y="838200"/>
                  </a:lnTo>
                  <a:lnTo>
                    <a:pt x="622010" y="876300"/>
                  </a:lnTo>
                  <a:lnTo>
                    <a:pt x="594902" y="914400"/>
                  </a:lnTo>
                  <a:lnTo>
                    <a:pt x="568827" y="952500"/>
                  </a:lnTo>
                  <a:lnTo>
                    <a:pt x="543808" y="977900"/>
                  </a:lnTo>
                  <a:lnTo>
                    <a:pt x="519866" y="1016000"/>
                  </a:lnTo>
                  <a:lnTo>
                    <a:pt x="497024" y="1066800"/>
                  </a:lnTo>
                  <a:lnTo>
                    <a:pt x="475304" y="1104900"/>
                  </a:lnTo>
                  <a:lnTo>
                    <a:pt x="454728" y="1143000"/>
                  </a:lnTo>
                  <a:lnTo>
                    <a:pt x="435319" y="1181100"/>
                  </a:lnTo>
                  <a:lnTo>
                    <a:pt x="417098" y="1219200"/>
                  </a:lnTo>
                  <a:lnTo>
                    <a:pt x="400089" y="1257300"/>
                  </a:lnTo>
                  <a:lnTo>
                    <a:pt x="384312" y="1308100"/>
                  </a:lnTo>
                  <a:lnTo>
                    <a:pt x="369791" y="1346200"/>
                  </a:lnTo>
                  <a:lnTo>
                    <a:pt x="356547" y="1397000"/>
                  </a:lnTo>
                  <a:lnTo>
                    <a:pt x="344603" y="1435100"/>
                  </a:lnTo>
                  <a:lnTo>
                    <a:pt x="333981" y="1485900"/>
                  </a:lnTo>
                  <a:lnTo>
                    <a:pt x="324704" y="1524000"/>
                  </a:lnTo>
                  <a:lnTo>
                    <a:pt x="316792" y="1574800"/>
                  </a:lnTo>
                  <a:lnTo>
                    <a:pt x="310269" y="1612900"/>
                  </a:lnTo>
                  <a:lnTo>
                    <a:pt x="305158" y="1663700"/>
                  </a:lnTo>
                  <a:lnTo>
                    <a:pt x="301479" y="1714500"/>
                  </a:lnTo>
                  <a:lnTo>
                    <a:pt x="299255" y="1765300"/>
                  </a:lnTo>
                  <a:lnTo>
                    <a:pt x="298509" y="1803400"/>
                  </a:lnTo>
                  <a:lnTo>
                    <a:pt x="299255" y="1854200"/>
                  </a:lnTo>
                  <a:lnTo>
                    <a:pt x="301479" y="1905000"/>
                  </a:lnTo>
                  <a:lnTo>
                    <a:pt x="305158" y="1955800"/>
                  </a:lnTo>
                  <a:lnTo>
                    <a:pt x="310269" y="1993900"/>
                  </a:lnTo>
                  <a:lnTo>
                    <a:pt x="316792" y="2044700"/>
                  </a:lnTo>
                  <a:lnTo>
                    <a:pt x="324704" y="2082800"/>
                  </a:lnTo>
                  <a:lnTo>
                    <a:pt x="333981" y="2133600"/>
                  </a:lnTo>
                  <a:lnTo>
                    <a:pt x="344603" y="2184400"/>
                  </a:lnTo>
                  <a:lnTo>
                    <a:pt x="356547" y="2222500"/>
                  </a:lnTo>
                  <a:lnTo>
                    <a:pt x="369791" y="2260600"/>
                  </a:lnTo>
                  <a:lnTo>
                    <a:pt x="384312" y="2311400"/>
                  </a:lnTo>
                  <a:lnTo>
                    <a:pt x="400089" y="2349500"/>
                  </a:lnTo>
                  <a:lnTo>
                    <a:pt x="417098" y="2387600"/>
                  </a:lnTo>
                  <a:lnTo>
                    <a:pt x="435319" y="2438400"/>
                  </a:lnTo>
                  <a:lnTo>
                    <a:pt x="454728" y="2476500"/>
                  </a:lnTo>
                  <a:lnTo>
                    <a:pt x="475304" y="2514600"/>
                  </a:lnTo>
                  <a:lnTo>
                    <a:pt x="497024" y="2552700"/>
                  </a:lnTo>
                  <a:lnTo>
                    <a:pt x="519866" y="2590800"/>
                  </a:lnTo>
                  <a:lnTo>
                    <a:pt x="543808" y="2628900"/>
                  </a:lnTo>
                  <a:lnTo>
                    <a:pt x="568827" y="2667000"/>
                  </a:lnTo>
                  <a:lnTo>
                    <a:pt x="594902" y="2705100"/>
                  </a:lnTo>
                  <a:lnTo>
                    <a:pt x="622010" y="2743200"/>
                  </a:lnTo>
                  <a:lnTo>
                    <a:pt x="650129" y="2768600"/>
                  </a:lnTo>
                  <a:lnTo>
                    <a:pt x="679237" y="2806700"/>
                  </a:lnTo>
                  <a:lnTo>
                    <a:pt x="709311" y="2844800"/>
                  </a:lnTo>
                  <a:lnTo>
                    <a:pt x="740330" y="2870200"/>
                  </a:lnTo>
                  <a:lnTo>
                    <a:pt x="772271" y="2908300"/>
                  </a:lnTo>
                  <a:lnTo>
                    <a:pt x="805111" y="2933700"/>
                  </a:lnTo>
                  <a:lnTo>
                    <a:pt x="838830" y="2959100"/>
                  </a:lnTo>
                  <a:lnTo>
                    <a:pt x="873404" y="2997200"/>
                  </a:lnTo>
                  <a:lnTo>
                    <a:pt x="908811" y="3022600"/>
                  </a:lnTo>
                  <a:lnTo>
                    <a:pt x="945029" y="3048000"/>
                  </a:lnTo>
                  <a:lnTo>
                    <a:pt x="982036" y="3073400"/>
                  </a:lnTo>
                  <a:lnTo>
                    <a:pt x="1019809" y="3098800"/>
                  </a:lnTo>
                  <a:lnTo>
                    <a:pt x="1058327" y="3111500"/>
                  </a:lnTo>
                  <a:lnTo>
                    <a:pt x="1097567" y="3136900"/>
                  </a:lnTo>
                  <a:lnTo>
                    <a:pt x="1137508" y="3162300"/>
                  </a:lnTo>
                  <a:lnTo>
                    <a:pt x="1178125" y="3175000"/>
                  </a:lnTo>
                  <a:lnTo>
                    <a:pt x="1219399" y="3200400"/>
                  </a:lnTo>
                  <a:lnTo>
                    <a:pt x="1346930" y="3238500"/>
                  </a:lnTo>
                  <a:lnTo>
                    <a:pt x="1570520" y="3302000"/>
                  </a:lnTo>
                  <a:lnTo>
                    <a:pt x="1663301" y="3302000"/>
                  </a:lnTo>
                  <a:lnTo>
                    <a:pt x="1710319" y="3314700"/>
                  </a:lnTo>
                  <a:lnTo>
                    <a:pt x="2804900" y="3314700"/>
                  </a:lnTo>
                  <a:lnTo>
                    <a:pt x="2767226" y="3340100"/>
                  </a:lnTo>
                  <a:lnTo>
                    <a:pt x="2728916" y="3352800"/>
                  </a:lnTo>
                  <a:lnTo>
                    <a:pt x="2689987" y="3378200"/>
                  </a:lnTo>
                  <a:lnTo>
                    <a:pt x="2610332" y="3429000"/>
                  </a:lnTo>
                  <a:lnTo>
                    <a:pt x="2569638" y="3441700"/>
                  </a:lnTo>
                  <a:lnTo>
                    <a:pt x="2528387" y="3467100"/>
                  </a:lnTo>
                  <a:lnTo>
                    <a:pt x="2444279" y="3492500"/>
                  </a:lnTo>
                  <a:lnTo>
                    <a:pt x="2401452" y="3517900"/>
                  </a:lnTo>
                  <a:lnTo>
                    <a:pt x="2225366" y="3568700"/>
                  </a:lnTo>
                  <a:close/>
                </a:path>
                <a:path w="3611245" h="3594100">
                  <a:moveTo>
                    <a:pt x="2804900" y="3314700"/>
                  </a:moveTo>
                  <a:lnTo>
                    <a:pt x="1900681" y="3314700"/>
                  </a:lnTo>
                  <a:lnTo>
                    <a:pt x="1947700" y="3302000"/>
                  </a:lnTo>
                  <a:lnTo>
                    <a:pt x="2040480" y="3302000"/>
                  </a:lnTo>
                  <a:lnTo>
                    <a:pt x="2264070" y="3238500"/>
                  </a:lnTo>
                  <a:lnTo>
                    <a:pt x="2391601" y="3200400"/>
                  </a:lnTo>
                  <a:lnTo>
                    <a:pt x="2432875" y="3175000"/>
                  </a:lnTo>
                  <a:lnTo>
                    <a:pt x="2473493" y="3162300"/>
                  </a:lnTo>
                  <a:lnTo>
                    <a:pt x="2513433" y="3136900"/>
                  </a:lnTo>
                  <a:lnTo>
                    <a:pt x="2552673" y="3111500"/>
                  </a:lnTo>
                  <a:lnTo>
                    <a:pt x="2591191" y="3098800"/>
                  </a:lnTo>
                  <a:lnTo>
                    <a:pt x="2628964" y="3073400"/>
                  </a:lnTo>
                  <a:lnTo>
                    <a:pt x="2665971" y="3048000"/>
                  </a:lnTo>
                  <a:lnTo>
                    <a:pt x="2702189" y="3022600"/>
                  </a:lnTo>
                  <a:lnTo>
                    <a:pt x="2737596" y="2997200"/>
                  </a:lnTo>
                  <a:lnTo>
                    <a:pt x="2772170" y="2959100"/>
                  </a:lnTo>
                  <a:lnTo>
                    <a:pt x="2805889" y="2933700"/>
                  </a:lnTo>
                  <a:lnTo>
                    <a:pt x="2838729" y="2908300"/>
                  </a:lnTo>
                  <a:lnTo>
                    <a:pt x="2870670" y="2870200"/>
                  </a:lnTo>
                  <a:lnTo>
                    <a:pt x="2901689" y="2844800"/>
                  </a:lnTo>
                  <a:lnTo>
                    <a:pt x="2931763" y="2806700"/>
                  </a:lnTo>
                  <a:lnTo>
                    <a:pt x="2960871" y="2768600"/>
                  </a:lnTo>
                  <a:lnTo>
                    <a:pt x="2988990" y="2743200"/>
                  </a:lnTo>
                  <a:lnTo>
                    <a:pt x="3016098" y="2705100"/>
                  </a:lnTo>
                  <a:lnTo>
                    <a:pt x="3042173" y="2667000"/>
                  </a:lnTo>
                  <a:lnTo>
                    <a:pt x="3067192" y="2628900"/>
                  </a:lnTo>
                  <a:lnTo>
                    <a:pt x="3091134" y="2590800"/>
                  </a:lnTo>
                  <a:lnTo>
                    <a:pt x="3113976" y="2552700"/>
                  </a:lnTo>
                  <a:lnTo>
                    <a:pt x="3135696" y="2514600"/>
                  </a:lnTo>
                  <a:lnTo>
                    <a:pt x="3156272" y="2476500"/>
                  </a:lnTo>
                  <a:lnTo>
                    <a:pt x="3175681" y="2438400"/>
                  </a:lnTo>
                  <a:lnTo>
                    <a:pt x="3193902" y="2387600"/>
                  </a:lnTo>
                  <a:lnTo>
                    <a:pt x="3210911" y="2349500"/>
                  </a:lnTo>
                  <a:lnTo>
                    <a:pt x="3226688" y="2311400"/>
                  </a:lnTo>
                  <a:lnTo>
                    <a:pt x="3241209" y="2260600"/>
                  </a:lnTo>
                  <a:lnTo>
                    <a:pt x="3254453" y="2222500"/>
                  </a:lnTo>
                  <a:lnTo>
                    <a:pt x="3266397" y="2184400"/>
                  </a:lnTo>
                  <a:lnTo>
                    <a:pt x="3277019" y="2133600"/>
                  </a:lnTo>
                  <a:lnTo>
                    <a:pt x="3286297" y="2082800"/>
                  </a:lnTo>
                  <a:lnTo>
                    <a:pt x="3294208" y="2044700"/>
                  </a:lnTo>
                  <a:lnTo>
                    <a:pt x="3300731" y="1993900"/>
                  </a:lnTo>
                  <a:lnTo>
                    <a:pt x="3305843" y="1955800"/>
                  </a:lnTo>
                  <a:lnTo>
                    <a:pt x="3309521" y="1905000"/>
                  </a:lnTo>
                  <a:lnTo>
                    <a:pt x="3311745" y="1854200"/>
                  </a:lnTo>
                  <a:lnTo>
                    <a:pt x="3312491" y="1803400"/>
                  </a:lnTo>
                  <a:lnTo>
                    <a:pt x="3311745" y="1765300"/>
                  </a:lnTo>
                  <a:lnTo>
                    <a:pt x="3309521" y="1714500"/>
                  </a:lnTo>
                  <a:lnTo>
                    <a:pt x="3305843" y="1663700"/>
                  </a:lnTo>
                  <a:lnTo>
                    <a:pt x="3300731" y="1612900"/>
                  </a:lnTo>
                  <a:lnTo>
                    <a:pt x="3294208" y="1574800"/>
                  </a:lnTo>
                  <a:lnTo>
                    <a:pt x="3286297" y="1524000"/>
                  </a:lnTo>
                  <a:lnTo>
                    <a:pt x="3277019" y="1485900"/>
                  </a:lnTo>
                  <a:lnTo>
                    <a:pt x="3266397" y="1435100"/>
                  </a:lnTo>
                  <a:lnTo>
                    <a:pt x="3254453" y="1397000"/>
                  </a:lnTo>
                  <a:lnTo>
                    <a:pt x="3241209" y="1346200"/>
                  </a:lnTo>
                  <a:lnTo>
                    <a:pt x="3226688" y="1308100"/>
                  </a:lnTo>
                  <a:lnTo>
                    <a:pt x="3210911" y="1257300"/>
                  </a:lnTo>
                  <a:lnTo>
                    <a:pt x="3193902" y="1219200"/>
                  </a:lnTo>
                  <a:lnTo>
                    <a:pt x="3175681" y="1181100"/>
                  </a:lnTo>
                  <a:lnTo>
                    <a:pt x="3156272" y="1143000"/>
                  </a:lnTo>
                  <a:lnTo>
                    <a:pt x="3135696" y="1104900"/>
                  </a:lnTo>
                  <a:lnTo>
                    <a:pt x="3113976" y="1066800"/>
                  </a:lnTo>
                  <a:lnTo>
                    <a:pt x="3091134" y="1016000"/>
                  </a:lnTo>
                  <a:lnTo>
                    <a:pt x="3067192" y="977900"/>
                  </a:lnTo>
                  <a:lnTo>
                    <a:pt x="3042173" y="952500"/>
                  </a:lnTo>
                  <a:lnTo>
                    <a:pt x="3016098" y="914400"/>
                  </a:lnTo>
                  <a:lnTo>
                    <a:pt x="2988990" y="876300"/>
                  </a:lnTo>
                  <a:lnTo>
                    <a:pt x="2960871" y="838200"/>
                  </a:lnTo>
                  <a:lnTo>
                    <a:pt x="2931763" y="812800"/>
                  </a:lnTo>
                  <a:lnTo>
                    <a:pt x="2901689" y="774700"/>
                  </a:lnTo>
                  <a:lnTo>
                    <a:pt x="2870670" y="736600"/>
                  </a:lnTo>
                  <a:lnTo>
                    <a:pt x="2838729" y="711200"/>
                  </a:lnTo>
                  <a:lnTo>
                    <a:pt x="2805889" y="685800"/>
                  </a:lnTo>
                  <a:lnTo>
                    <a:pt x="2772170" y="647700"/>
                  </a:lnTo>
                  <a:lnTo>
                    <a:pt x="2737596" y="622300"/>
                  </a:lnTo>
                  <a:lnTo>
                    <a:pt x="2702189" y="596900"/>
                  </a:lnTo>
                  <a:lnTo>
                    <a:pt x="2665971" y="571500"/>
                  </a:lnTo>
                  <a:lnTo>
                    <a:pt x="2628964" y="546100"/>
                  </a:lnTo>
                  <a:lnTo>
                    <a:pt x="2591191" y="520700"/>
                  </a:lnTo>
                  <a:lnTo>
                    <a:pt x="2552673" y="495300"/>
                  </a:lnTo>
                  <a:lnTo>
                    <a:pt x="2513433" y="482600"/>
                  </a:lnTo>
                  <a:lnTo>
                    <a:pt x="2473493" y="457200"/>
                  </a:lnTo>
                  <a:lnTo>
                    <a:pt x="2432875" y="431800"/>
                  </a:lnTo>
                  <a:lnTo>
                    <a:pt x="2349695" y="406400"/>
                  </a:lnTo>
                  <a:lnTo>
                    <a:pt x="2307177" y="381000"/>
                  </a:lnTo>
                  <a:lnTo>
                    <a:pt x="2131438" y="330200"/>
                  </a:lnTo>
                  <a:lnTo>
                    <a:pt x="2086198" y="330200"/>
                  </a:lnTo>
                  <a:lnTo>
                    <a:pt x="2040480" y="317500"/>
                  </a:lnTo>
                  <a:lnTo>
                    <a:pt x="1994307" y="317500"/>
                  </a:lnTo>
                  <a:lnTo>
                    <a:pt x="1947700" y="304800"/>
                  </a:lnTo>
                  <a:lnTo>
                    <a:pt x="2804900" y="304800"/>
                  </a:lnTo>
                  <a:lnTo>
                    <a:pt x="2841924" y="330200"/>
                  </a:lnTo>
                  <a:lnTo>
                    <a:pt x="2878281" y="355600"/>
                  </a:lnTo>
                  <a:lnTo>
                    <a:pt x="2913955" y="381000"/>
                  </a:lnTo>
                  <a:lnTo>
                    <a:pt x="2948931" y="406400"/>
                  </a:lnTo>
                  <a:lnTo>
                    <a:pt x="2983193" y="444500"/>
                  </a:lnTo>
                  <a:lnTo>
                    <a:pt x="3016725" y="469900"/>
                  </a:lnTo>
                  <a:lnTo>
                    <a:pt x="3049512" y="495300"/>
                  </a:lnTo>
                  <a:lnTo>
                    <a:pt x="3081538" y="533400"/>
                  </a:lnTo>
                  <a:lnTo>
                    <a:pt x="3112787" y="558800"/>
                  </a:lnTo>
                  <a:lnTo>
                    <a:pt x="3143243" y="596900"/>
                  </a:lnTo>
                  <a:lnTo>
                    <a:pt x="3172891" y="635000"/>
                  </a:lnTo>
                  <a:lnTo>
                    <a:pt x="3201715" y="660400"/>
                  </a:lnTo>
                  <a:lnTo>
                    <a:pt x="3229699" y="698500"/>
                  </a:lnTo>
                  <a:lnTo>
                    <a:pt x="3256828" y="736600"/>
                  </a:lnTo>
                  <a:lnTo>
                    <a:pt x="3283085" y="774700"/>
                  </a:lnTo>
                  <a:lnTo>
                    <a:pt x="3308455" y="812800"/>
                  </a:lnTo>
                  <a:lnTo>
                    <a:pt x="3332923" y="850900"/>
                  </a:lnTo>
                  <a:lnTo>
                    <a:pt x="3356472" y="889000"/>
                  </a:lnTo>
                  <a:lnTo>
                    <a:pt x="3379088" y="927100"/>
                  </a:lnTo>
                  <a:lnTo>
                    <a:pt x="3400753" y="965200"/>
                  </a:lnTo>
                  <a:lnTo>
                    <a:pt x="3421453" y="1003300"/>
                  </a:lnTo>
                  <a:lnTo>
                    <a:pt x="3441171" y="1041400"/>
                  </a:lnTo>
                  <a:lnTo>
                    <a:pt x="3459892" y="1079500"/>
                  </a:lnTo>
                  <a:lnTo>
                    <a:pt x="3477601" y="1130300"/>
                  </a:lnTo>
                  <a:lnTo>
                    <a:pt x="3494281" y="1168400"/>
                  </a:lnTo>
                  <a:lnTo>
                    <a:pt x="3509917" y="1206500"/>
                  </a:lnTo>
                  <a:lnTo>
                    <a:pt x="3524492" y="1257300"/>
                  </a:lnTo>
                  <a:lnTo>
                    <a:pt x="3537993" y="1295400"/>
                  </a:lnTo>
                  <a:lnTo>
                    <a:pt x="3550401" y="1346200"/>
                  </a:lnTo>
                  <a:lnTo>
                    <a:pt x="3561703" y="1384300"/>
                  </a:lnTo>
                  <a:lnTo>
                    <a:pt x="3571882" y="1435100"/>
                  </a:lnTo>
                  <a:lnTo>
                    <a:pt x="3580922" y="1473200"/>
                  </a:lnTo>
                  <a:lnTo>
                    <a:pt x="3588808" y="1524000"/>
                  </a:lnTo>
                  <a:lnTo>
                    <a:pt x="3595523" y="1574800"/>
                  </a:lnTo>
                  <a:lnTo>
                    <a:pt x="3601053" y="1612900"/>
                  </a:lnTo>
                  <a:lnTo>
                    <a:pt x="3605382" y="1663700"/>
                  </a:lnTo>
                  <a:lnTo>
                    <a:pt x="3608493" y="1714500"/>
                  </a:lnTo>
                  <a:lnTo>
                    <a:pt x="3610371" y="1765300"/>
                  </a:lnTo>
                  <a:lnTo>
                    <a:pt x="3611001" y="1790700"/>
                  </a:lnTo>
                  <a:lnTo>
                    <a:pt x="3610371" y="1854200"/>
                  </a:lnTo>
                  <a:lnTo>
                    <a:pt x="3608493" y="1905000"/>
                  </a:lnTo>
                  <a:lnTo>
                    <a:pt x="3605382" y="1955800"/>
                  </a:lnTo>
                  <a:lnTo>
                    <a:pt x="3601053" y="1993900"/>
                  </a:lnTo>
                  <a:lnTo>
                    <a:pt x="3595523" y="2044700"/>
                  </a:lnTo>
                  <a:lnTo>
                    <a:pt x="3588808" y="2095500"/>
                  </a:lnTo>
                  <a:lnTo>
                    <a:pt x="3580922" y="2133600"/>
                  </a:lnTo>
                  <a:lnTo>
                    <a:pt x="3571882" y="2184400"/>
                  </a:lnTo>
                  <a:lnTo>
                    <a:pt x="3561703" y="2222500"/>
                  </a:lnTo>
                  <a:lnTo>
                    <a:pt x="3550401" y="2273300"/>
                  </a:lnTo>
                  <a:lnTo>
                    <a:pt x="3537993" y="2311400"/>
                  </a:lnTo>
                  <a:lnTo>
                    <a:pt x="3524492" y="2362200"/>
                  </a:lnTo>
                  <a:lnTo>
                    <a:pt x="3509917" y="2400300"/>
                  </a:lnTo>
                  <a:lnTo>
                    <a:pt x="3494281" y="2451100"/>
                  </a:lnTo>
                  <a:lnTo>
                    <a:pt x="3477601" y="2489200"/>
                  </a:lnTo>
                  <a:lnTo>
                    <a:pt x="3459892" y="2527300"/>
                  </a:lnTo>
                  <a:lnTo>
                    <a:pt x="3441171" y="2578100"/>
                  </a:lnTo>
                  <a:lnTo>
                    <a:pt x="3421453" y="2616200"/>
                  </a:lnTo>
                  <a:lnTo>
                    <a:pt x="3400753" y="2654300"/>
                  </a:lnTo>
                  <a:lnTo>
                    <a:pt x="3379088" y="2692400"/>
                  </a:lnTo>
                  <a:lnTo>
                    <a:pt x="3356472" y="2730500"/>
                  </a:lnTo>
                  <a:lnTo>
                    <a:pt x="3332923" y="2768600"/>
                  </a:lnTo>
                  <a:lnTo>
                    <a:pt x="3308455" y="2806700"/>
                  </a:lnTo>
                  <a:lnTo>
                    <a:pt x="3283085" y="2844800"/>
                  </a:lnTo>
                  <a:lnTo>
                    <a:pt x="3256828" y="2882900"/>
                  </a:lnTo>
                  <a:lnTo>
                    <a:pt x="3229699" y="2921000"/>
                  </a:lnTo>
                  <a:lnTo>
                    <a:pt x="3201715" y="2946400"/>
                  </a:lnTo>
                  <a:lnTo>
                    <a:pt x="3172891" y="2984500"/>
                  </a:lnTo>
                  <a:lnTo>
                    <a:pt x="3143243" y="3022600"/>
                  </a:lnTo>
                  <a:lnTo>
                    <a:pt x="3112787" y="3048000"/>
                  </a:lnTo>
                  <a:lnTo>
                    <a:pt x="3081538" y="3086100"/>
                  </a:lnTo>
                  <a:lnTo>
                    <a:pt x="3049512" y="3111500"/>
                  </a:lnTo>
                  <a:lnTo>
                    <a:pt x="3016725" y="3149600"/>
                  </a:lnTo>
                  <a:lnTo>
                    <a:pt x="2983193" y="3175000"/>
                  </a:lnTo>
                  <a:lnTo>
                    <a:pt x="2948931" y="3200400"/>
                  </a:lnTo>
                  <a:lnTo>
                    <a:pt x="2913955" y="3225800"/>
                  </a:lnTo>
                  <a:lnTo>
                    <a:pt x="2878281" y="3263900"/>
                  </a:lnTo>
                  <a:lnTo>
                    <a:pt x="2841924" y="3289300"/>
                  </a:lnTo>
                  <a:lnTo>
                    <a:pt x="2804900" y="3314700"/>
                  </a:lnTo>
                  <a:close/>
                </a:path>
                <a:path w="3611245" h="3594100">
                  <a:moveTo>
                    <a:pt x="2088723" y="3594100"/>
                  </a:moveTo>
                  <a:lnTo>
                    <a:pt x="1522278" y="3594100"/>
                  </a:lnTo>
                  <a:lnTo>
                    <a:pt x="1430772" y="3568700"/>
                  </a:lnTo>
                  <a:lnTo>
                    <a:pt x="2180228" y="3568700"/>
                  </a:lnTo>
                  <a:lnTo>
                    <a:pt x="2088723" y="3594100"/>
                  </a:lnTo>
                  <a:close/>
                </a:path>
              </a:pathLst>
            </a:custGeom>
            <a:solidFill>
              <a:srgbClr val="97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462956" y="2515527"/>
            <a:ext cx="3549015" cy="3530600"/>
            <a:chOff x="7462956" y="2515527"/>
            <a:chExt cx="3549015" cy="35306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56325" y="2806356"/>
              <a:ext cx="2962095" cy="29591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62956" y="2515527"/>
              <a:ext cx="3549015" cy="3530600"/>
            </a:xfrm>
            <a:custGeom>
              <a:avLst/>
              <a:gdLst/>
              <a:ahLst/>
              <a:cxnLst/>
              <a:rect l="l" t="t" r="r" b="b"/>
              <a:pathLst>
                <a:path w="3549015" h="3530600">
                  <a:moveTo>
                    <a:pt x="1917361" y="12700"/>
                  </a:moveTo>
                  <a:lnTo>
                    <a:pt x="1631473" y="12700"/>
                  </a:lnTo>
                  <a:lnTo>
                    <a:pt x="1678800" y="0"/>
                  </a:lnTo>
                  <a:lnTo>
                    <a:pt x="1870034" y="0"/>
                  </a:lnTo>
                  <a:lnTo>
                    <a:pt x="1917361" y="12700"/>
                  </a:lnTo>
                  <a:close/>
                </a:path>
                <a:path w="3549015" h="3530600">
                  <a:moveTo>
                    <a:pt x="2057223" y="25400"/>
                  </a:moveTo>
                  <a:lnTo>
                    <a:pt x="1491611" y="25400"/>
                  </a:lnTo>
                  <a:lnTo>
                    <a:pt x="1537863" y="12700"/>
                  </a:lnTo>
                  <a:lnTo>
                    <a:pt x="2010972" y="12700"/>
                  </a:lnTo>
                  <a:lnTo>
                    <a:pt x="2057223" y="25400"/>
                  </a:lnTo>
                  <a:close/>
                </a:path>
                <a:path w="3549015" h="3530600">
                  <a:moveTo>
                    <a:pt x="2193565" y="3505200"/>
                  </a:moveTo>
                  <a:lnTo>
                    <a:pt x="1355270" y="3505200"/>
                  </a:lnTo>
                  <a:lnTo>
                    <a:pt x="1222886" y="3467100"/>
                  </a:lnTo>
                  <a:lnTo>
                    <a:pt x="1179714" y="3441700"/>
                  </a:lnTo>
                  <a:lnTo>
                    <a:pt x="1094899" y="3416300"/>
                  </a:lnTo>
                  <a:lnTo>
                    <a:pt x="1053290" y="3390900"/>
                  </a:lnTo>
                  <a:lnTo>
                    <a:pt x="1012233" y="3378200"/>
                  </a:lnTo>
                  <a:lnTo>
                    <a:pt x="971747" y="3352800"/>
                  </a:lnTo>
                  <a:lnTo>
                    <a:pt x="931846" y="3340100"/>
                  </a:lnTo>
                  <a:lnTo>
                    <a:pt x="892548" y="3314700"/>
                  </a:lnTo>
                  <a:lnTo>
                    <a:pt x="853867" y="3289300"/>
                  </a:lnTo>
                  <a:lnTo>
                    <a:pt x="815822" y="3263900"/>
                  </a:lnTo>
                  <a:lnTo>
                    <a:pt x="778427" y="3238500"/>
                  </a:lnTo>
                  <a:lnTo>
                    <a:pt x="741699" y="3213100"/>
                  </a:lnTo>
                  <a:lnTo>
                    <a:pt x="705654" y="3187700"/>
                  </a:lnTo>
                  <a:lnTo>
                    <a:pt x="670309" y="3162300"/>
                  </a:lnTo>
                  <a:lnTo>
                    <a:pt x="635680" y="3136900"/>
                  </a:lnTo>
                  <a:lnTo>
                    <a:pt x="601782" y="3111500"/>
                  </a:lnTo>
                  <a:lnTo>
                    <a:pt x="568633" y="3073400"/>
                  </a:lnTo>
                  <a:lnTo>
                    <a:pt x="536248" y="3048000"/>
                  </a:lnTo>
                  <a:lnTo>
                    <a:pt x="504644" y="3009900"/>
                  </a:lnTo>
                  <a:lnTo>
                    <a:pt x="473836" y="2984500"/>
                  </a:lnTo>
                  <a:lnTo>
                    <a:pt x="443842" y="2946400"/>
                  </a:lnTo>
                  <a:lnTo>
                    <a:pt x="414677" y="2908300"/>
                  </a:lnTo>
                  <a:lnTo>
                    <a:pt x="386357" y="2882900"/>
                  </a:lnTo>
                  <a:lnTo>
                    <a:pt x="358900" y="2844800"/>
                  </a:lnTo>
                  <a:lnTo>
                    <a:pt x="332320" y="2806700"/>
                  </a:lnTo>
                  <a:lnTo>
                    <a:pt x="306634" y="2768600"/>
                  </a:lnTo>
                  <a:lnTo>
                    <a:pt x="281859" y="2730500"/>
                  </a:lnTo>
                  <a:lnTo>
                    <a:pt x="258011" y="2692400"/>
                  </a:lnTo>
                  <a:lnTo>
                    <a:pt x="235105" y="2654300"/>
                  </a:lnTo>
                  <a:lnTo>
                    <a:pt x="213159" y="2616200"/>
                  </a:lnTo>
                  <a:lnTo>
                    <a:pt x="192188" y="2578100"/>
                  </a:lnTo>
                  <a:lnTo>
                    <a:pt x="172208" y="2540000"/>
                  </a:lnTo>
                  <a:lnTo>
                    <a:pt x="153237" y="2501900"/>
                  </a:lnTo>
                  <a:lnTo>
                    <a:pt x="135289" y="2451100"/>
                  </a:lnTo>
                  <a:lnTo>
                    <a:pt x="118382" y="2413000"/>
                  </a:lnTo>
                  <a:lnTo>
                    <a:pt x="102531" y="2374900"/>
                  </a:lnTo>
                  <a:lnTo>
                    <a:pt x="87754" y="2324100"/>
                  </a:lnTo>
                  <a:lnTo>
                    <a:pt x="74065" y="2286000"/>
                  </a:lnTo>
                  <a:lnTo>
                    <a:pt x="61481" y="2235200"/>
                  </a:lnTo>
                  <a:lnTo>
                    <a:pt x="50018" y="2197100"/>
                  </a:lnTo>
                  <a:lnTo>
                    <a:pt x="39694" y="2146300"/>
                  </a:lnTo>
                  <a:lnTo>
                    <a:pt x="30523" y="2108200"/>
                  </a:lnTo>
                  <a:lnTo>
                    <a:pt x="22522" y="2057400"/>
                  </a:lnTo>
                  <a:lnTo>
                    <a:pt x="15708" y="2006600"/>
                  </a:lnTo>
                  <a:lnTo>
                    <a:pt x="10096" y="1968500"/>
                  </a:lnTo>
                  <a:lnTo>
                    <a:pt x="5703" y="1917700"/>
                  </a:lnTo>
                  <a:lnTo>
                    <a:pt x="2545" y="1866900"/>
                  </a:lnTo>
                  <a:lnTo>
                    <a:pt x="639" y="1828800"/>
                  </a:lnTo>
                  <a:lnTo>
                    <a:pt x="0" y="1778000"/>
                  </a:lnTo>
                  <a:lnTo>
                    <a:pt x="639" y="1727200"/>
                  </a:lnTo>
                  <a:lnTo>
                    <a:pt x="2545" y="1676400"/>
                  </a:lnTo>
                  <a:lnTo>
                    <a:pt x="5703" y="1638300"/>
                  </a:lnTo>
                  <a:lnTo>
                    <a:pt x="10096" y="1587500"/>
                  </a:lnTo>
                  <a:lnTo>
                    <a:pt x="15708" y="1536700"/>
                  </a:lnTo>
                  <a:lnTo>
                    <a:pt x="22522" y="1498600"/>
                  </a:lnTo>
                  <a:lnTo>
                    <a:pt x="30523" y="1447800"/>
                  </a:lnTo>
                  <a:lnTo>
                    <a:pt x="39694" y="1397000"/>
                  </a:lnTo>
                  <a:lnTo>
                    <a:pt x="50018" y="1358900"/>
                  </a:lnTo>
                  <a:lnTo>
                    <a:pt x="61481" y="1308100"/>
                  </a:lnTo>
                  <a:lnTo>
                    <a:pt x="74065" y="1270000"/>
                  </a:lnTo>
                  <a:lnTo>
                    <a:pt x="87754" y="1219200"/>
                  </a:lnTo>
                  <a:lnTo>
                    <a:pt x="102531" y="1181100"/>
                  </a:lnTo>
                  <a:lnTo>
                    <a:pt x="118382" y="1143000"/>
                  </a:lnTo>
                  <a:lnTo>
                    <a:pt x="135289" y="1092200"/>
                  </a:lnTo>
                  <a:lnTo>
                    <a:pt x="153237" y="1054100"/>
                  </a:lnTo>
                  <a:lnTo>
                    <a:pt x="172208" y="1016000"/>
                  </a:lnTo>
                  <a:lnTo>
                    <a:pt x="192188" y="977900"/>
                  </a:lnTo>
                  <a:lnTo>
                    <a:pt x="213159" y="927100"/>
                  </a:lnTo>
                  <a:lnTo>
                    <a:pt x="235105" y="889000"/>
                  </a:lnTo>
                  <a:lnTo>
                    <a:pt x="258011" y="850900"/>
                  </a:lnTo>
                  <a:lnTo>
                    <a:pt x="281859" y="812800"/>
                  </a:lnTo>
                  <a:lnTo>
                    <a:pt x="306634" y="774700"/>
                  </a:lnTo>
                  <a:lnTo>
                    <a:pt x="332320" y="736600"/>
                  </a:lnTo>
                  <a:lnTo>
                    <a:pt x="358900" y="711200"/>
                  </a:lnTo>
                  <a:lnTo>
                    <a:pt x="386357" y="673100"/>
                  </a:lnTo>
                  <a:lnTo>
                    <a:pt x="414677" y="635000"/>
                  </a:lnTo>
                  <a:lnTo>
                    <a:pt x="443842" y="596900"/>
                  </a:lnTo>
                  <a:lnTo>
                    <a:pt x="473836" y="571500"/>
                  </a:lnTo>
                  <a:lnTo>
                    <a:pt x="504644" y="533400"/>
                  </a:lnTo>
                  <a:lnTo>
                    <a:pt x="536248" y="508000"/>
                  </a:lnTo>
                  <a:lnTo>
                    <a:pt x="568633" y="469900"/>
                  </a:lnTo>
                  <a:lnTo>
                    <a:pt x="601782" y="444500"/>
                  </a:lnTo>
                  <a:lnTo>
                    <a:pt x="635680" y="419100"/>
                  </a:lnTo>
                  <a:lnTo>
                    <a:pt x="670309" y="381000"/>
                  </a:lnTo>
                  <a:lnTo>
                    <a:pt x="705654" y="355600"/>
                  </a:lnTo>
                  <a:lnTo>
                    <a:pt x="741699" y="330200"/>
                  </a:lnTo>
                  <a:lnTo>
                    <a:pt x="778427" y="304800"/>
                  </a:lnTo>
                  <a:lnTo>
                    <a:pt x="815822" y="279400"/>
                  </a:lnTo>
                  <a:lnTo>
                    <a:pt x="853867" y="254000"/>
                  </a:lnTo>
                  <a:lnTo>
                    <a:pt x="892548" y="241300"/>
                  </a:lnTo>
                  <a:lnTo>
                    <a:pt x="971747" y="190500"/>
                  </a:lnTo>
                  <a:lnTo>
                    <a:pt x="1012233" y="177800"/>
                  </a:lnTo>
                  <a:lnTo>
                    <a:pt x="1053290" y="152400"/>
                  </a:lnTo>
                  <a:lnTo>
                    <a:pt x="1094899" y="139700"/>
                  </a:lnTo>
                  <a:lnTo>
                    <a:pt x="1137046" y="114300"/>
                  </a:lnTo>
                  <a:lnTo>
                    <a:pt x="1400299" y="38100"/>
                  </a:lnTo>
                  <a:lnTo>
                    <a:pt x="1445751" y="25400"/>
                  </a:lnTo>
                  <a:lnTo>
                    <a:pt x="2103083" y="25400"/>
                  </a:lnTo>
                  <a:lnTo>
                    <a:pt x="2148535" y="38100"/>
                  </a:lnTo>
                  <a:lnTo>
                    <a:pt x="2411788" y="114300"/>
                  </a:lnTo>
                  <a:lnTo>
                    <a:pt x="2453935" y="139700"/>
                  </a:lnTo>
                  <a:lnTo>
                    <a:pt x="2495545" y="152400"/>
                  </a:lnTo>
                  <a:lnTo>
                    <a:pt x="2536601" y="177800"/>
                  </a:lnTo>
                  <a:lnTo>
                    <a:pt x="2577087" y="190500"/>
                  </a:lnTo>
                  <a:lnTo>
                    <a:pt x="2656287" y="241300"/>
                  </a:lnTo>
                  <a:lnTo>
                    <a:pt x="2694967" y="254000"/>
                  </a:lnTo>
                  <a:lnTo>
                    <a:pt x="2733012" y="279400"/>
                  </a:lnTo>
                  <a:lnTo>
                    <a:pt x="2751710" y="292100"/>
                  </a:lnTo>
                  <a:lnTo>
                    <a:pt x="1679055" y="292100"/>
                  </a:lnTo>
                  <a:lnTo>
                    <a:pt x="1631960" y="304800"/>
                  </a:lnTo>
                  <a:lnTo>
                    <a:pt x="1585286" y="304800"/>
                  </a:lnTo>
                  <a:lnTo>
                    <a:pt x="1539057" y="317500"/>
                  </a:lnTo>
                  <a:lnTo>
                    <a:pt x="1493296" y="317500"/>
                  </a:lnTo>
                  <a:lnTo>
                    <a:pt x="1448026" y="330200"/>
                  </a:lnTo>
                  <a:lnTo>
                    <a:pt x="1229846" y="393700"/>
                  </a:lnTo>
                  <a:lnTo>
                    <a:pt x="1188007" y="419100"/>
                  </a:lnTo>
                  <a:lnTo>
                    <a:pt x="1146820" y="431800"/>
                  </a:lnTo>
                  <a:lnTo>
                    <a:pt x="1106310" y="457200"/>
                  </a:lnTo>
                  <a:lnTo>
                    <a:pt x="1066499" y="469900"/>
                  </a:lnTo>
                  <a:lnTo>
                    <a:pt x="1027410" y="495300"/>
                  </a:lnTo>
                  <a:lnTo>
                    <a:pt x="989066" y="520700"/>
                  </a:lnTo>
                  <a:lnTo>
                    <a:pt x="951491" y="546100"/>
                  </a:lnTo>
                  <a:lnTo>
                    <a:pt x="914708" y="571500"/>
                  </a:lnTo>
                  <a:lnTo>
                    <a:pt x="878739" y="596900"/>
                  </a:lnTo>
                  <a:lnTo>
                    <a:pt x="843609" y="622300"/>
                  </a:lnTo>
                  <a:lnTo>
                    <a:pt x="809339" y="647700"/>
                  </a:lnTo>
                  <a:lnTo>
                    <a:pt x="775954" y="685800"/>
                  </a:lnTo>
                  <a:lnTo>
                    <a:pt x="743476" y="711200"/>
                  </a:lnTo>
                  <a:lnTo>
                    <a:pt x="711929" y="749300"/>
                  </a:lnTo>
                  <a:lnTo>
                    <a:pt x="681336" y="774700"/>
                  </a:lnTo>
                  <a:lnTo>
                    <a:pt x="651719" y="812800"/>
                  </a:lnTo>
                  <a:lnTo>
                    <a:pt x="623103" y="838200"/>
                  </a:lnTo>
                  <a:lnTo>
                    <a:pt x="595509" y="876300"/>
                  </a:lnTo>
                  <a:lnTo>
                    <a:pt x="568962" y="914400"/>
                  </a:lnTo>
                  <a:lnTo>
                    <a:pt x="543484" y="952500"/>
                  </a:lnTo>
                  <a:lnTo>
                    <a:pt x="519099" y="990600"/>
                  </a:lnTo>
                  <a:lnTo>
                    <a:pt x="495829" y="1028700"/>
                  </a:lnTo>
                  <a:lnTo>
                    <a:pt x="473698" y="1066800"/>
                  </a:lnTo>
                  <a:lnTo>
                    <a:pt x="452730" y="1104900"/>
                  </a:lnTo>
                  <a:lnTo>
                    <a:pt x="432946" y="1143000"/>
                  </a:lnTo>
                  <a:lnTo>
                    <a:pt x="414371" y="1193800"/>
                  </a:lnTo>
                  <a:lnTo>
                    <a:pt x="397027" y="1231900"/>
                  </a:lnTo>
                  <a:lnTo>
                    <a:pt x="380937" y="1270000"/>
                  </a:lnTo>
                  <a:lnTo>
                    <a:pt x="366125" y="1320800"/>
                  </a:lnTo>
                  <a:lnTo>
                    <a:pt x="352614" y="1358900"/>
                  </a:lnTo>
                  <a:lnTo>
                    <a:pt x="340427" y="1409700"/>
                  </a:lnTo>
                  <a:lnTo>
                    <a:pt x="329587" y="1447800"/>
                  </a:lnTo>
                  <a:lnTo>
                    <a:pt x="320118" y="1498600"/>
                  </a:lnTo>
                  <a:lnTo>
                    <a:pt x="312041" y="1536700"/>
                  </a:lnTo>
                  <a:lnTo>
                    <a:pt x="305381" y="1587500"/>
                  </a:lnTo>
                  <a:lnTo>
                    <a:pt x="300161" y="1638300"/>
                  </a:lnTo>
                  <a:lnTo>
                    <a:pt x="296404" y="1676400"/>
                  </a:lnTo>
                  <a:lnTo>
                    <a:pt x="294133" y="1727200"/>
                  </a:lnTo>
                  <a:lnTo>
                    <a:pt x="293370" y="1778000"/>
                  </a:lnTo>
                  <a:lnTo>
                    <a:pt x="294133" y="1828800"/>
                  </a:lnTo>
                  <a:lnTo>
                    <a:pt x="296404" y="1866900"/>
                  </a:lnTo>
                  <a:lnTo>
                    <a:pt x="300161" y="1917700"/>
                  </a:lnTo>
                  <a:lnTo>
                    <a:pt x="305381" y="1968500"/>
                  </a:lnTo>
                  <a:lnTo>
                    <a:pt x="312041" y="2006600"/>
                  </a:lnTo>
                  <a:lnTo>
                    <a:pt x="320118" y="2057400"/>
                  </a:lnTo>
                  <a:lnTo>
                    <a:pt x="329587" y="2095500"/>
                  </a:lnTo>
                  <a:lnTo>
                    <a:pt x="340427" y="2146300"/>
                  </a:lnTo>
                  <a:lnTo>
                    <a:pt x="352614" y="2184400"/>
                  </a:lnTo>
                  <a:lnTo>
                    <a:pt x="366125" y="2235200"/>
                  </a:lnTo>
                  <a:lnTo>
                    <a:pt x="380937" y="2273300"/>
                  </a:lnTo>
                  <a:lnTo>
                    <a:pt x="397027" y="2324100"/>
                  </a:lnTo>
                  <a:lnTo>
                    <a:pt x="414371" y="2362200"/>
                  </a:lnTo>
                  <a:lnTo>
                    <a:pt x="432946" y="2400300"/>
                  </a:lnTo>
                  <a:lnTo>
                    <a:pt x="452730" y="2438400"/>
                  </a:lnTo>
                  <a:lnTo>
                    <a:pt x="473698" y="2489200"/>
                  </a:lnTo>
                  <a:lnTo>
                    <a:pt x="495829" y="2527300"/>
                  </a:lnTo>
                  <a:lnTo>
                    <a:pt x="519099" y="2565400"/>
                  </a:lnTo>
                  <a:lnTo>
                    <a:pt x="543484" y="2603500"/>
                  </a:lnTo>
                  <a:lnTo>
                    <a:pt x="568962" y="2628900"/>
                  </a:lnTo>
                  <a:lnTo>
                    <a:pt x="595509" y="2667000"/>
                  </a:lnTo>
                  <a:lnTo>
                    <a:pt x="623103" y="2705100"/>
                  </a:lnTo>
                  <a:lnTo>
                    <a:pt x="651719" y="2743200"/>
                  </a:lnTo>
                  <a:lnTo>
                    <a:pt x="681336" y="2768600"/>
                  </a:lnTo>
                  <a:lnTo>
                    <a:pt x="711929" y="2806700"/>
                  </a:lnTo>
                  <a:lnTo>
                    <a:pt x="743476" y="2832100"/>
                  </a:lnTo>
                  <a:lnTo>
                    <a:pt x="775954" y="2870200"/>
                  </a:lnTo>
                  <a:lnTo>
                    <a:pt x="809339" y="2895600"/>
                  </a:lnTo>
                  <a:lnTo>
                    <a:pt x="843609" y="2921000"/>
                  </a:lnTo>
                  <a:lnTo>
                    <a:pt x="878739" y="2959100"/>
                  </a:lnTo>
                  <a:lnTo>
                    <a:pt x="914708" y="2984500"/>
                  </a:lnTo>
                  <a:lnTo>
                    <a:pt x="951491" y="3009900"/>
                  </a:lnTo>
                  <a:lnTo>
                    <a:pt x="989066" y="3035300"/>
                  </a:lnTo>
                  <a:lnTo>
                    <a:pt x="1027410" y="3048000"/>
                  </a:lnTo>
                  <a:lnTo>
                    <a:pt x="1066499" y="3073400"/>
                  </a:lnTo>
                  <a:lnTo>
                    <a:pt x="1106310" y="3098800"/>
                  </a:lnTo>
                  <a:lnTo>
                    <a:pt x="1146820" y="3111500"/>
                  </a:lnTo>
                  <a:lnTo>
                    <a:pt x="1188007" y="3136900"/>
                  </a:lnTo>
                  <a:lnTo>
                    <a:pt x="1229846" y="3149600"/>
                  </a:lnTo>
                  <a:lnTo>
                    <a:pt x="1272315" y="3175000"/>
                  </a:lnTo>
                  <a:lnTo>
                    <a:pt x="1448026" y="3225800"/>
                  </a:lnTo>
                  <a:lnTo>
                    <a:pt x="1493296" y="3225800"/>
                  </a:lnTo>
                  <a:lnTo>
                    <a:pt x="1539057" y="3238500"/>
                  </a:lnTo>
                  <a:lnTo>
                    <a:pt x="1585286" y="3238500"/>
                  </a:lnTo>
                  <a:lnTo>
                    <a:pt x="1631960" y="3251200"/>
                  </a:lnTo>
                  <a:lnTo>
                    <a:pt x="2751710" y="3251200"/>
                  </a:lnTo>
                  <a:lnTo>
                    <a:pt x="2733012" y="3263900"/>
                  </a:lnTo>
                  <a:lnTo>
                    <a:pt x="2694967" y="3289300"/>
                  </a:lnTo>
                  <a:lnTo>
                    <a:pt x="2656287" y="3314700"/>
                  </a:lnTo>
                  <a:lnTo>
                    <a:pt x="2616988" y="3340100"/>
                  </a:lnTo>
                  <a:lnTo>
                    <a:pt x="2577087" y="3352800"/>
                  </a:lnTo>
                  <a:lnTo>
                    <a:pt x="2536601" y="3378200"/>
                  </a:lnTo>
                  <a:lnTo>
                    <a:pt x="2495545" y="3390900"/>
                  </a:lnTo>
                  <a:lnTo>
                    <a:pt x="2453935" y="3416300"/>
                  </a:lnTo>
                  <a:lnTo>
                    <a:pt x="2369120" y="3441700"/>
                  </a:lnTo>
                  <a:lnTo>
                    <a:pt x="2325948" y="3467100"/>
                  </a:lnTo>
                  <a:lnTo>
                    <a:pt x="2193565" y="3505200"/>
                  </a:lnTo>
                  <a:close/>
                </a:path>
                <a:path w="3549015" h="3530600">
                  <a:moveTo>
                    <a:pt x="2751710" y="3251200"/>
                  </a:moveTo>
                  <a:lnTo>
                    <a:pt x="1916874" y="3251200"/>
                  </a:lnTo>
                  <a:lnTo>
                    <a:pt x="1963548" y="3238500"/>
                  </a:lnTo>
                  <a:lnTo>
                    <a:pt x="2009777" y="3238500"/>
                  </a:lnTo>
                  <a:lnTo>
                    <a:pt x="2055538" y="3225800"/>
                  </a:lnTo>
                  <a:lnTo>
                    <a:pt x="2100809" y="3225800"/>
                  </a:lnTo>
                  <a:lnTo>
                    <a:pt x="2276520" y="3175000"/>
                  </a:lnTo>
                  <a:lnTo>
                    <a:pt x="2318989" y="3149600"/>
                  </a:lnTo>
                  <a:lnTo>
                    <a:pt x="2360828" y="3136900"/>
                  </a:lnTo>
                  <a:lnTo>
                    <a:pt x="2402014" y="3111500"/>
                  </a:lnTo>
                  <a:lnTo>
                    <a:pt x="2442525" y="3098800"/>
                  </a:lnTo>
                  <a:lnTo>
                    <a:pt x="2482336" y="3073400"/>
                  </a:lnTo>
                  <a:lnTo>
                    <a:pt x="2521425" y="3048000"/>
                  </a:lnTo>
                  <a:lnTo>
                    <a:pt x="2559769" y="3035300"/>
                  </a:lnTo>
                  <a:lnTo>
                    <a:pt x="2597344" y="3009900"/>
                  </a:lnTo>
                  <a:lnTo>
                    <a:pt x="2634127" y="2984500"/>
                  </a:lnTo>
                  <a:lnTo>
                    <a:pt x="2670096" y="2959100"/>
                  </a:lnTo>
                  <a:lnTo>
                    <a:pt x="2705227" y="2921000"/>
                  </a:lnTo>
                  <a:lnTo>
                    <a:pt x="2739496" y="2895600"/>
                  </a:lnTo>
                  <a:lnTo>
                    <a:pt x="2772881" y="2870200"/>
                  </a:lnTo>
                  <a:lnTo>
                    <a:pt x="2805359" y="2832100"/>
                  </a:lnTo>
                  <a:lnTo>
                    <a:pt x="2836906" y="2806700"/>
                  </a:lnTo>
                  <a:lnTo>
                    <a:pt x="2867499" y="2768600"/>
                  </a:lnTo>
                  <a:lnTo>
                    <a:pt x="2897116" y="2743200"/>
                  </a:lnTo>
                  <a:lnTo>
                    <a:pt x="2925733" y="2705100"/>
                  </a:lnTo>
                  <a:lnTo>
                    <a:pt x="2953326" y="2667000"/>
                  </a:lnTo>
                  <a:lnTo>
                    <a:pt x="2979873" y="2628900"/>
                  </a:lnTo>
                  <a:lnTo>
                    <a:pt x="3005351" y="2603500"/>
                  </a:lnTo>
                  <a:lnTo>
                    <a:pt x="3029737" y="2565400"/>
                  </a:lnTo>
                  <a:lnTo>
                    <a:pt x="3053006" y="2527300"/>
                  </a:lnTo>
                  <a:lnTo>
                    <a:pt x="3075137" y="2489200"/>
                  </a:lnTo>
                  <a:lnTo>
                    <a:pt x="3096106" y="2438400"/>
                  </a:lnTo>
                  <a:lnTo>
                    <a:pt x="3115890" y="2400300"/>
                  </a:lnTo>
                  <a:lnTo>
                    <a:pt x="3134465" y="2362200"/>
                  </a:lnTo>
                  <a:lnTo>
                    <a:pt x="3151809" y="2324100"/>
                  </a:lnTo>
                  <a:lnTo>
                    <a:pt x="3167899" y="2273300"/>
                  </a:lnTo>
                  <a:lnTo>
                    <a:pt x="3182710" y="2235200"/>
                  </a:lnTo>
                  <a:lnTo>
                    <a:pt x="3196221" y="2184400"/>
                  </a:lnTo>
                  <a:lnTo>
                    <a:pt x="3208408" y="2146300"/>
                  </a:lnTo>
                  <a:lnTo>
                    <a:pt x="3219248" y="2095500"/>
                  </a:lnTo>
                  <a:lnTo>
                    <a:pt x="3228718" y="2057400"/>
                  </a:lnTo>
                  <a:lnTo>
                    <a:pt x="3236794" y="2006600"/>
                  </a:lnTo>
                  <a:lnTo>
                    <a:pt x="3243454" y="1968500"/>
                  </a:lnTo>
                  <a:lnTo>
                    <a:pt x="3248674" y="1917700"/>
                  </a:lnTo>
                  <a:lnTo>
                    <a:pt x="3252432" y="1866900"/>
                  </a:lnTo>
                  <a:lnTo>
                    <a:pt x="3254703" y="1828800"/>
                  </a:lnTo>
                  <a:lnTo>
                    <a:pt x="3255465" y="1778000"/>
                  </a:lnTo>
                  <a:lnTo>
                    <a:pt x="3254703" y="1727200"/>
                  </a:lnTo>
                  <a:lnTo>
                    <a:pt x="3252432" y="1676400"/>
                  </a:lnTo>
                  <a:lnTo>
                    <a:pt x="3248674" y="1638300"/>
                  </a:lnTo>
                  <a:lnTo>
                    <a:pt x="3243454" y="1587500"/>
                  </a:lnTo>
                  <a:lnTo>
                    <a:pt x="3236794" y="1536700"/>
                  </a:lnTo>
                  <a:lnTo>
                    <a:pt x="3228718" y="1498600"/>
                  </a:lnTo>
                  <a:lnTo>
                    <a:pt x="3219248" y="1447800"/>
                  </a:lnTo>
                  <a:lnTo>
                    <a:pt x="3208408" y="1409700"/>
                  </a:lnTo>
                  <a:lnTo>
                    <a:pt x="3196221" y="1358900"/>
                  </a:lnTo>
                  <a:lnTo>
                    <a:pt x="3182710" y="1320800"/>
                  </a:lnTo>
                  <a:lnTo>
                    <a:pt x="3167899" y="1270000"/>
                  </a:lnTo>
                  <a:lnTo>
                    <a:pt x="3151809" y="1231900"/>
                  </a:lnTo>
                  <a:lnTo>
                    <a:pt x="3134465" y="1193800"/>
                  </a:lnTo>
                  <a:lnTo>
                    <a:pt x="3115890" y="1143000"/>
                  </a:lnTo>
                  <a:lnTo>
                    <a:pt x="3096106" y="1104900"/>
                  </a:lnTo>
                  <a:lnTo>
                    <a:pt x="3075137" y="1066800"/>
                  </a:lnTo>
                  <a:lnTo>
                    <a:pt x="3053006" y="1028700"/>
                  </a:lnTo>
                  <a:lnTo>
                    <a:pt x="3029737" y="990600"/>
                  </a:lnTo>
                  <a:lnTo>
                    <a:pt x="3005351" y="952500"/>
                  </a:lnTo>
                  <a:lnTo>
                    <a:pt x="2979873" y="914400"/>
                  </a:lnTo>
                  <a:lnTo>
                    <a:pt x="2953326" y="876300"/>
                  </a:lnTo>
                  <a:lnTo>
                    <a:pt x="2925733" y="838200"/>
                  </a:lnTo>
                  <a:lnTo>
                    <a:pt x="2897116" y="812800"/>
                  </a:lnTo>
                  <a:lnTo>
                    <a:pt x="2867499" y="774700"/>
                  </a:lnTo>
                  <a:lnTo>
                    <a:pt x="2836906" y="749300"/>
                  </a:lnTo>
                  <a:lnTo>
                    <a:pt x="2805359" y="711200"/>
                  </a:lnTo>
                  <a:lnTo>
                    <a:pt x="2772881" y="685800"/>
                  </a:lnTo>
                  <a:lnTo>
                    <a:pt x="2739496" y="647700"/>
                  </a:lnTo>
                  <a:lnTo>
                    <a:pt x="2705227" y="622300"/>
                  </a:lnTo>
                  <a:lnTo>
                    <a:pt x="2670096" y="596900"/>
                  </a:lnTo>
                  <a:lnTo>
                    <a:pt x="2634127" y="571500"/>
                  </a:lnTo>
                  <a:lnTo>
                    <a:pt x="2597344" y="546100"/>
                  </a:lnTo>
                  <a:lnTo>
                    <a:pt x="2559769" y="520700"/>
                  </a:lnTo>
                  <a:lnTo>
                    <a:pt x="2521425" y="495300"/>
                  </a:lnTo>
                  <a:lnTo>
                    <a:pt x="2482336" y="469900"/>
                  </a:lnTo>
                  <a:lnTo>
                    <a:pt x="2442525" y="457200"/>
                  </a:lnTo>
                  <a:lnTo>
                    <a:pt x="2402014" y="431800"/>
                  </a:lnTo>
                  <a:lnTo>
                    <a:pt x="2360828" y="419100"/>
                  </a:lnTo>
                  <a:lnTo>
                    <a:pt x="2318989" y="393700"/>
                  </a:lnTo>
                  <a:lnTo>
                    <a:pt x="2100809" y="330200"/>
                  </a:lnTo>
                  <a:lnTo>
                    <a:pt x="2055538" y="317500"/>
                  </a:lnTo>
                  <a:lnTo>
                    <a:pt x="2009777" y="317500"/>
                  </a:lnTo>
                  <a:lnTo>
                    <a:pt x="1963548" y="304800"/>
                  </a:lnTo>
                  <a:lnTo>
                    <a:pt x="1916874" y="304800"/>
                  </a:lnTo>
                  <a:lnTo>
                    <a:pt x="1869779" y="292100"/>
                  </a:lnTo>
                  <a:lnTo>
                    <a:pt x="2751710" y="292100"/>
                  </a:lnTo>
                  <a:lnTo>
                    <a:pt x="2807135" y="330200"/>
                  </a:lnTo>
                  <a:lnTo>
                    <a:pt x="2843180" y="355600"/>
                  </a:lnTo>
                  <a:lnTo>
                    <a:pt x="2878525" y="381000"/>
                  </a:lnTo>
                  <a:lnTo>
                    <a:pt x="2913154" y="419100"/>
                  </a:lnTo>
                  <a:lnTo>
                    <a:pt x="2947052" y="444500"/>
                  </a:lnTo>
                  <a:lnTo>
                    <a:pt x="2980201" y="469900"/>
                  </a:lnTo>
                  <a:lnTo>
                    <a:pt x="3012586" y="508000"/>
                  </a:lnTo>
                  <a:lnTo>
                    <a:pt x="3044191" y="533400"/>
                  </a:lnTo>
                  <a:lnTo>
                    <a:pt x="3074998" y="571500"/>
                  </a:lnTo>
                  <a:lnTo>
                    <a:pt x="3104992" y="596900"/>
                  </a:lnTo>
                  <a:lnTo>
                    <a:pt x="3134158" y="635000"/>
                  </a:lnTo>
                  <a:lnTo>
                    <a:pt x="3162477" y="673100"/>
                  </a:lnTo>
                  <a:lnTo>
                    <a:pt x="3189935" y="711200"/>
                  </a:lnTo>
                  <a:lnTo>
                    <a:pt x="3216515" y="736600"/>
                  </a:lnTo>
                  <a:lnTo>
                    <a:pt x="3242200" y="774700"/>
                  </a:lnTo>
                  <a:lnTo>
                    <a:pt x="3266975" y="812800"/>
                  </a:lnTo>
                  <a:lnTo>
                    <a:pt x="3290824" y="850900"/>
                  </a:lnTo>
                  <a:lnTo>
                    <a:pt x="3313729" y="889000"/>
                  </a:lnTo>
                  <a:lnTo>
                    <a:pt x="3335676" y="927100"/>
                  </a:lnTo>
                  <a:lnTo>
                    <a:pt x="3356647" y="977900"/>
                  </a:lnTo>
                  <a:lnTo>
                    <a:pt x="3376626" y="1016000"/>
                  </a:lnTo>
                  <a:lnTo>
                    <a:pt x="3395598" y="1054100"/>
                  </a:lnTo>
                  <a:lnTo>
                    <a:pt x="3413545" y="1092200"/>
                  </a:lnTo>
                  <a:lnTo>
                    <a:pt x="3430452" y="1143000"/>
                  </a:lnTo>
                  <a:lnTo>
                    <a:pt x="3446303" y="1181100"/>
                  </a:lnTo>
                  <a:lnTo>
                    <a:pt x="3461081" y="1219200"/>
                  </a:lnTo>
                  <a:lnTo>
                    <a:pt x="3474770" y="1270000"/>
                  </a:lnTo>
                  <a:lnTo>
                    <a:pt x="3487354" y="1308100"/>
                  </a:lnTo>
                  <a:lnTo>
                    <a:pt x="3498816" y="1358900"/>
                  </a:lnTo>
                  <a:lnTo>
                    <a:pt x="3509141" y="1397000"/>
                  </a:lnTo>
                  <a:lnTo>
                    <a:pt x="3518312" y="1447800"/>
                  </a:lnTo>
                  <a:lnTo>
                    <a:pt x="3526313" y="1498600"/>
                  </a:lnTo>
                  <a:lnTo>
                    <a:pt x="3533127" y="1536700"/>
                  </a:lnTo>
                  <a:lnTo>
                    <a:pt x="3538739" y="1587500"/>
                  </a:lnTo>
                  <a:lnTo>
                    <a:pt x="3543132" y="1638300"/>
                  </a:lnTo>
                  <a:lnTo>
                    <a:pt x="3546289" y="1676400"/>
                  </a:lnTo>
                  <a:lnTo>
                    <a:pt x="3548196" y="1727200"/>
                  </a:lnTo>
                  <a:lnTo>
                    <a:pt x="3548835" y="1765300"/>
                  </a:lnTo>
                  <a:lnTo>
                    <a:pt x="3548196" y="1828800"/>
                  </a:lnTo>
                  <a:lnTo>
                    <a:pt x="3546289" y="1866900"/>
                  </a:lnTo>
                  <a:lnTo>
                    <a:pt x="3543132" y="1917700"/>
                  </a:lnTo>
                  <a:lnTo>
                    <a:pt x="3538739" y="1968500"/>
                  </a:lnTo>
                  <a:lnTo>
                    <a:pt x="3533127" y="2006600"/>
                  </a:lnTo>
                  <a:lnTo>
                    <a:pt x="3526313" y="2057400"/>
                  </a:lnTo>
                  <a:lnTo>
                    <a:pt x="3518312" y="2108200"/>
                  </a:lnTo>
                  <a:lnTo>
                    <a:pt x="3509141" y="2146300"/>
                  </a:lnTo>
                  <a:lnTo>
                    <a:pt x="3498816" y="2197100"/>
                  </a:lnTo>
                  <a:lnTo>
                    <a:pt x="3487354" y="2235200"/>
                  </a:lnTo>
                  <a:lnTo>
                    <a:pt x="3474770" y="2286000"/>
                  </a:lnTo>
                  <a:lnTo>
                    <a:pt x="3461081" y="2324100"/>
                  </a:lnTo>
                  <a:lnTo>
                    <a:pt x="3446303" y="2374900"/>
                  </a:lnTo>
                  <a:lnTo>
                    <a:pt x="3430452" y="2413000"/>
                  </a:lnTo>
                  <a:lnTo>
                    <a:pt x="3413545" y="2451100"/>
                  </a:lnTo>
                  <a:lnTo>
                    <a:pt x="3395598" y="2501900"/>
                  </a:lnTo>
                  <a:lnTo>
                    <a:pt x="3376626" y="2540000"/>
                  </a:lnTo>
                  <a:lnTo>
                    <a:pt x="3356647" y="2578100"/>
                  </a:lnTo>
                  <a:lnTo>
                    <a:pt x="3335676" y="2616200"/>
                  </a:lnTo>
                  <a:lnTo>
                    <a:pt x="3313729" y="2654300"/>
                  </a:lnTo>
                  <a:lnTo>
                    <a:pt x="3290824" y="2692400"/>
                  </a:lnTo>
                  <a:lnTo>
                    <a:pt x="3266975" y="2730500"/>
                  </a:lnTo>
                  <a:lnTo>
                    <a:pt x="3242200" y="2768600"/>
                  </a:lnTo>
                  <a:lnTo>
                    <a:pt x="3216515" y="2806700"/>
                  </a:lnTo>
                  <a:lnTo>
                    <a:pt x="3189935" y="2844800"/>
                  </a:lnTo>
                  <a:lnTo>
                    <a:pt x="3162477" y="2882900"/>
                  </a:lnTo>
                  <a:lnTo>
                    <a:pt x="3134158" y="2908300"/>
                  </a:lnTo>
                  <a:lnTo>
                    <a:pt x="3104992" y="2946400"/>
                  </a:lnTo>
                  <a:lnTo>
                    <a:pt x="3074998" y="2984500"/>
                  </a:lnTo>
                  <a:lnTo>
                    <a:pt x="3044191" y="3009900"/>
                  </a:lnTo>
                  <a:lnTo>
                    <a:pt x="3012586" y="3048000"/>
                  </a:lnTo>
                  <a:lnTo>
                    <a:pt x="2980201" y="3073400"/>
                  </a:lnTo>
                  <a:lnTo>
                    <a:pt x="2947052" y="3111500"/>
                  </a:lnTo>
                  <a:lnTo>
                    <a:pt x="2913154" y="3136900"/>
                  </a:lnTo>
                  <a:lnTo>
                    <a:pt x="2878525" y="3162300"/>
                  </a:lnTo>
                  <a:lnTo>
                    <a:pt x="2843180" y="3187700"/>
                  </a:lnTo>
                  <a:lnTo>
                    <a:pt x="2807135" y="3213100"/>
                  </a:lnTo>
                  <a:lnTo>
                    <a:pt x="2770407" y="3238500"/>
                  </a:lnTo>
                  <a:lnTo>
                    <a:pt x="2751710" y="3251200"/>
                  </a:lnTo>
                  <a:close/>
                </a:path>
                <a:path w="3549015" h="3530600">
                  <a:moveTo>
                    <a:pt x="2057223" y="3530600"/>
                  </a:moveTo>
                  <a:lnTo>
                    <a:pt x="1491611" y="3530600"/>
                  </a:lnTo>
                  <a:lnTo>
                    <a:pt x="1400299" y="3505200"/>
                  </a:lnTo>
                  <a:lnTo>
                    <a:pt x="2148535" y="3505200"/>
                  </a:lnTo>
                  <a:lnTo>
                    <a:pt x="2057223" y="3530600"/>
                  </a:lnTo>
                  <a:close/>
                </a:path>
              </a:pathLst>
            </a:custGeom>
            <a:solidFill>
              <a:srgbClr val="97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135615" y="2515527"/>
            <a:ext cx="3549015" cy="3530600"/>
            <a:chOff x="11135615" y="2515527"/>
            <a:chExt cx="3549015" cy="35306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8984" y="2806356"/>
              <a:ext cx="2962095" cy="295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135615" y="2515527"/>
              <a:ext cx="3549015" cy="3530600"/>
            </a:xfrm>
            <a:custGeom>
              <a:avLst/>
              <a:gdLst/>
              <a:ahLst/>
              <a:cxnLst/>
              <a:rect l="l" t="t" r="r" b="b"/>
              <a:pathLst>
                <a:path w="3549015" h="3530600">
                  <a:moveTo>
                    <a:pt x="1917361" y="12700"/>
                  </a:moveTo>
                  <a:lnTo>
                    <a:pt x="1631473" y="12700"/>
                  </a:lnTo>
                  <a:lnTo>
                    <a:pt x="1678800" y="0"/>
                  </a:lnTo>
                  <a:lnTo>
                    <a:pt x="1870034" y="0"/>
                  </a:lnTo>
                  <a:lnTo>
                    <a:pt x="1917361" y="12700"/>
                  </a:lnTo>
                  <a:close/>
                </a:path>
                <a:path w="3549015" h="3530600">
                  <a:moveTo>
                    <a:pt x="2057223" y="25400"/>
                  </a:moveTo>
                  <a:lnTo>
                    <a:pt x="1491611" y="25400"/>
                  </a:lnTo>
                  <a:lnTo>
                    <a:pt x="1537863" y="12700"/>
                  </a:lnTo>
                  <a:lnTo>
                    <a:pt x="2010972" y="12700"/>
                  </a:lnTo>
                  <a:lnTo>
                    <a:pt x="2057223" y="25400"/>
                  </a:lnTo>
                  <a:close/>
                </a:path>
                <a:path w="3549015" h="3530600">
                  <a:moveTo>
                    <a:pt x="2193565" y="3505200"/>
                  </a:moveTo>
                  <a:lnTo>
                    <a:pt x="1355270" y="3505200"/>
                  </a:lnTo>
                  <a:lnTo>
                    <a:pt x="1222886" y="3467100"/>
                  </a:lnTo>
                  <a:lnTo>
                    <a:pt x="1179714" y="3441700"/>
                  </a:lnTo>
                  <a:lnTo>
                    <a:pt x="1094899" y="3416300"/>
                  </a:lnTo>
                  <a:lnTo>
                    <a:pt x="1053290" y="3390900"/>
                  </a:lnTo>
                  <a:lnTo>
                    <a:pt x="1012234" y="3378200"/>
                  </a:lnTo>
                  <a:lnTo>
                    <a:pt x="971747" y="3352800"/>
                  </a:lnTo>
                  <a:lnTo>
                    <a:pt x="931846" y="3340100"/>
                  </a:lnTo>
                  <a:lnTo>
                    <a:pt x="892548" y="3314700"/>
                  </a:lnTo>
                  <a:lnTo>
                    <a:pt x="853868" y="3289300"/>
                  </a:lnTo>
                  <a:lnTo>
                    <a:pt x="815822" y="3263900"/>
                  </a:lnTo>
                  <a:lnTo>
                    <a:pt x="778427" y="3238500"/>
                  </a:lnTo>
                  <a:lnTo>
                    <a:pt x="741699" y="3213100"/>
                  </a:lnTo>
                  <a:lnTo>
                    <a:pt x="705655" y="3187700"/>
                  </a:lnTo>
                  <a:lnTo>
                    <a:pt x="670309" y="3162300"/>
                  </a:lnTo>
                  <a:lnTo>
                    <a:pt x="635680" y="3136900"/>
                  </a:lnTo>
                  <a:lnTo>
                    <a:pt x="601782" y="3111500"/>
                  </a:lnTo>
                  <a:lnTo>
                    <a:pt x="568633" y="3073400"/>
                  </a:lnTo>
                  <a:lnTo>
                    <a:pt x="536248" y="3048000"/>
                  </a:lnTo>
                  <a:lnTo>
                    <a:pt x="504644" y="3009900"/>
                  </a:lnTo>
                  <a:lnTo>
                    <a:pt x="473836" y="2984500"/>
                  </a:lnTo>
                  <a:lnTo>
                    <a:pt x="443842" y="2946400"/>
                  </a:lnTo>
                  <a:lnTo>
                    <a:pt x="414677" y="2908300"/>
                  </a:lnTo>
                  <a:lnTo>
                    <a:pt x="386357" y="2882900"/>
                  </a:lnTo>
                  <a:lnTo>
                    <a:pt x="358900" y="2844800"/>
                  </a:lnTo>
                  <a:lnTo>
                    <a:pt x="332320" y="2806700"/>
                  </a:lnTo>
                  <a:lnTo>
                    <a:pt x="306634" y="2768600"/>
                  </a:lnTo>
                  <a:lnTo>
                    <a:pt x="281859" y="2730500"/>
                  </a:lnTo>
                  <a:lnTo>
                    <a:pt x="258011" y="2692400"/>
                  </a:lnTo>
                  <a:lnTo>
                    <a:pt x="235105" y="2654300"/>
                  </a:lnTo>
                  <a:lnTo>
                    <a:pt x="213159" y="2616200"/>
                  </a:lnTo>
                  <a:lnTo>
                    <a:pt x="192188" y="2578100"/>
                  </a:lnTo>
                  <a:lnTo>
                    <a:pt x="172209" y="2540000"/>
                  </a:lnTo>
                  <a:lnTo>
                    <a:pt x="153237" y="2501900"/>
                  </a:lnTo>
                  <a:lnTo>
                    <a:pt x="135289" y="2451100"/>
                  </a:lnTo>
                  <a:lnTo>
                    <a:pt x="118382" y="2413000"/>
                  </a:lnTo>
                  <a:lnTo>
                    <a:pt x="102532" y="2374900"/>
                  </a:lnTo>
                  <a:lnTo>
                    <a:pt x="87754" y="2324100"/>
                  </a:lnTo>
                  <a:lnTo>
                    <a:pt x="74065" y="2286000"/>
                  </a:lnTo>
                  <a:lnTo>
                    <a:pt x="61481" y="2235200"/>
                  </a:lnTo>
                  <a:lnTo>
                    <a:pt x="50018" y="2197100"/>
                  </a:lnTo>
                  <a:lnTo>
                    <a:pt x="39694" y="2146300"/>
                  </a:lnTo>
                  <a:lnTo>
                    <a:pt x="30523" y="2108200"/>
                  </a:lnTo>
                  <a:lnTo>
                    <a:pt x="22522" y="2057400"/>
                  </a:lnTo>
                  <a:lnTo>
                    <a:pt x="15708" y="2006600"/>
                  </a:lnTo>
                  <a:lnTo>
                    <a:pt x="10096" y="1968500"/>
                  </a:lnTo>
                  <a:lnTo>
                    <a:pt x="5703" y="1917700"/>
                  </a:lnTo>
                  <a:lnTo>
                    <a:pt x="2545" y="1866900"/>
                  </a:lnTo>
                  <a:lnTo>
                    <a:pt x="639" y="1828800"/>
                  </a:lnTo>
                  <a:lnTo>
                    <a:pt x="0" y="1778000"/>
                  </a:lnTo>
                  <a:lnTo>
                    <a:pt x="639" y="1727200"/>
                  </a:lnTo>
                  <a:lnTo>
                    <a:pt x="2545" y="1676400"/>
                  </a:lnTo>
                  <a:lnTo>
                    <a:pt x="5703" y="1638300"/>
                  </a:lnTo>
                  <a:lnTo>
                    <a:pt x="10096" y="1587500"/>
                  </a:lnTo>
                  <a:lnTo>
                    <a:pt x="15708" y="1536700"/>
                  </a:lnTo>
                  <a:lnTo>
                    <a:pt x="22522" y="1498600"/>
                  </a:lnTo>
                  <a:lnTo>
                    <a:pt x="30523" y="1447800"/>
                  </a:lnTo>
                  <a:lnTo>
                    <a:pt x="39694" y="1397000"/>
                  </a:lnTo>
                  <a:lnTo>
                    <a:pt x="50018" y="1358900"/>
                  </a:lnTo>
                  <a:lnTo>
                    <a:pt x="61481" y="1308100"/>
                  </a:lnTo>
                  <a:lnTo>
                    <a:pt x="74065" y="1270000"/>
                  </a:lnTo>
                  <a:lnTo>
                    <a:pt x="87754" y="1219200"/>
                  </a:lnTo>
                  <a:lnTo>
                    <a:pt x="102532" y="1181100"/>
                  </a:lnTo>
                  <a:lnTo>
                    <a:pt x="118382" y="1143000"/>
                  </a:lnTo>
                  <a:lnTo>
                    <a:pt x="135289" y="1092200"/>
                  </a:lnTo>
                  <a:lnTo>
                    <a:pt x="153237" y="1054100"/>
                  </a:lnTo>
                  <a:lnTo>
                    <a:pt x="172209" y="1016000"/>
                  </a:lnTo>
                  <a:lnTo>
                    <a:pt x="192188" y="977900"/>
                  </a:lnTo>
                  <a:lnTo>
                    <a:pt x="213159" y="927100"/>
                  </a:lnTo>
                  <a:lnTo>
                    <a:pt x="235105" y="889000"/>
                  </a:lnTo>
                  <a:lnTo>
                    <a:pt x="258011" y="850900"/>
                  </a:lnTo>
                  <a:lnTo>
                    <a:pt x="281859" y="812800"/>
                  </a:lnTo>
                  <a:lnTo>
                    <a:pt x="306634" y="774700"/>
                  </a:lnTo>
                  <a:lnTo>
                    <a:pt x="332320" y="736600"/>
                  </a:lnTo>
                  <a:lnTo>
                    <a:pt x="358900" y="711200"/>
                  </a:lnTo>
                  <a:lnTo>
                    <a:pt x="386357" y="673100"/>
                  </a:lnTo>
                  <a:lnTo>
                    <a:pt x="414677" y="635000"/>
                  </a:lnTo>
                  <a:lnTo>
                    <a:pt x="443842" y="596900"/>
                  </a:lnTo>
                  <a:lnTo>
                    <a:pt x="473836" y="571500"/>
                  </a:lnTo>
                  <a:lnTo>
                    <a:pt x="504644" y="533400"/>
                  </a:lnTo>
                  <a:lnTo>
                    <a:pt x="536248" y="508000"/>
                  </a:lnTo>
                  <a:lnTo>
                    <a:pt x="568633" y="469900"/>
                  </a:lnTo>
                  <a:lnTo>
                    <a:pt x="601782" y="444500"/>
                  </a:lnTo>
                  <a:lnTo>
                    <a:pt x="635680" y="419100"/>
                  </a:lnTo>
                  <a:lnTo>
                    <a:pt x="670309" y="381000"/>
                  </a:lnTo>
                  <a:lnTo>
                    <a:pt x="705655" y="355600"/>
                  </a:lnTo>
                  <a:lnTo>
                    <a:pt x="741699" y="330200"/>
                  </a:lnTo>
                  <a:lnTo>
                    <a:pt x="778427" y="304800"/>
                  </a:lnTo>
                  <a:lnTo>
                    <a:pt x="815822" y="279400"/>
                  </a:lnTo>
                  <a:lnTo>
                    <a:pt x="853868" y="254000"/>
                  </a:lnTo>
                  <a:lnTo>
                    <a:pt x="892548" y="241300"/>
                  </a:lnTo>
                  <a:lnTo>
                    <a:pt x="971747" y="190500"/>
                  </a:lnTo>
                  <a:lnTo>
                    <a:pt x="1012234" y="177800"/>
                  </a:lnTo>
                  <a:lnTo>
                    <a:pt x="1053290" y="152400"/>
                  </a:lnTo>
                  <a:lnTo>
                    <a:pt x="1094899" y="139700"/>
                  </a:lnTo>
                  <a:lnTo>
                    <a:pt x="1137046" y="114300"/>
                  </a:lnTo>
                  <a:lnTo>
                    <a:pt x="1400299" y="38100"/>
                  </a:lnTo>
                  <a:lnTo>
                    <a:pt x="1445751" y="25400"/>
                  </a:lnTo>
                  <a:lnTo>
                    <a:pt x="2103083" y="25400"/>
                  </a:lnTo>
                  <a:lnTo>
                    <a:pt x="2148536" y="38100"/>
                  </a:lnTo>
                  <a:lnTo>
                    <a:pt x="2411789" y="114300"/>
                  </a:lnTo>
                  <a:lnTo>
                    <a:pt x="2453935" y="139700"/>
                  </a:lnTo>
                  <a:lnTo>
                    <a:pt x="2495545" y="152400"/>
                  </a:lnTo>
                  <a:lnTo>
                    <a:pt x="2536601" y="177800"/>
                  </a:lnTo>
                  <a:lnTo>
                    <a:pt x="2577088" y="190500"/>
                  </a:lnTo>
                  <a:lnTo>
                    <a:pt x="2656287" y="241300"/>
                  </a:lnTo>
                  <a:lnTo>
                    <a:pt x="2694967" y="254000"/>
                  </a:lnTo>
                  <a:lnTo>
                    <a:pt x="2733013" y="279400"/>
                  </a:lnTo>
                  <a:lnTo>
                    <a:pt x="2751710" y="292100"/>
                  </a:lnTo>
                  <a:lnTo>
                    <a:pt x="1679055" y="292100"/>
                  </a:lnTo>
                  <a:lnTo>
                    <a:pt x="1631960" y="304800"/>
                  </a:lnTo>
                  <a:lnTo>
                    <a:pt x="1585286" y="304800"/>
                  </a:lnTo>
                  <a:lnTo>
                    <a:pt x="1539057" y="317500"/>
                  </a:lnTo>
                  <a:lnTo>
                    <a:pt x="1493296" y="317500"/>
                  </a:lnTo>
                  <a:lnTo>
                    <a:pt x="1448026" y="330200"/>
                  </a:lnTo>
                  <a:lnTo>
                    <a:pt x="1229846" y="393700"/>
                  </a:lnTo>
                  <a:lnTo>
                    <a:pt x="1188007" y="419100"/>
                  </a:lnTo>
                  <a:lnTo>
                    <a:pt x="1146820" y="431800"/>
                  </a:lnTo>
                  <a:lnTo>
                    <a:pt x="1106310" y="457200"/>
                  </a:lnTo>
                  <a:lnTo>
                    <a:pt x="1066499" y="469900"/>
                  </a:lnTo>
                  <a:lnTo>
                    <a:pt x="1027410" y="495300"/>
                  </a:lnTo>
                  <a:lnTo>
                    <a:pt x="989066" y="520700"/>
                  </a:lnTo>
                  <a:lnTo>
                    <a:pt x="951491" y="546100"/>
                  </a:lnTo>
                  <a:lnTo>
                    <a:pt x="914708" y="571500"/>
                  </a:lnTo>
                  <a:lnTo>
                    <a:pt x="878739" y="596900"/>
                  </a:lnTo>
                  <a:lnTo>
                    <a:pt x="843609" y="622300"/>
                  </a:lnTo>
                  <a:lnTo>
                    <a:pt x="809339" y="647700"/>
                  </a:lnTo>
                  <a:lnTo>
                    <a:pt x="775954" y="685800"/>
                  </a:lnTo>
                  <a:lnTo>
                    <a:pt x="743476" y="711200"/>
                  </a:lnTo>
                  <a:lnTo>
                    <a:pt x="711929" y="749300"/>
                  </a:lnTo>
                  <a:lnTo>
                    <a:pt x="681336" y="774700"/>
                  </a:lnTo>
                  <a:lnTo>
                    <a:pt x="651719" y="812800"/>
                  </a:lnTo>
                  <a:lnTo>
                    <a:pt x="623103" y="838200"/>
                  </a:lnTo>
                  <a:lnTo>
                    <a:pt x="595509" y="876300"/>
                  </a:lnTo>
                  <a:lnTo>
                    <a:pt x="568962" y="914400"/>
                  </a:lnTo>
                  <a:lnTo>
                    <a:pt x="543484" y="952500"/>
                  </a:lnTo>
                  <a:lnTo>
                    <a:pt x="519099" y="990600"/>
                  </a:lnTo>
                  <a:lnTo>
                    <a:pt x="495829" y="1028700"/>
                  </a:lnTo>
                  <a:lnTo>
                    <a:pt x="473698" y="1066800"/>
                  </a:lnTo>
                  <a:lnTo>
                    <a:pt x="452730" y="1104900"/>
                  </a:lnTo>
                  <a:lnTo>
                    <a:pt x="432946" y="1143000"/>
                  </a:lnTo>
                  <a:lnTo>
                    <a:pt x="414371" y="1193800"/>
                  </a:lnTo>
                  <a:lnTo>
                    <a:pt x="397027" y="1231900"/>
                  </a:lnTo>
                  <a:lnTo>
                    <a:pt x="380937" y="1270000"/>
                  </a:lnTo>
                  <a:lnTo>
                    <a:pt x="366125" y="1320800"/>
                  </a:lnTo>
                  <a:lnTo>
                    <a:pt x="352614" y="1358900"/>
                  </a:lnTo>
                  <a:lnTo>
                    <a:pt x="340427" y="1409700"/>
                  </a:lnTo>
                  <a:lnTo>
                    <a:pt x="329587" y="1447800"/>
                  </a:lnTo>
                  <a:lnTo>
                    <a:pt x="320118" y="1498600"/>
                  </a:lnTo>
                  <a:lnTo>
                    <a:pt x="312041" y="1536700"/>
                  </a:lnTo>
                  <a:lnTo>
                    <a:pt x="305381" y="1587500"/>
                  </a:lnTo>
                  <a:lnTo>
                    <a:pt x="300161" y="1638300"/>
                  </a:lnTo>
                  <a:lnTo>
                    <a:pt x="296404" y="1676400"/>
                  </a:lnTo>
                  <a:lnTo>
                    <a:pt x="294133" y="1727200"/>
                  </a:lnTo>
                  <a:lnTo>
                    <a:pt x="293370" y="1778000"/>
                  </a:lnTo>
                  <a:lnTo>
                    <a:pt x="294133" y="1828800"/>
                  </a:lnTo>
                  <a:lnTo>
                    <a:pt x="296404" y="1866900"/>
                  </a:lnTo>
                  <a:lnTo>
                    <a:pt x="300161" y="1917700"/>
                  </a:lnTo>
                  <a:lnTo>
                    <a:pt x="305381" y="1968500"/>
                  </a:lnTo>
                  <a:lnTo>
                    <a:pt x="312041" y="2006600"/>
                  </a:lnTo>
                  <a:lnTo>
                    <a:pt x="320118" y="2057400"/>
                  </a:lnTo>
                  <a:lnTo>
                    <a:pt x="329587" y="2095500"/>
                  </a:lnTo>
                  <a:lnTo>
                    <a:pt x="340427" y="2146300"/>
                  </a:lnTo>
                  <a:lnTo>
                    <a:pt x="352614" y="2184400"/>
                  </a:lnTo>
                  <a:lnTo>
                    <a:pt x="366125" y="2235200"/>
                  </a:lnTo>
                  <a:lnTo>
                    <a:pt x="380937" y="2273300"/>
                  </a:lnTo>
                  <a:lnTo>
                    <a:pt x="397027" y="2324100"/>
                  </a:lnTo>
                  <a:lnTo>
                    <a:pt x="414371" y="2362200"/>
                  </a:lnTo>
                  <a:lnTo>
                    <a:pt x="432946" y="2400300"/>
                  </a:lnTo>
                  <a:lnTo>
                    <a:pt x="452730" y="2438400"/>
                  </a:lnTo>
                  <a:lnTo>
                    <a:pt x="473698" y="2489200"/>
                  </a:lnTo>
                  <a:lnTo>
                    <a:pt x="495829" y="2527300"/>
                  </a:lnTo>
                  <a:lnTo>
                    <a:pt x="519099" y="2565400"/>
                  </a:lnTo>
                  <a:lnTo>
                    <a:pt x="543484" y="2603500"/>
                  </a:lnTo>
                  <a:lnTo>
                    <a:pt x="568962" y="2628900"/>
                  </a:lnTo>
                  <a:lnTo>
                    <a:pt x="595509" y="2667000"/>
                  </a:lnTo>
                  <a:lnTo>
                    <a:pt x="623103" y="2705100"/>
                  </a:lnTo>
                  <a:lnTo>
                    <a:pt x="651719" y="2743200"/>
                  </a:lnTo>
                  <a:lnTo>
                    <a:pt x="681336" y="2768600"/>
                  </a:lnTo>
                  <a:lnTo>
                    <a:pt x="711929" y="2806700"/>
                  </a:lnTo>
                  <a:lnTo>
                    <a:pt x="743476" y="2832100"/>
                  </a:lnTo>
                  <a:lnTo>
                    <a:pt x="775954" y="2870200"/>
                  </a:lnTo>
                  <a:lnTo>
                    <a:pt x="809339" y="2895600"/>
                  </a:lnTo>
                  <a:lnTo>
                    <a:pt x="843609" y="2921000"/>
                  </a:lnTo>
                  <a:lnTo>
                    <a:pt x="878739" y="2959100"/>
                  </a:lnTo>
                  <a:lnTo>
                    <a:pt x="914708" y="2984500"/>
                  </a:lnTo>
                  <a:lnTo>
                    <a:pt x="951491" y="3009900"/>
                  </a:lnTo>
                  <a:lnTo>
                    <a:pt x="989066" y="3035300"/>
                  </a:lnTo>
                  <a:lnTo>
                    <a:pt x="1027410" y="3048000"/>
                  </a:lnTo>
                  <a:lnTo>
                    <a:pt x="1066499" y="3073400"/>
                  </a:lnTo>
                  <a:lnTo>
                    <a:pt x="1106310" y="3098800"/>
                  </a:lnTo>
                  <a:lnTo>
                    <a:pt x="1146820" y="3111500"/>
                  </a:lnTo>
                  <a:lnTo>
                    <a:pt x="1188007" y="3136900"/>
                  </a:lnTo>
                  <a:lnTo>
                    <a:pt x="1229846" y="3149600"/>
                  </a:lnTo>
                  <a:lnTo>
                    <a:pt x="1272315" y="3175000"/>
                  </a:lnTo>
                  <a:lnTo>
                    <a:pt x="1448026" y="3225800"/>
                  </a:lnTo>
                  <a:lnTo>
                    <a:pt x="1493296" y="3225800"/>
                  </a:lnTo>
                  <a:lnTo>
                    <a:pt x="1539057" y="3238500"/>
                  </a:lnTo>
                  <a:lnTo>
                    <a:pt x="1585286" y="3238500"/>
                  </a:lnTo>
                  <a:lnTo>
                    <a:pt x="1631960" y="3251200"/>
                  </a:lnTo>
                  <a:lnTo>
                    <a:pt x="2751710" y="3251200"/>
                  </a:lnTo>
                  <a:lnTo>
                    <a:pt x="2733013" y="3263900"/>
                  </a:lnTo>
                  <a:lnTo>
                    <a:pt x="2694967" y="3289300"/>
                  </a:lnTo>
                  <a:lnTo>
                    <a:pt x="2656287" y="3314700"/>
                  </a:lnTo>
                  <a:lnTo>
                    <a:pt x="2616988" y="3340100"/>
                  </a:lnTo>
                  <a:lnTo>
                    <a:pt x="2577088" y="3352800"/>
                  </a:lnTo>
                  <a:lnTo>
                    <a:pt x="2536601" y="3378200"/>
                  </a:lnTo>
                  <a:lnTo>
                    <a:pt x="2495545" y="3390900"/>
                  </a:lnTo>
                  <a:lnTo>
                    <a:pt x="2453935" y="3416300"/>
                  </a:lnTo>
                  <a:lnTo>
                    <a:pt x="2369121" y="3441700"/>
                  </a:lnTo>
                  <a:lnTo>
                    <a:pt x="2325948" y="3467100"/>
                  </a:lnTo>
                  <a:lnTo>
                    <a:pt x="2193565" y="3505200"/>
                  </a:lnTo>
                  <a:close/>
                </a:path>
                <a:path w="3549015" h="3530600">
                  <a:moveTo>
                    <a:pt x="2751710" y="3251200"/>
                  </a:moveTo>
                  <a:lnTo>
                    <a:pt x="1916874" y="3251200"/>
                  </a:lnTo>
                  <a:lnTo>
                    <a:pt x="1963548" y="3238500"/>
                  </a:lnTo>
                  <a:lnTo>
                    <a:pt x="2009777" y="3238500"/>
                  </a:lnTo>
                  <a:lnTo>
                    <a:pt x="2055538" y="3225800"/>
                  </a:lnTo>
                  <a:lnTo>
                    <a:pt x="2100809" y="3225800"/>
                  </a:lnTo>
                  <a:lnTo>
                    <a:pt x="2276520" y="3175000"/>
                  </a:lnTo>
                  <a:lnTo>
                    <a:pt x="2318989" y="3149600"/>
                  </a:lnTo>
                  <a:lnTo>
                    <a:pt x="2360828" y="3136900"/>
                  </a:lnTo>
                  <a:lnTo>
                    <a:pt x="2402014" y="3111500"/>
                  </a:lnTo>
                  <a:lnTo>
                    <a:pt x="2442525" y="3098800"/>
                  </a:lnTo>
                  <a:lnTo>
                    <a:pt x="2482336" y="3073400"/>
                  </a:lnTo>
                  <a:lnTo>
                    <a:pt x="2521425" y="3048000"/>
                  </a:lnTo>
                  <a:lnTo>
                    <a:pt x="2559769" y="3035300"/>
                  </a:lnTo>
                  <a:lnTo>
                    <a:pt x="2597344" y="3009900"/>
                  </a:lnTo>
                  <a:lnTo>
                    <a:pt x="2634127" y="2984500"/>
                  </a:lnTo>
                  <a:lnTo>
                    <a:pt x="2670096" y="2959100"/>
                  </a:lnTo>
                  <a:lnTo>
                    <a:pt x="2705227" y="2921000"/>
                  </a:lnTo>
                  <a:lnTo>
                    <a:pt x="2739496" y="2895600"/>
                  </a:lnTo>
                  <a:lnTo>
                    <a:pt x="2772881" y="2870200"/>
                  </a:lnTo>
                  <a:lnTo>
                    <a:pt x="2805359" y="2832100"/>
                  </a:lnTo>
                  <a:lnTo>
                    <a:pt x="2836906" y="2806700"/>
                  </a:lnTo>
                  <a:lnTo>
                    <a:pt x="2867499" y="2768600"/>
                  </a:lnTo>
                  <a:lnTo>
                    <a:pt x="2897116" y="2743200"/>
                  </a:lnTo>
                  <a:lnTo>
                    <a:pt x="2925733" y="2705100"/>
                  </a:lnTo>
                  <a:lnTo>
                    <a:pt x="2953326" y="2667000"/>
                  </a:lnTo>
                  <a:lnTo>
                    <a:pt x="2979873" y="2628900"/>
                  </a:lnTo>
                  <a:lnTo>
                    <a:pt x="3005351" y="2603500"/>
                  </a:lnTo>
                  <a:lnTo>
                    <a:pt x="3029737" y="2565400"/>
                  </a:lnTo>
                  <a:lnTo>
                    <a:pt x="3053006" y="2527300"/>
                  </a:lnTo>
                  <a:lnTo>
                    <a:pt x="3075137" y="2489200"/>
                  </a:lnTo>
                  <a:lnTo>
                    <a:pt x="3096106" y="2438400"/>
                  </a:lnTo>
                  <a:lnTo>
                    <a:pt x="3115890" y="2400300"/>
                  </a:lnTo>
                  <a:lnTo>
                    <a:pt x="3134465" y="2362200"/>
                  </a:lnTo>
                  <a:lnTo>
                    <a:pt x="3151809" y="2324100"/>
                  </a:lnTo>
                  <a:lnTo>
                    <a:pt x="3167899" y="2273300"/>
                  </a:lnTo>
                  <a:lnTo>
                    <a:pt x="3182710" y="2235200"/>
                  </a:lnTo>
                  <a:lnTo>
                    <a:pt x="3196221" y="2184400"/>
                  </a:lnTo>
                  <a:lnTo>
                    <a:pt x="3208408" y="2146300"/>
                  </a:lnTo>
                  <a:lnTo>
                    <a:pt x="3219248" y="2095500"/>
                  </a:lnTo>
                  <a:lnTo>
                    <a:pt x="3228718" y="2057400"/>
                  </a:lnTo>
                  <a:lnTo>
                    <a:pt x="3236794" y="2006600"/>
                  </a:lnTo>
                  <a:lnTo>
                    <a:pt x="3243454" y="1968500"/>
                  </a:lnTo>
                  <a:lnTo>
                    <a:pt x="3248674" y="1917700"/>
                  </a:lnTo>
                  <a:lnTo>
                    <a:pt x="3252432" y="1866900"/>
                  </a:lnTo>
                  <a:lnTo>
                    <a:pt x="3254703" y="1828800"/>
                  </a:lnTo>
                  <a:lnTo>
                    <a:pt x="3255465" y="1778000"/>
                  </a:lnTo>
                  <a:lnTo>
                    <a:pt x="3254703" y="1727200"/>
                  </a:lnTo>
                  <a:lnTo>
                    <a:pt x="3252432" y="1676400"/>
                  </a:lnTo>
                  <a:lnTo>
                    <a:pt x="3248674" y="1638300"/>
                  </a:lnTo>
                  <a:lnTo>
                    <a:pt x="3243454" y="1587500"/>
                  </a:lnTo>
                  <a:lnTo>
                    <a:pt x="3236794" y="1536700"/>
                  </a:lnTo>
                  <a:lnTo>
                    <a:pt x="3228718" y="1498600"/>
                  </a:lnTo>
                  <a:lnTo>
                    <a:pt x="3219248" y="1447800"/>
                  </a:lnTo>
                  <a:lnTo>
                    <a:pt x="3208408" y="1409700"/>
                  </a:lnTo>
                  <a:lnTo>
                    <a:pt x="3196221" y="1358900"/>
                  </a:lnTo>
                  <a:lnTo>
                    <a:pt x="3182710" y="1320800"/>
                  </a:lnTo>
                  <a:lnTo>
                    <a:pt x="3167899" y="1270000"/>
                  </a:lnTo>
                  <a:lnTo>
                    <a:pt x="3151809" y="1231900"/>
                  </a:lnTo>
                  <a:lnTo>
                    <a:pt x="3134465" y="1193800"/>
                  </a:lnTo>
                  <a:lnTo>
                    <a:pt x="3115890" y="1143000"/>
                  </a:lnTo>
                  <a:lnTo>
                    <a:pt x="3096106" y="1104900"/>
                  </a:lnTo>
                  <a:lnTo>
                    <a:pt x="3075137" y="1066800"/>
                  </a:lnTo>
                  <a:lnTo>
                    <a:pt x="3053006" y="1028700"/>
                  </a:lnTo>
                  <a:lnTo>
                    <a:pt x="3029737" y="990600"/>
                  </a:lnTo>
                  <a:lnTo>
                    <a:pt x="3005351" y="952500"/>
                  </a:lnTo>
                  <a:lnTo>
                    <a:pt x="2979873" y="914400"/>
                  </a:lnTo>
                  <a:lnTo>
                    <a:pt x="2953326" y="876300"/>
                  </a:lnTo>
                  <a:lnTo>
                    <a:pt x="2925733" y="838200"/>
                  </a:lnTo>
                  <a:lnTo>
                    <a:pt x="2897116" y="812800"/>
                  </a:lnTo>
                  <a:lnTo>
                    <a:pt x="2867499" y="774700"/>
                  </a:lnTo>
                  <a:lnTo>
                    <a:pt x="2836906" y="749300"/>
                  </a:lnTo>
                  <a:lnTo>
                    <a:pt x="2805359" y="711200"/>
                  </a:lnTo>
                  <a:lnTo>
                    <a:pt x="2772881" y="685800"/>
                  </a:lnTo>
                  <a:lnTo>
                    <a:pt x="2739496" y="647700"/>
                  </a:lnTo>
                  <a:lnTo>
                    <a:pt x="2705227" y="622300"/>
                  </a:lnTo>
                  <a:lnTo>
                    <a:pt x="2670096" y="596900"/>
                  </a:lnTo>
                  <a:lnTo>
                    <a:pt x="2634127" y="571500"/>
                  </a:lnTo>
                  <a:lnTo>
                    <a:pt x="2597344" y="546100"/>
                  </a:lnTo>
                  <a:lnTo>
                    <a:pt x="2559769" y="520700"/>
                  </a:lnTo>
                  <a:lnTo>
                    <a:pt x="2521425" y="495300"/>
                  </a:lnTo>
                  <a:lnTo>
                    <a:pt x="2482336" y="469900"/>
                  </a:lnTo>
                  <a:lnTo>
                    <a:pt x="2442525" y="457200"/>
                  </a:lnTo>
                  <a:lnTo>
                    <a:pt x="2402014" y="431800"/>
                  </a:lnTo>
                  <a:lnTo>
                    <a:pt x="2360828" y="419100"/>
                  </a:lnTo>
                  <a:lnTo>
                    <a:pt x="2318989" y="393700"/>
                  </a:lnTo>
                  <a:lnTo>
                    <a:pt x="2100809" y="330200"/>
                  </a:lnTo>
                  <a:lnTo>
                    <a:pt x="2055538" y="317500"/>
                  </a:lnTo>
                  <a:lnTo>
                    <a:pt x="2009777" y="317500"/>
                  </a:lnTo>
                  <a:lnTo>
                    <a:pt x="1963548" y="304800"/>
                  </a:lnTo>
                  <a:lnTo>
                    <a:pt x="1916874" y="304800"/>
                  </a:lnTo>
                  <a:lnTo>
                    <a:pt x="1869779" y="292100"/>
                  </a:lnTo>
                  <a:lnTo>
                    <a:pt x="2751710" y="292100"/>
                  </a:lnTo>
                  <a:lnTo>
                    <a:pt x="2807136" y="330200"/>
                  </a:lnTo>
                  <a:lnTo>
                    <a:pt x="2843180" y="355600"/>
                  </a:lnTo>
                  <a:lnTo>
                    <a:pt x="2878525" y="381000"/>
                  </a:lnTo>
                  <a:lnTo>
                    <a:pt x="2913155" y="419100"/>
                  </a:lnTo>
                  <a:lnTo>
                    <a:pt x="2947052" y="444500"/>
                  </a:lnTo>
                  <a:lnTo>
                    <a:pt x="2980202" y="469900"/>
                  </a:lnTo>
                  <a:lnTo>
                    <a:pt x="3012587" y="508000"/>
                  </a:lnTo>
                  <a:lnTo>
                    <a:pt x="3044191" y="533400"/>
                  </a:lnTo>
                  <a:lnTo>
                    <a:pt x="3074998" y="571500"/>
                  </a:lnTo>
                  <a:lnTo>
                    <a:pt x="3104993" y="596900"/>
                  </a:lnTo>
                  <a:lnTo>
                    <a:pt x="3134158" y="635000"/>
                  </a:lnTo>
                  <a:lnTo>
                    <a:pt x="3162477" y="673100"/>
                  </a:lnTo>
                  <a:lnTo>
                    <a:pt x="3189935" y="711200"/>
                  </a:lnTo>
                  <a:lnTo>
                    <a:pt x="3216515" y="736600"/>
                  </a:lnTo>
                  <a:lnTo>
                    <a:pt x="3242201" y="774700"/>
                  </a:lnTo>
                  <a:lnTo>
                    <a:pt x="3266976" y="812800"/>
                  </a:lnTo>
                  <a:lnTo>
                    <a:pt x="3290824" y="850900"/>
                  </a:lnTo>
                  <a:lnTo>
                    <a:pt x="3313730" y="889000"/>
                  </a:lnTo>
                  <a:lnTo>
                    <a:pt x="3335676" y="927100"/>
                  </a:lnTo>
                  <a:lnTo>
                    <a:pt x="3356647" y="977900"/>
                  </a:lnTo>
                  <a:lnTo>
                    <a:pt x="3376626" y="1016000"/>
                  </a:lnTo>
                  <a:lnTo>
                    <a:pt x="3395598" y="1054100"/>
                  </a:lnTo>
                  <a:lnTo>
                    <a:pt x="3413545" y="1092200"/>
                  </a:lnTo>
                  <a:lnTo>
                    <a:pt x="3430453" y="1143000"/>
                  </a:lnTo>
                  <a:lnTo>
                    <a:pt x="3446303" y="1181100"/>
                  </a:lnTo>
                  <a:lnTo>
                    <a:pt x="3461081" y="1219200"/>
                  </a:lnTo>
                  <a:lnTo>
                    <a:pt x="3474770" y="1270000"/>
                  </a:lnTo>
                  <a:lnTo>
                    <a:pt x="3487354" y="1308100"/>
                  </a:lnTo>
                  <a:lnTo>
                    <a:pt x="3498816" y="1358900"/>
                  </a:lnTo>
                  <a:lnTo>
                    <a:pt x="3509141" y="1397000"/>
                  </a:lnTo>
                  <a:lnTo>
                    <a:pt x="3518312" y="1447800"/>
                  </a:lnTo>
                  <a:lnTo>
                    <a:pt x="3526313" y="1498600"/>
                  </a:lnTo>
                  <a:lnTo>
                    <a:pt x="3533127" y="1536700"/>
                  </a:lnTo>
                  <a:lnTo>
                    <a:pt x="3538739" y="1587500"/>
                  </a:lnTo>
                  <a:lnTo>
                    <a:pt x="3543132" y="1638300"/>
                  </a:lnTo>
                  <a:lnTo>
                    <a:pt x="3546289" y="1676400"/>
                  </a:lnTo>
                  <a:lnTo>
                    <a:pt x="3548196" y="1727200"/>
                  </a:lnTo>
                  <a:lnTo>
                    <a:pt x="3548835" y="1765300"/>
                  </a:lnTo>
                  <a:lnTo>
                    <a:pt x="3548196" y="1828800"/>
                  </a:lnTo>
                  <a:lnTo>
                    <a:pt x="3546289" y="1866900"/>
                  </a:lnTo>
                  <a:lnTo>
                    <a:pt x="3543132" y="1917700"/>
                  </a:lnTo>
                  <a:lnTo>
                    <a:pt x="3538739" y="1968500"/>
                  </a:lnTo>
                  <a:lnTo>
                    <a:pt x="3533127" y="2006600"/>
                  </a:lnTo>
                  <a:lnTo>
                    <a:pt x="3526313" y="2057400"/>
                  </a:lnTo>
                  <a:lnTo>
                    <a:pt x="3518312" y="2108200"/>
                  </a:lnTo>
                  <a:lnTo>
                    <a:pt x="3509141" y="2146300"/>
                  </a:lnTo>
                  <a:lnTo>
                    <a:pt x="3498816" y="2197100"/>
                  </a:lnTo>
                  <a:lnTo>
                    <a:pt x="3487354" y="2235200"/>
                  </a:lnTo>
                  <a:lnTo>
                    <a:pt x="3474770" y="2286000"/>
                  </a:lnTo>
                  <a:lnTo>
                    <a:pt x="3461081" y="2324100"/>
                  </a:lnTo>
                  <a:lnTo>
                    <a:pt x="3446303" y="2374900"/>
                  </a:lnTo>
                  <a:lnTo>
                    <a:pt x="3430453" y="2413000"/>
                  </a:lnTo>
                  <a:lnTo>
                    <a:pt x="3413545" y="2451100"/>
                  </a:lnTo>
                  <a:lnTo>
                    <a:pt x="3395598" y="2501900"/>
                  </a:lnTo>
                  <a:lnTo>
                    <a:pt x="3376626" y="2540000"/>
                  </a:lnTo>
                  <a:lnTo>
                    <a:pt x="3356647" y="2578100"/>
                  </a:lnTo>
                  <a:lnTo>
                    <a:pt x="3335676" y="2616200"/>
                  </a:lnTo>
                  <a:lnTo>
                    <a:pt x="3313730" y="2654300"/>
                  </a:lnTo>
                  <a:lnTo>
                    <a:pt x="3290824" y="2692400"/>
                  </a:lnTo>
                  <a:lnTo>
                    <a:pt x="3266976" y="2730500"/>
                  </a:lnTo>
                  <a:lnTo>
                    <a:pt x="3242201" y="2768600"/>
                  </a:lnTo>
                  <a:lnTo>
                    <a:pt x="3216515" y="2806700"/>
                  </a:lnTo>
                  <a:lnTo>
                    <a:pt x="3189935" y="2844800"/>
                  </a:lnTo>
                  <a:lnTo>
                    <a:pt x="3162477" y="2882900"/>
                  </a:lnTo>
                  <a:lnTo>
                    <a:pt x="3134158" y="2908300"/>
                  </a:lnTo>
                  <a:lnTo>
                    <a:pt x="3104993" y="2946400"/>
                  </a:lnTo>
                  <a:lnTo>
                    <a:pt x="3074998" y="2984500"/>
                  </a:lnTo>
                  <a:lnTo>
                    <a:pt x="3044191" y="3009900"/>
                  </a:lnTo>
                  <a:lnTo>
                    <a:pt x="3012587" y="3048000"/>
                  </a:lnTo>
                  <a:lnTo>
                    <a:pt x="2980202" y="3073400"/>
                  </a:lnTo>
                  <a:lnTo>
                    <a:pt x="2947052" y="3111500"/>
                  </a:lnTo>
                  <a:lnTo>
                    <a:pt x="2913155" y="3136900"/>
                  </a:lnTo>
                  <a:lnTo>
                    <a:pt x="2878525" y="3162300"/>
                  </a:lnTo>
                  <a:lnTo>
                    <a:pt x="2843180" y="3187700"/>
                  </a:lnTo>
                  <a:lnTo>
                    <a:pt x="2807136" y="3213100"/>
                  </a:lnTo>
                  <a:lnTo>
                    <a:pt x="2770408" y="3238500"/>
                  </a:lnTo>
                  <a:lnTo>
                    <a:pt x="2751710" y="3251200"/>
                  </a:lnTo>
                  <a:close/>
                </a:path>
                <a:path w="3549015" h="3530600">
                  <a:moveTo>
                    <a:pt x="2057223" y="3530600"/>
                  </a:moveTo>
                  <a:lnTo>
                    <a:pt x="1491611" y="3530600"/>
                  </a:lnTo>
                  <a:lnTo>
                    <a:pt x="1400299" y="3505200"/>
                  </a:lnTo>
                  <a:lnTo>
                    <a:pt x="2148536" y="3505200"/>
                  </a:lnTo>
                  <a:lnTo>
                    <a:pt x="2057223" y="3530600"/>
                  </a:lnTo>
                  <a:close/>
                </a:path>
              </a:pathLst>
            </a:custGeom>
            <a:solidFill>
              <a:srgbClr val="97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767424" y="2515527"/>
            <a:ext cx="3521075" cy="3530600"/>
            <a:chOff x="14767424" y="2515527"/>
            <a:chExt cx="3521075" cy="353060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60794" y="2806356"/>
              <a:ext cx="2962095" cy="29591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67424" y="2515527"/>
              <a:ext cx="3521075" cy="3530600"/>
            </a:xfrm>
            <a:custGeom>
              <a:avLst/>
              <a:gdLst/>
              <a:ahLst/>
              <a:cxnLst/>
              <a:rect l="l" t="t" r="r" b="b"/>
              <a:pathLst>
                <a:path w="3521075" h="3530600">
                  <a:moveTo>
                    <a:pt x="1917361" y="12700"/>
                  </a:moveTo>
                  <a:lnTo>
                    <a:pt x="1631474" y="12700"/>
                  </a:lnTo>
                  <a:lnTo>
                    <a:pt x="1678801" y="0"/>
                  </a:lnTo>
                  <a:lnTo>
                    <a:pt x="1870034" y="0"/>
                  </a:lnTo>
                  <a:lnTo>
                    <a:pt x="1917361" y="12700"/>
                  </a:lnTo>
                  <a:close/>
                </a:path>
                <a:path w="3521075" h="3530600">
                  <a:moveTo>
                    <a:pt x="2057223" y="25400"/>
                  </a:moveTo>
                  <a:lnTo>
                    <a:pt x="1491612" y="25400"/>
                  </a:lnTo>
                  <a:lnTo>
                    <a:pt x="1537863" y="12700"/>
                  </a:lnTo>
                  <a:lnTo>
                    <a:pt x="2010972" y="12700"/>
                  </a:lnTo>
                  <a:lnTo>
                    <a:pt x="2057223" y="25400"/>
                  </a:lnTo>
                  <a:close/>
                </a:path>
                <a:path w="3521075" h="3530600">
                  <a:moveTo>
                    <a:pt x="2193565" y="3505200"/>
                  </a:moveTo>
                  <a:lnTo>
                    <a:pt x="1355270" y="3505200"/>
                  </a:lnTo>
                  <a:lnTo>
                    <a:pt x="1222886" y="3467100"/>
                  </a:lnTo>
                  <a:lnTo>
                    <a:pt x="1179714" y="3441700"/>
                  </a:lnTo>
                  <a:lnTo>
                    <a:pt x="1094899" y="3416300"/>
                  </a:lnTo>
                  <a:lnTo>
                    <a:pt x="1053290" y="3390900"/>
                  </a:lnTo>
                  <a:lnTo>
                    <a:pt x="1012234" y="3378200"/>
                  </a:lnTo>
                  <a:lnTo>
                    <a:pt x="971747" y="3352800"/>
                  </a:lnTo>
                  <a:lnTo>
                    <a:pt x="931846" y="3340100"/>
                  </a:lnTo>
                  <a:lnTo>
                    <a:pt x="892548" y="3314700"/>
                  </a:lnTo>
                  <a:lnTo>
                    <a:pt x="853868" y="3289300"/>
                  </a:lnTo>
                  <a:lnTo>
                    <a:pt x="815822" y="3263900"/>
                  </a:lnTo>
                  <a:lnTo>
                    <a:pt x="778427" y="3238500"/>
                  </a:lnTo>
                  <a:lnTo>
                    <a:pt x="741699" y="3213100"/>
                  </a:lnTo>
                  <a:lnTo>
                    <a:pt x="705655" y="3187700"/>
                  </a:lnTo>
                  <a:lnTo>
                    <a:pt x="670309" y="3162300"/>
                  </a:lnTo>
                  <a:lnTo>
                    <a:pt x="635680" y="3136900"/>
                  </a:lnTo>
                  <a:lnTo>
                    <a:pt x="601782" y="3111500"/>
                  </a:lnTo>
                  <a:lnTo>
                    <a:pt x="568633" y="3073400"/>
                  </a:lnTo>
                  <a:lnTo>
                    <a:pt x="536248" y="3048000"/>
                  </a:lnTo>
                  <a:lnTo>
                    <a:pt x="504644" y="3009900"/>
                  </a:lnTo>
                  <a:lnTo>
                    <a:pt x="473836" y="2984500"/>
                  </a:lnTo>
                  <a:lnTo>
                    <a:pt x="443842" y="2946400"/>
                  </a:lnTo>
                  <a:lnTo>
                    <a:pt x="414677" y="2908300"/>
                  </a:lnTo>
                  <a:lnTo>
                    <a:pt x="386357" y="2882900"/>
                  </a:lnTo>
                  <a:lnTo>
                    <a:pt x="358900" y="2844800"/>
                  </a:lnTo>
                  <a:lnTo>
                    <a:pt x="332320" y="2806700"/>
                  </a:lnTo>
                  <a:lnTo>
                    <a:pt x="306634" y="2768600"/>
                  </a:lnTo>
                  <a:lnTo>
                    <a:pt x="281859" y="2730500"/>
                  </a:lnTo>
                  <a:lnTo>
                    <a:pt x="258011" y="2692400"/>
                  </a:lnTo>
                  <a:lnTo>
                    <a:pt x="235105" y="2654300"/>
                  </a:lnTo>
                  <a:lnTo>
                    <a:pt x="213159" y="2616200"/>
                  </a:lnTo>
                  <a:lnTo>
                    <a:pt x="192188" y="2578100"/>
                  </a:lnTo>
                  <a:lnTo>
                    <a:pt x="172208" y="2540000"/>
                  </a:lnTo>
                  <a:lnTo>
                    <a:pt x="153237" y="2501900"/>
                  </a:lnTo>
                  <a:lnTo>
                    <a:pt x="135289" y="2451100"/>
                  </a:lnTo>
                  <a:lnTo>
                    <a:pt x="118382" y="2413000"/>
                  </a:lnTo>
                  <a:lnTo>
                    <a:pt x="102531" y="2374900"/>
                  </a:lnTo>
                  <a:lnTo>
                    <a:pt x="87754" y="2324100"/>
                  </a:lnTo>
                  <a:lnTo>
                    <a:pt x="74065" y="2286000"/>
                  </a:lnTo>
                  <a:lnTo>
                    <a:pt x="61481" y="2235200"/>
                  </a:lnTo>
                  <a:lnTo>
                    <a:pt x="50018" y="2197100"/>
                  </a:lnTo>
                  <a:lnTo>
                    <a:pt x="39694" y="2146300"/>
                  </a:lnTo>
                  <a:lnTo>
                    <a:pt x="30523" y="2108200"/>
                  </a:lnTo>
                  <a:lnTo>
                    <a:pt x="22522" y="2057400"/>
                  </a:lnTo>
                  <a:lnTo>
                    <a:pt x="15708" y="2006600"/>
                  </a:lnTo>
                  <a:lnTo>
                    <a:pt x="10096" y="1968500"/>
                  </a:lnTo>
                  <a:lnTo>
                    <a:pt x="5703" y="1917700"/>
                  </a:lnTo>
                  <a:lnTo>
                    <a:pt x="2545" y="1866900"/>
                  </a:lnTo>
                  <a:lnTo>
                    <a:pt x="639" y="1828800"/>
                  </a:lnTo>
                  <a:lnTo>
                    <a:pt x="0" y="1778000"/>
                  </a:lnTo>
                  <a:lnTo>
                    <a:pt x="639" y="1727200"/>
                  </a:lnTo>
                  <a:lnTo>
                    <a:pt x="2545" y="1676400"/>
                  </a:lnTo>
                  <a:lnTo>
                    <a:pt x="5703" y="1638300"/>
                  </a:lnTo>
                  <a:lnTo>
                    <a:pt x="10096" y="1587500"/>
                  </a:lnTo>
                  <a:lnTo>
                    <a:pt x="15708" y="1536700"/>
                  </a:lnTo>
                  <a:lnTo>
                    <a:pt x="22522" y="1498600"/>
                  </a:lnTo>
                  <a:lnTo>
                    <a:pt x="30523" y="1447800"/>
                  </a:lnTo>
                  <a:lnTo>
                    <a:pt x="39694" y="1397000"/>
                  </a:lnTo>
                  <a:lnTo>
                    <a:pt x="50018" y="1358900"/>
                  </a:lnTo>
                  <a:lnTo>
                    <a:pt x="61481" y="1308100"/>
                  </a:lnTo>
                  <a:lnTo>
                    <a:pt x="74065" y="1270000"/>
                  </a:lnTo>
                  <a:lnTo>
                    <a:pt x="87754" y="1219200"/>
                  </a:lnTo>
                  <a:lnTo>
                    <a:pt x="102531" y="1181100"/>
                  </a:lnTo>
                  <a:lnTo>
                    <a:pt x="118382" y="1143000"/>
                  </a:lnTo>
                  <a:lnTo>
                    <a:pt x="135289" y="1092200"/>
                  </a:lnTo>
                  <a:lnTo>
                    <a:pt x="153237" y="1054100"/>
                  </a:lnTo>
                  <a:lnTo>
                    <a:pt x="172208" y="1016000"/>
                  </a:lnTo>
                  <a:lnTo>
                    <a:pt x="192188" y="977900"/>
                  </a:lnTo>
                  <a:lnTo>
                    <a:pt x="213159" y="927100"/>
                  </a:lnTo>
                  <a:lnTo>
                    <a:pt x="235105" y="889000"/>
                  </a:lnTo>
                  <a:lnTo>
                    <a:pt x="258011" y="850900"/>
                  </a:lnTo>
                  <a:lnTo>
                    <a:pt x="281859" y="812800"/>
                  </a:lnTo>
                  <a:lnTo>
                    <a:pt x="306634" y="774700"/>
                  </a:lnTo>
                  <a:lnTo>
                    <a:pt x="332320" y="736600"/>
                  </a:lnTo>
                  <a:lnTo>
                    <a:pt x="358900" y="711200"/>
                  </a:lnTo>
                  <a:lnTo>
                    <a:pt x="386357" y="673100"/>
                  </a:lnTo>
                  <a:lnTo>
                    <a:pt x="414677" y="635000"/>
                  </a:lnTo>
                  <a:lnTo>
                    <a:pt x="443842" y="596900"/>
                  </a:lnTo>
                  <a:lnTo>
                    <a:pt x="473836" y="571500"/>
                  </a:lnTo>
                  <a:lnTo>
                    <a:pt x="504644" y="533400"/>
                  </a:lnTo>
                  <a:lnTo>
                    <a:pt x="536248" y="508000"/>
                  </a:lnTo>
                  <a:lnTo>
                    <a:pt x="568633" y="469900"/>
                  </a:lnTo>
                  <a:lnTo>
                    <a:pt x="601782" y="444500"/>
                  </a:lnTo>
                  <a:lnTo>
                    <a:pt x="635680" y="419100"/>
                  </a:lnTo>
                  <a:lnTo>
                    <a:pt x="670309" y="381000"/>
                  </a:lnTo>
                  <a:lnTo>
                    <a:pt x="705655" y="355600"/>
                  </a:lnTo>
                  <a:lnTo>
                    <a:pt x="741699" y="330200"/>
                  </a:lnTo>
                  <a:lnTo>
                    <a:pt x="778427" y="304800"/>
                  </a:lnTo>
                  <a:lnTo>
                    <a:pt x="815822" y="279400"/>
                  </a:lnTo>
                  <a:lnTo>
                    <a:pt x="853868" y="254000"/>
                  </a:lnTo>
                  <a:lnTo>
                    <a:pt x="892548" y="241300"/>
                  </a:lnTo>
                  <a:lnTo>
                    <a:pt x="971747" y="190500"/>
                  </a:lnTo>
                  <a:lnTo>
                    <a:pt x="1012234" y="177800"/>
                  </a:lnTo>
                  <a:lnTo>
                    <a:pt x="1053290" y="152400"/>
                  </a:lnTo>
                  <a:lnTo>
                    <a:pt x="1094899" y="139700"/>
                  </a:lnTo>
                  <a:lnTo>
                    <a:pt x="1137046" y="114300"/>
                  </a:lnTo>
                  <a:lnTo>
                    <a:pt x="1400299" y="38100"/>
                  </a:lnTo>
                  <a:lnTo>
                    <a:pt x="1445752" y="25400"/>
                  </a:lnTo>
                  <a:lnTo>
                    <a:pt x="2103083" y="25400"/>
                  </a:lnTo>
                  <a:lnTo>
                    <a:pt x="2148536" y="38100"/>
                  </a:lnTo>
                  <a:lnTo>
                    <a:pt x="2411788" y="114300"/>
                  </a:lnTo>
                  <a:lnTo>
                    <a:pt x="2453935" y="139700"/>
                  </a:lnTo>
                  <a:lnTo>
                    <a:pt x="2495545" y="152400"/>
                  </a:lnTo>
                  <a:lnTo>
                    <a:pt x="2536601" y="177800"/>
                  </a:lnTo>
                  <a:lnTo>
                    <a:pt x="2577087" y="190500"/>
                  </a:lnTo>
                  <a:lnTo>
                    <a:pt x="2656287" y="241300"/>
                  </a:lnTo>
                  <a:lnTo>
                    <a:pt x="2694967" y="254000"/>
                  </a:lnTo>
                  <a:lnTo>
                    <a:pt x="2733012" y="279400"/>
                  </a:lnTo>
                  <a:lnTo>
                    <a:pt x="2751710" y="292100"/>
                  </a:lnTo>
                  <a:lnTo>
                    <a:pt x="1679056" y="292100"/>
                  </a:lnTo>
                  <a:lnTo>
                    <a:pt x="1631961" y="304800"/>
                  </a:lnTo>
                  <a:lnTo>
                    <a:pt x="1585287" y="304800"/>
                  </a:lnTo>
                  <a:lnTo>
                    <a:pt x="1539058" y="317500"/>
                  </a:lnTo>
                  <a:lnTo>
                    <a:pt x="1493296" y="317500"/>
                  </a:lnTo>
                  <a:lnTo>
                    <a:pt x="1448026" y="330200"/>
                  </a:lnTo>
                  <a:lnTo>
                    <a:pt x="1229846" y="393700"/>
                  </a:lnTo>
                  <a:lnTo>
                    <a:pt x="1188007" y="419100"/>
                  </a:lnTo>
                  <a:lnTo>
                    <a:pt x="1146820" y="431800"/>
                  </a:lnTo>
                  <a:lnTo>
                    <a:pt x="1106310" y="457200"/>
                  </a:lnTo>
                  <a:lnTo>
                    <a:pt x="1066499" y="469900"/>
                  </a:lnTo>
                  <a:lnTo>
                    <a:pt x="1027409" y="495300"/>
                  </a:lnTo>
                  <a:lnTo>
                    <a:pt x="989066" y="520700"/>
                  </a:lnTo>
                  <a:lnTo>
                    <a:pt x="951491" y="546100"/>
                  </a:lnTo>
                  <a:lnTo>
                    <a:pt x="914707" y="571500"/>
                  </a:lnTo>
                  <a:lnTo>
                    <a:pt x="878739" y="596900"/>
                  </a:lnTo>
                  <a:lnTo>
                    <a:pt x="843608" y="622300"/>
                  </a:lnTo>
                  <a:lnTo>
                    <a:pt x="809339" y="647700"/>
                  </a:lnTo>
                  <a:lnTo>
                    <a:pt x="775954" y="685800"/>
                  </a:lnTo>
                  <a:lnTo>
                    <a:pt x="743476" y="711200"/>
                  </a:lnTo>
                  <a:lnTo>
                    <a:pt x="711929" y="749300"/>
                  </a:lnTo>
                  <a:lnTo>
                    <a:pt x="681335" y="774700"/>
                  </a:lnTo>
                  <a:lnTo>
                    <a:pt x="651719" y="812800"/>
                  </a:lnTo>
                  <a:lnTo>
                    <a:pt x="623102" y="838200"/>
                  </a:lnTo>
                  <a:lnTo>
                    <a:pt x="595509" y="876300"/>
                  </a:lnTo>
                  <a:lnTo>
                    <a:pt x="568961" y="914400"/>
                  </a:lnTo>
                  <a:lnTo>
                    <a:pt x="543483" y="952500"/>
                  </a:lnTo>
                  <a:lnTo>
                    <a:pt x="519098" y="990600"/>
                  </a:lnTo>
                  <a:lnTo>
                    <a:pt x="495829" y="1028700"/>
                  </a:lnTo>
                  <a:lnTo>
                    <a:pt x="473698" y="1066800"/>
                  </a:lnTo>
                  <a:lnTo>
                    <a:pt x="452729" y="1104900"/>
                  </a:lnTo>
                  <a:lnTo>
                    <a:pt x="432945" y="1143000"/>
                  </a:lnTo>
                  <a:lnTo>
                    <a:pt x="414370" y="1193800"/>
                  </a:lnTo>
                  <a:lnTo>
                    <a:pt x="397026" y="1231900"/>
                  </a:lnTo>
                  <a:lnTo>
                    <a:pt x="380936" y="1270000"/>
                  </a:lnTo>
                  <a:lnTo>
                    <a:pt x="366124" y="1320800"/>
                  </a:lnTo>
                  <a:lnTo>
                    <a:pt x="352613" y="1358900"/>
                  </a:lnTo>
                  <a:lnTo>
                    <a:pt x="340426" y="1409700"/>
                  </a:lnTo>
                  <a:lnTo>
                    <a:pt x="329586" y="1447800"/>
                  </a:lnTo>
                  <a:lnTo>
                    <a:pt x="320117" y="1498600"/>
                  </a:lnTo>
                  <a:lnTo>
                    <a:pt x="312040" y="1536700"/>
                  </a:lnTo>
                  <a:lnTo>
                    <a:pt x="305381" y="1587500"/>
                  </a:lnTo>
                  <a:lnTo>
                    <a:pt x="300160" y="1638300"/>
                  </a:lnTo>
                  <a:lnTo>
                    <a:pt x="296403" y="1676400"/>
                  </a:lnTo>
                  <a:lnTo>
                    <a:pt x="294132" y="1727200"/>
                  </a:lnTo>
                  <a:lnTo>
                    <a:pt x="293370" y="1778000"/>
                  </a:lnTo>
                  <a:lnTo>
                    <a:pt x="294132" y="1828800"/>
                  </a:lnTo>
                  <a:lnTo>
                    <a:pt x="296403" y="1866900"/>
                  </a:lnTo>
                  <a:lnTo>
                    <a:pt x="300160" y="1917700"/>
                  </a:lnTo>
                  <a:lnTo>
                    <a:pt x="305381" y="1968500"/>
                  </a:lnTo>
                  <a:lnTo>
                    <a:pt x="312040" y="2006600"/>
                  </a:lnTo>
                  <a:lnTo>
                    <a:pt x="320117" y="2057400"/>
                  </a:lnTo>
                  <a:lnTo>
                    <a:pt x="329586" y="2095500"/>
                  </a:lnTo>
                  <a:lnTo>
                    <a:pt x="340426" y="2146300"/>
                  </a:lnTo>
                  <a:lnTo>
                    <a:pt x="352613" y="2184400"/>
                  </a:lnTo>
                  <a:lnTo>
                    <a:pt x="366124" y="2235200"/>
                  </a:lnTo>
                  <a:lnTo>
                    <a:pt x="380936" y="2273300"/>
                  </a:lnTo>
                  <a:lnTo>
                    <a:pt x="397026" y="2324100"/>
                  </a:lnTo>
                  <a:lnTo>
                    <a:pt x="414370" y="2362200"/>
                  </a:lnTo>
                  <a:lnTo>
                    <a:pt x="432945" y="2400300"/>
                  </a:lnTo>
                  <a:lnTo>
                    <a:pt x="452729" y="2438400"/>
                  </a:lnTo>
                  <a:lnTo>
                    <a:pt x="473698" y="2489200"/>
                  </a:lnTo>
                  <a:lnTo>
                    <a:pt x="495829" y="2527300"/>
                  </a:lnTo>
                  <a:lnTo>
                    <a:pt x="519098" y="2565400"/>
                  </a:lnTo>
                  <a:lnTo>
                    <a:pt x="543483" y="2603500"/>
                  </a:lnTo>
                  <a:lnTo>
                    <a:pt x="568961" y="2628900"/>
                  </a:lnTo>
                  <a:lnTo>
                    <a:pt x="595509" y="2667000"/>
                  </a:lnTo>
                  <a:lnTo>
                    <a:pt x="623102" y="2705100"/>
                  </a:lnTo>
                  <a:lnTo>
                    <a:pt x="651719" y="2743200"/>
                  </a:lnTo>
                  <a:lnTo>
                    <a:pt x="681335" y="2768600"/>
                  </a:lnTo>
                  <a:lnTo>
                    <a:pt x="711929" y="2806700"/>
                  </a:lnTo>
                  <a:lnTo>
                    <a:pt x="743476" y="2832100"/>
                  </a:lnTo>
                  <a:lnTo>
                    <a:pt x="775954" y="2870200"/>
                  </a:lnTo>
                  <a:lnTo>
                    <a:pt x="809339" y="2895600"/>
                  </a:lnTo>
                  <a:lnTo>
                    <a:pt x="843608" y="2921000"/>
                  </a:lnTo>
                  <a:lnTo>
                    <a:pt x="878739" y="2959100"/>
                  </a:lnTo>
                  <a:lnTo>
                    <a:pt x="914707" y="2984500"/>
                  </a:lnTo>
                  <a:lnTo>
                    <a:pt x="951491" y="3009900"/>
                  </a:lnTo>
                  <a:lnTo>
                    <a:pt x="989066" y="3035300"/>
                  </a:lnTo>
                  <a:lnTo>
                    <a:pt x="1027409" y="3048000"/>
                  </a:lnTo>
                  <a:lnTo>
                    <a:pt x="1066499" y="3073400"/>
                  </a:lnTo>
                  <a:lnTo>
                    <a:pt x="1106310" y="3098800"/>
                  </a:lnTo>
                  <a:lnTo>
                    <a:pt x="1146820" y="3111500"/>
                  </a:lnTo>
                  <a:lnTo>
                    <a:pt x="1188007" y="3136900"/>
                  </a:lnTo>
                  <a:lnTo>
                    <a:pt x="1229846" y="3149600"/>
                  </a:lnTo>
                  <a:lnTo>
                    <a:pt x="1272315" y="3175000"/>
                  </a:lnTo>
                  <a:lnTo>
                    <a:pt x="1448026" y="3225800"/>
                  </a:lnTo>
                  <a:lnTo>
                    <a:pt x="1493296" y="3225800"/>
                  </a:lnTo>
                  <a:lnTo>
                    <a:pt x="1539058" y="3238500"/>
                  </a:lnTo>
                  <a:lnTo>
                    <a:pt x="1585287" y="3238500"/>
                  </a:lnTo>
                  <a:lnTo>
                    <a:pt x="1631961" y="3251200"/>
                  </a:lnTo>
                  <a:lnTo>
                    <a:pt x="2751710" y="3251200"/>
                  </a:lnTo>
                  <a:lnTo>
                    <a:pt x="2733012" y="3263900"/>
                  </a:lnTo>
                  <a:lnTo>
                    <a:pt x="2694967" y="3289300"/>
                  </a:lnTo>
                  <a:lnTo>
                    <a:pt x="2656287" y="3314700"/>
                  </a:lnTo>
                  <a:lnTo>
                    <a:pt x="2616988" y="3340100"/>
                  </a:lnTo>
                  <a:lnTo>
                    <a:pt x="2577087" y="3352800"/>
                  </a:lnTo>
                  <a:lnTo>
                    <a:pt x="2536601" y="3378200"/>
                  </a:lnTo>
                  <a:lnTo>
                    <a:pt x="2495545" y="3390900"/>
                  </a:lnTo>
                  <a:lnTo>
                    <a:pt x="2453935" y="3416300"/>
                  </a:lnTo>
                  <a:lnTo>
                    <a:pt x="2369121" y="3441700"/>
                  </a:lnTo>
                  <a:lnTo>
                    <a:pt x="2325948" y="3467100"/>
                  </a:lnTo>
                  <a:lnTo>
                    <a:pt x="2193565" y="3505200"/>
                  </a:lnTo>
                  <a:close/>
                </a:path>
                <a:path w="3521075" h="3530600">
                  <a:moveTo>
                    <a:pt x="2751710" y="3251200"/>
                  </a:moveTo>
                  <a:lnTo>
                    <a:pt x="1916875" y="3251200"/>
                  </a:lnTo>
                  <a:lnTo>
                    <a:pt x="1963549" y="3238500"/>
                  </a:lnTo>
                  <a:lnTo>
                    <a:pt x="2009778" y="3238500"/>
                  </a:lnTo>
                  <a:lnTo>
                    <a:pt x="2055539" y="3225800"/>
                  </a:lnTo>
                  <a:lnTo>
                    <a:pt x="2100809" y="3225800"/>
                  </a:lnTo>
                  <a:lnTo>
                    <a:pt x="2276520" y="3175000"/>
                  </a:lnTo>
                  <a:lnTo>
                    <a:pt x="2318989" y="3149600"/>
                  </a:lnTo>
                  <a:lnTo>
                    <a:pt x="2360828" y="3136900"/>
                  </a:lnTo>
                  <a:lnTo>
                    <a:pt x="2402015" y="3111500"/>
                  </a:lnTo>
                  <a:lnTo>
                    <a:pt x="2442525" y="3098800"/>
                  </a:lnTo>
                  <a:lnTo>
                    <a:pt x="2482337" y="3073400"/>
                  </a:lnTo>
                  <a:lnTo>
                    <a:pt x="2521426" y="3048000"/>
                  </a:lnTo>
                  <a:lnTo>
                    <a:pt x="2559769" y="3035300"/>
                  </a:lnTo>
                  <a:lnTo>
                    <a:pt x="2597344" y="3009900"/>
                  </a:lnTo>
                  <a:lnTo>
                    <a:pt x="2634128" y="2984500"/>
                  </a:lnTo>
                  <a:lnTo>
                    <a:pt x="2670096" y="2959100"/>
                  </a:lnTo>
                  <a:lnTo>
                    <a:pt x="2705227" y="2921000"/>
                  </a:lnTo>
                  <a:lnTo>
                    <a:pt x="2739496" y="2895600"/>
                  </a:lnTo>
                  <a:lnTo>
                    <a:pt x="2772881" y="2870200"/>
                  </a:lnTo>
                  <a:lnTo>
                    <a:pt x="2805359" y="2832100"/>
                  </a:lnTo>
                  <a:lnTo>
                    <a:pt x="2836906" y="2806700"/>
                  </a:lnTo>
                  <a:lnTo>
                    <a:pt x="2867499" y="2768600"/>
                  </a:lnTo>
                  <a:lnTo>
                    <a:pt x="2897116" y="2743200"/>
                  </a:lnTo>
                  <a:lnTo>
                    <a:pt x="2925732" y="2705100"/>
                  </a:lnTo>
                  <a:lnTo>
                    <a:pt x="2953326" y="2667000"/>
                  </a:lnTo>
                  <a:lnTo>
                    <a:pt x="2979873" y="2628900"/>
                  </a:lnTo>
                  <a:lnTo>
                    <a:pt x="3005351" y="2603500"/>
                  </a:lnTo>
                  <a:lnTo>
                    <a:pt x="3029736" y="2565400"/>
                  </a:lnTo>
                  <a:lnTo>
                    <a:pt x="3053006" y="2527300"/>
                  </a:lnTo>
                  <a:lnTo>
                    <a:pt x="3075136" y="2489200"/>
                  </a:lnTo>
                  <a:lnTo>
                    <a:pt x="3096105" y="2438400"/>
                  </a:lnTo>
                  <a:lnTo>
                    <a:pt x="3115889" y="2400300"/>
                  </a:lnTo>
                  <a:lnTo>
                    <a:pt x="3134464" y="2362200"/>
                  </a:lnTo>
                  <a:lnTo>
                    <a:pt x="3151808" y="2324100"/>
                  </a:lnTo>
                  <a:lnTo>
                    <a:pt x="3167898" y="2273300"/>
                  </a:lnTo>
                  <a:lnTo>
                    <a:pt x="3182710" y="2235200"/>
                  </a:lnTo>
                  <a:lnTo>
                    <a:pt x="3196221" y="2184400"/>
                  </a:lnTo>
                  <a:lnTo>
                    <a:pt x="3208408" y="2146300"/>
                  </a:lnTo>
                  <a:lnTo>
                    <a:pt x="3219248" y="2095500"/>
                  </a:lnTo>
                  <a:lnTo>
                    <a:pt x="3228717" y="2057400"/>
                  </a:lnTo>
                  <a:lnTo>
                    <a:pt x="3236794" y="2006600"/>
                  </a:lnTo>
                  <a:lnTo>
                    <a:pt x="3243453" y="1968500"/>
                  </a:lnTo>
                  <a:lnTo>
                    <a:pt x="3248673" y="1917700"/>
                  </a:lnTo>
                  <a:lnTo>
                    <a:pt x="3252431" y="1866900"/>
                  </a:lnTo>
                  <a:lnTo>
                    <a:pt x="3254702" y="1828800"/>
                  </a:lnTo>
                  <a:lnTo>
                    <a:pt x="3255464" y="1778000"/>
                  </a:lnTo>
                  <a:lnTo>
                    <a:pt x="3254702" y="1727200"/>
                  </a:lnTo>
                  <a:lnTo>
                    <a:pt x="3252431" y="1676400"/>
                  </a:lnTo>
                  <a:lnTo>
                    <a:pt x="3248673" y="1638300"/>
                  </a:lnTo>
                  <a:lnTo>
                    <a:pt x="3243453" y="1587500"/>
                  </a:lnTo>
                  <a:lnTo>
                    <a:pt x="3236794" y="1536700"/>
                  </a:lnTo>
                  <a:lnTo>
                    <a:pt x="3228717" y="1498600"/>
                  </a:lnTo>
                  <a:lnTo>
                    <a:pt x="3219248" y="1447800"/>
                  </a:lnTo>
                  <a:lnTo>
                    <a:pt x="3208408" y="1409700"/>
                  </a:lnTo>
                  <a:lnTo>
                    <a:pt x="3196221" y="1358900"/>
                  </a:lnTo>
                  <a:lnTo>
                    <a:pt x="3182710" y="1320800"/>
                  </a:lnTo>
                  <a:lnTo>
                    <a:pt x="3167898" y="1270000"/>
                  </a:lnTo>
                  <a:lnTo>
                    <a:pt x="3151808" y="1231900"/>
                  </a:lnTo>
                  <a:lnTo>
                    <a:pt x="3134464" y="1193800"/>
                  </a:lnTo>
                  <a:lnTo>
                    <a:pt x="3115889" y="1143000"/>
                  </a:lnTo>
                  <a:lnTo>
                    <a:pt x="3096105" y="1104900"/>
                  </a:lnTo>
                  <a:lnTo>
                    <a:pt x="3075136" y="1066800"/>
                  </a:lnTo>
                  <a:lnTo>
                    <a:pt x="3053006" y="1028700"/>
                  </a:lnTo>
                  <a:lnTo>
                    <a:pt x="3029736" y="990600"/>
                  </a:lnTo>
                  <a:lnTo>
                    <a:pt x="3005351" y="952500"/>
                  </a:lnTo>
                  <a:lnTo>
                    <a:pt x="2979873" y="914400"/>
                  </a:lnTo>
                  <a:lnTo>
                    <a:pt x="2953326" y="876300"/>
                  </a:lnTo>
                  <a:lnTo>
                    <a:pt x="2925732" y="838200"/>
                  </a:lnTo>
                  <a:lnTo>
                    <a:pt x="2897116" y="812800"/>
                  </a:lnTo>
                  <a:lnTo>
                    <a:pt x="2867499" y="774700"/>
                  </a:lnTo>
                  <a:lnTo>
                    <a:pt x="2836906" y="749300"/>
                  </a:lnTo>
                  <a:lnTo>
                    <a:pt x="2805359" y="711200"/>
                  </a:lnTo>
                  <a:lnTo>
                    <a:pt x="2772881" y="685800"/>
                  </a:lnTo>
                  <a:lnTo>
                    <a:pt x="2739496" y="647700"/>
                  </a:lnTo>
                  <a:lnTo>
                    <a:pt x="2705227" y="622300"/>
                  </a:lnTo>
                  <a:lnTo>
                    <a:pt x="2670096" y="596900"/>
                  </a:lnTo>
                  <a:lnTo>
                    <a:pt x="2634128" y="571500"/>
                  </a:lnTo>
                  <a:lnTo>
                    <a:pt x="2597344" y="546100"/>
                  </a:lnTo>
                  <a:lnTo>
                    <a:pt x="2559769" y="520700"/>
                  </a:lnTo>
                  <a:lnTo>
                    <a:pt x="2521426" y="495300"/>
                  </a:lnTo>
                  <a:lnTo>
                    <a:pt x="2482337" y="469900"/>
                  </a:lnTo>
                  <a:lnTo>
                    <a:pt x="2442525" y="457200"/>
                  </a:lnTo>
                  <a:lnTo>
                    <a:pt x="2402015" y="431800"/>
                  </a:lnTo>
                  <a:lnTo>
                    <a:pt x="2360828" y="419100"/>
                  </a:lnTo>
                  <a:lnTo>
                    <a:pt x="2318989" y="393700"/>
                  </a:lnTo>
                  <a:lnTo>
                    <a:pt x="2100809" y="330200"/>
                  </a:lnTo>
                  <a:lnTo>
                    <a:pt x="2055539" y="317500"/>
                  </a:lnTo>
                  <a:lnTo>
                    <a:pt x="2009778" y="317500"/>
                  </a:lnTo>
                  <a:lnTo>
                    <a:pt x="1963549" y="304800"/>
                  </a:lnTo>
                  <a:lnTo>
                    <a:pt x="1916875" y="304800"/>
                  </a:lnTo>
                  <a:lnTo>
                    <a:pt x="1869780" y="292100"/>
                  </a:lnTo>
                  <a:lnTo>
                    <a:pt x="2751710" y="292100"/>
                  </a:lnTo>
                  <a:lnTo>
                    <a:pt x="2807135" y="330200"/>
                  </a:lnTo>
                  <a:lnTo>
                    <a:pt x="2843180" y="355600"/>
                  </a:lnTo>
                  <a:lnTo>
                    <a:pt x="2878525" y="381000"/>
                  </a:lnTo>
                  <a:lnTo>
                    <a:pt x="2913154" y="419100"/>
                  </a:lnTo>
                  <a:lnTo>
                    <a:pt x="2947052" y="444500"/>
                  </a:lnTo>
                  <a:lnTo>
                    <a:pt x="2980201" y="469900"/>
                  </a:lnTo>
                  <a:lnTo>
                    <a:pt x="3012586" y="508000"/>
                  </a:lnTo>
                  <a:lnTo>
                    <a:pt x="3044190" y="533400"/>
                  </a:lnTo>
                  <a:lnTo>
                    <a:pt x="3074998" y="571500"/>
                  </a:lnTo>
                  <a:lnTo>
                    <a:pt x="3104992" y="596900"/>
                  </a:lnTo>
                  <a:lnTo>
                    <a:pt x="3134157" y="635000"/>
                  </a:lnTo>
                  <a:lnTo>
                    <a:pt x="3162477" y="673100"/>
                  </a:lnTo>
                  <a:lnTo>
                    <a:pt x="3189934" y="711200"/>
                  </a:lnTo>
                  <a:lnTo>
                    <a:pt x="3216514" y="736600"/>
                  </a:lnTo>
                  <a:lnTo>
                    <a:pt x="3242200" y="774700"/>
                  </a:lnTo>
                  <a:lnTo>
                    <a:pt x="3266975" y="812800"/>
                  </a:lnTo>
                  <a:lnTo>
                    <a:pt x="3290823" y="850900"/>
                  </a:lnTo>
                  <a:lnTo>
                    <a:pt x="3313729" y="889000"/>
                  </a:lnTo>
                  <a:lnTo>
                    <a:pt x="3335675" y="927100"/>
                  </a:lnTo>
                  <a:lnTo>
                    <a:pt x="3356646" y="977900"/>
                  </a:lnTo>
                  <a:lnTo>
                    <a:pt x="3376625" y="1016000"/>
                  </a:lnTo>
                  <a:lnTo>
                    <a:pt x="3395597" y="1054100"/>
                  </a:lnTo>
                  <a:lnTo>
                    <a:pt x="3413544" y="1092200"/>
                  </a:lnTo>
                  <a:lnTo>
                    <a:pt x="3430452" y="1143000"/>
                  </a:lnTo>
                  <a:lnTo>
                    <a:pt x="3446302" y="1181100"/>
                  </a:lnTo>
                  <a:lnTo>
                    <a:pt x="3461080" y="1219200"/>
                  </a:lnTo>
                  <a:lnTo>
                    <a:pt x="3474769" y="1270000"/>
                  </a:lnTo>
                  <a:lnTo>
                    <a:pt x="3487353" y="1308100"/>
                  </a:lnTo>
                  <a:lnTo>
                    <a:pt x="3498815" y="1358900"/>
                  </a:lnTo>
                  <a:lnTo>
                    <a:pt x="3509140" y="1397000"/>
                  </a:lnTo>
                  <a:lnTo>
                    <a:pt x="3518311" y="1447800"/>
                  </a:lnTo>
                  <a:lnTo>
                    <a:pt x="3520575" y="1460500"/>
                  </a:lnTo>
                  <a:lnTo>
                    <a:pt x="3520575" y="2082800"/>
                  </a:lnTo>
                  <a:lnTo>
                    <a:pt x="3518311" y="2108200"/>
                  </a:lnTo>
                  <a:lnTo>
                    <a:pt x="3509140" y="2146300"/>
                  </a:lnTo>
                  <a:lnTo>
                    <a:pt x="3498815" y="2197100"/>
                  </a:lnTo>
                  <a:lnTo>
                    <a:pt x="3487353" y="2235200"/>
                  </a:lnTo>
                  <a:lnTo>
                    <a:pt x="3474769" y="2286000"/>
                  </a:lnTo>
                  <a:lnTo>
                    <a:pt x="3461080" y="2324100"/>
                  </a:lnTo>
                  <a:lnTo>
                    <a:pt x="3446302" y="2374900"/>
                  </a:lnTo>
                  <a:lnTo>
                    <a:pt x="3430452" y="2413000"/>
                  </a:lnTo>
                  <a:lnTo>
                    <a:pt x="3413544" y="2451100"/>
                  </a:lnTo>
                  <a:lnTo>
                    <a:pt x="3395597" y="2501900"/>
                  </a:lnTo>
                  <a:lnTo>
                    <a:pt x="3376625" y="2540000"/>
                  </a:lnTo>
                  <a:lnTo>
                    <a:pt x="3356646" y="2578100"/>
                  </a:lnTo>
                  <a:lnTo>
                    <a:pt x="3335675" y="2616200"/>
                  </a:lnTo>
                  <a:lnTo>
                    <a:pt x="3313729" y="2654300"/>
                  </a:lnTo>
                  <a:lnTo>
                    <a:pt x="3290823" y="2692400"/>
                  </a:lnTo>
                  <a:lnTo>
                    <a:pt x="3266975" y="2730500"/>
                  </a:lnTo>
                  <a:lnTo>
                    <a:pt x="3242200" y="2768600"/>
                  </a:lnTo>
                  <a:lnTo>
                    <a:pt x="3216514" y="2806700"/>
                  </a:lnTo>
                  <a:lnTo>
                    <a:pt x="3189934" y="2844800"/>
                  </a:lnTo>
                  <a:lnTo>
                    <a:pt x="3162477" y="2882900"/>
                  </a:lnTo>
                  <a:lnTo>
                    <a:pt x="3134157" y="2908300"/>
                  </a:lnTo>
                  <a:lnTo>
                    <a:pt x="3104992" y="2946400"/>
                  </a:lnTo>
                  <a:lnTo>
                    <a:pt x="3074998" y="2984500"/>
                  </a:lnTo>
                  <a:lnTo>
                    <a:pt x="3044190" y="3009900"/>
                  </a:lnTo>
                  <a:lnTo>
                    <a:pt x="3012586" y="3048000"/>
                  </a:lnTo>
                  <a:lnTo>
                    <a:pt x="2980201" y="3073400"/>
                  </a:lnTo>
                  <a:lnTo>
                    <a:pt x="2947052" y="3111500"/>
                  </a:lnTo>
                  <a:lnTo>
                    <a:pt x="2913154" y="3136900"/>
                  </a:lnTo>
                  <a:lnTo>
                    <a:pt x="2878525" y="3162300"/>
                  </a:lnTo>
                  <a:lnTo>
                    <a:pt x="2843180" y="3187700"/>
                  </a:lnTo>
                  <a:lnTo>
                    <a:pt x="2807135" y="3213100"/>
                  </a:lnTo>
                  <a:lnTo>
                    <a:pt x="2770407" y="3238500"/>
                  </a:lnTo>
                  <a:lnTo>
                    <a:pt x="2751710" y="3251200"/>
                  </a:lnTo>
                  <a:close/>
                </a:path>
                <a:path w="3521075" h="3530600">
                  <a:moveTo>
                    <a:pt x="2057223" y="3530600"/>
                  </a:moveTo>
                  <a:lnTo>
                    <a:pt x="1491612" y="3530600"/>
                  </a:lnTo>
                  <a:lnTo>
                    <a:pt x="1400299" y="3505200"/>
                  </a:lnTo>
                  <a:lnTo>
                    <a:pt x="2148536" y="3505200"/>
                  </a:lnTo>
                  <a:lnTo>
                    <a:pt x="2057223" y="3530600"/>
                  </a:lnTo>
                  <a:close/>
                </a:path>
              </a:pathLst>
            </a:custGeom>
            <a:solidFill>
              <a:srgbClr val="97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207230" y="275537"/>
            <a:ext cx="15623570" cy="1396950"/>
          </a:xfrm>
          <a:prstGeom prst="rect">
            <a:avLst/>
          </a:prstGeom>
        </p:spPr>
        <p:txBody>
          <a:bodyPr vert="horz" wrap="square" lIns="0" tIns="316640" rIns="0" bIns="0" rtlCol="0">
            <a:spAutoFit/>
          </a:bodyPr>
          <a:lstStyle/>
          <a:p>
            <a:pPr marL="3672840">
              <a:lnSpc>
                <a:spcPct val="100000"/>
              </a:lnSpc>
              <a:spcBef>
                <a:spcPts val="100"/>
              </a:spcBef>
            </a:pPr>
            <a:r>
              <a:rPr sz="7000" spc="-465" dirty="0"/>
              <a:t>P</a:t>
            </a:r>
            <a:r>
              <a:rPr sz="7000" spc="-450" dirty="0"/>
              <a:t>a</a:t>
            </a:r>
            <a:r>
              <a:rPr sz="7000" spc="-465" dirty="0"/>
              <a:t>n</a:t>
            </a:r>
            <a:r>
              <a:rPr sz="7000" spc="-425" dirty="0"/>
              <a:t>e</a:t>
            </a:r>
            <a:r>
              <a:rPr sz="7000" spc="-395" dirty="0"/>
              <a:t>ll</a:t>
            </a:r>
            <a:r>
              <a:rPr sz="7000" spc="-434" dirty="0"/>
              <a:t>i</a:t>
            </a:r>
            <a:r>
              <a:rPr sz="7000" spc="-509" dirty="0"/>
              <a:t>s</a:t>
            </a:r>
            <a:r>
              <a:rPr sz="7000" spc="-340" dirty="0"/>
              <a:t>t</a:t>
            </a:r>
            <a:r>
              <a:rPr sz="7000" spc="-10" dirty="0"/>
              <a:t>s</a:t>
            </a:r>
            <a:endParaRPr sz="7000" dirty="0"/>
          </a:p>
        </p:txBody>
      </p:sp>
      <p:sp>
        <p:nvSpPr>
          <p:cNvPr id="23" name="object 23"/>
          <p:cNvSpPr txBox="1"/>
          <p:nvPr/>
        </p:nvSpPr>
        <p:spPr>
          <a:xfrm>
            <a:off x="322740" y="6027076"/>
            <a:ext cx="25368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80" dirty="0">
                <a:latin typeface="Arial"/>
                <a:cs typeface="Arial"/>
              </a:rPr>
              <a:t>Firmaye</a:t>
            </a:r>
            <a:r>
              <a:rPr sz="3000" b="1" spc="-430" dirty="0">
                <a:latin typeface="Arial"/>
                <a:cs typeface="Arial"/>
              </a:rPr>
              <a:t> </a:t>
            </a:r>
            <a:r>
              <a:rPr sz="3000" b="1" spc="-145" dirty="0">
                <a:latin typeface="Arial"/>
                <a:cs typeface="Arial"/>
              </a:rPr>
              <a:t>Bogale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02196" y="6027076"/>
            <a:ext cx="2159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0" dirty="0">
                <a:latin typeface="Arial"/>
                <a:cs typeface="Arial"/>
              </a:rPr>
              <a:t>Harsha</a:t>
            </a:r>
            <a:r>
              <a:rPr sz="3000" b="1" spc="-450" dirty="0">
                <a:latin typeface="Arial"/>
                <a:cs typeface="Arial"/>
              </a:rPr>
              <a:t> </a:t>
            </a:r>
            <a:r>
              <a:rPr sz="3000" b="1" spc="-100" dirty="0">
                <a:latin typeface="Arial"/>
                <a:cs typeface="Arial"/>
              </a:rPr>
              <a:t>Dayal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50255" y="6134579"/>
            <a:ext cx="2709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90" dirty="0">
                <a:latin typeface="Arial"/>
                <a:cs typeface="Arial"/>
              </a:rPr>
              <a:t>Vhumani</a:t>
            </a:r>
            <a:r>
              <a:rPr sz="3000" b="1" spc="-434" dirty="0">
                <a:latin typeface="Arial"/>
                <a:cs typeface="Arial"/>
              </a:rPr>
              <a:t> </a:t>
            </a:r>
            <a:r>
              <a:rPr sz="3000" b="1" spc="-100" dirty="0">
                <a:latin typeface="Arial"/>
                <a:cs typeface="Arial"/>
              </a:rPr>
              <a:t>Magezi</a:t>
            </a:r>
            <a:endParaRPr sz="3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426099" y="6134579"/>
            <a:ext cx="2546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0" dirty="0">
                <a:latin typeface="Arial"/>
                <a:cs typeface="Arial"/>
              </a:rPr>
              <a:t>Ronald</a:t>
            </a:r>
            <a:r>
              <a:rPr sz="3000" b="1" spc="-450" dirty="0">
                <a:latin typeface="Arial"/>
                <a:cs typeface="Arial"/>
              </a:rPr>
              <a:t> </a:t>
            </a:r>
            <a:r>
              <a:rPr sz="3000" b="1" spc="-120" dirty="0">
                <a:latin typeface="Arial"/>
                <a:cs typeface="Arial"/>
              </a:rPr>
              <a:t>Munatsi</a:t>
            </a:r>
            <a:endParaRPr sz="3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082773" y="6134579"/>
            <a:ext cx="2648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85" dirty="0">
                <a:latin typeface="Arial"/>
                <a:cs typeface="Arial"/>
              </a:rPr>
              <a:t>Justina</a:t>
            </a:r>
            <a:r>
              <a:rPr sz="3000" b="1" spc="-445" dirty="0">
                <a:latin typeface="Arial"/>
                <a:cs typeface="Arial"/>
              </a:rPr>
              <a:t> </a:t>
            </a:r>
            <a:r>
              <a:rPr sz="3000" b="1" spc="-185" dirty="0">
                <a:latin typeface="Arial"/>
                <a:cs typeface="Arial"/>
              </a:rPr>
              <a:t>Onumah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30272"/>
            <a:ext cx="18278475" cy="1957070"/>
            <a:chOff x="0" y="8330272"/>
            <a:chExt cx="18278475" cy="1957070"/>
          </a:xfrm>
        </p:grpSpPr>
        <p:sp>
          <p:nvSpPr>
            <p:cNvPr id="3" name="object 3"/>
            <p:cNvSpPr/>
            <p:nvPr/>
          </p:nvSpPr>
          <p:spPr>
            <a:xfrm>
              <a:off x="0" y="8330272"/>
              <a:ext cx="3010535" cy="1957070"/>
            </a:xfrm>
            <a:custGeom>
              <a:avLst/>
              <a:gdLst/>
              <a:ahLst/>
              <a:cxnLst/>
              <a:rect l="l" t="t" r="r" b="b"/>
              <a:pathLst>
                <a:path w="3010535" h="1957070">
                  <a:moveTo>
                    <a:pt x="0" y="1139225"/>
                  </a:moveTo>
                  <a:lnTo>
                    <a:pt x="0" y="1018044"/>
                  </a:lnTo>
                  <a:lnTo>
                    <a:pt x="1005471" y="12572"/>
                  </a:lnTo>
                  <a:lnTo>
                    <a:pt x="1012025" y="7192"/>
                  </a:lnTo>
                  <a:lnTo>
                    <a:pt x="1019401" y="3250"/>
                  </a:lnTo>
                  <a:lnTo>
                    <a:pt x="1027385" y="825"/>
                  </a:lnTo>
                  <a:lnTo>
                    <a:pt x="1035761" y="0"/>
                  </a:lnTo>
                  <a:lnTo>
                    <a:pt x="1044150" y="825"/>
                  </a:lnTo>
                  <a:lnTo>
                    <a:pt x="1052155" y="3250"/>
                  </a:lnTo>
                  <a:lnTo>
                    <a:pt x="1059536" y="7192"/>
                  </a:lnTo>
                  <a:lnTo>
                    <a:pt x="1066050" y="12572"/>
                  </a:lnTo>
                  <a:lnTo>
                    <a:pt x="1096340" y="42862"/>
                  </a:lnTo>
                  <a:lnTo>
                    <a:pt x="1035761" y="42862"/>
                  </a:lnTo>
                  <a:lnTo>
                    <a:pt x="1005471" y="73151"/>
                  </a:lnTo>
                  <a:lnTo>
                    <a:pt x="1035761" y="103441"/>
                  </a:lnTo>
                  <a:lnTo>
                    <a:pt x="0" y="1139225"/>
                  </a:lnTo>
                  <a:close/>
                </a:path>
                <a:path w="3010535" h="1957070">
                  <a:moveTo>
                    <a:pt x="1035761" y="103441"/>
                  </a:moveTo>
                  <a:lnTo>
                    <a:pt x="1005471" y="73151"/>
                  </a:lnTo>
                  <a:lnTo>
                    <a:pt x="1035761" y="42862"/>
                  </a:lnTo>
                  <a:lnTo>
                    <a:pt x="1066050" y="73151"/>
                  </a:lnTo>
                  <a:lnTo>
                    <a:pt x="1035761" y="103441"/>
                  </a:lnTo>
                  <a:close/>
                </a:path>
                <a:path w="3010535" h="1957070">
                  <a:moveTo>
                    <a:pt x="3010245" y="1956727"/>
                  </a:moveTo>
                  <a:lnTo>
                    <a:pt x="2889086" y="1956727"/>
                  </a:lnTo>
                  <a:lnTo>
                    <a:pt x="1035761" y="103441"/>
                  </a:lnTo>
                  <a:lnTo>
                    <a:pt x="1066050" y="73151"/>
                  </a:lnTo>
                  <a:lnTo>
                    <a:pt x="1035761" y="42862"/>
                  </a:lnTo>
                  <a:lnTo>
                    <a:pt x="1096340" y="42862"/>
                  </a:lnTo>
                  <a:lnTo>
                    <a:pt x="3010245" y="1956727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6164" y="8901775"/>
              <a:ext cx="2799715" cy="1385570"/>
            </a:xfrm>
            <a:custGeom>
              <a:avLst/>
              <a:gdLst/>
              <a:ahLst/>
              <a:cxnLst/>
              <a:rect l="l" t="t" r="r" b="b"/>
              <a:pathLst>
                <a:path w="2799715" h="1385570">
                  <a:moveTo>
                    <a:pt x="121160" y="1385224"/>
                  </a:moveTo>
                  <a:lnTo>
                    <a:pt x="0" y="1385224"/>
                  </a:lnTo>
                  <a:lnTo>
                    <a:pt x="1369176" y="12572"/>
                  </a:lnTo>
                  <a:lnTo>
                    <a:pt x="1375732" y="7233"/>
                  </a:lnTo>
                  <a:lnTo>
                    <a:pt x="1383119" y="3286"/>
                  </a:lnTo>
                  <a:lnTo>
                    <a:pt x="1391130" y="839"/>
                  </a:lnTo>
                  <a:lnTo>
                    <a:pt x="1399561" y="0"/>
                  </a:lnTo>
                  <a:lnTo>
                    <a:pt x="1407992" y="839"/>
                  </a:lnTo>
                  <a:lnTo>
                    <a:pt x="1416004" y="3286"/>
                  </a:lnTo>
                  <a:lnTo>
                    <a:pt x="1423390" y="7233"/>
                  </a:lnTo>
                  <a:lnTo>
                    <a:pt x="1429946" y="12572"/>
                  </a:lnTo>
                  <a:lnTo>
                    <a:pt x="1460158" y="42862"/>
                  </a:lnTo>
                  <a:lnTo>
                    <a:pt x="1399561" y="42862"/>
                  </a:lnTo>
                  <a:lnTo>
                    <a:pt x="1369176" y="73151"/>
                  </a:lnTo>
                  <a:lnTo>
                    <a:pt x="1399561" y="103613"/>
                  </a:lnTo>
                  <a:lnTo>
                    <a:pt x="121160" y="1385224"/>
                  </a:lnTo>
                  <a:close/>
                </a:path>
                <a:path w="2799715" h="1385570">
                  <a:moveTo>
                    <a:pt x="1399561" y="103613"/>
                  </a:moveTo>
                  <a:lnTo>
                    <a:pt x="1369176" y="73151"/>
                  </a:lnTo>
                  <a:lnTo>
                    <a:pt x="1399561" y="42862"/>
                  </a:lnTo>
                  <a:lnTo>
                    <a:pt x="1429946" y="73151"/>
                  </a:lnTo>
                  <a:lnTo>
                    <a:pt x="1399561" y="103613"/>
                  </a:lnTo>
                  <a:close/>
                </a:path>
                <a:path w="2799715" h="1385570">
                  <a:moveTo>
                    <a:pt x="2799087" y="1385224"/>
                  </a:moveTo>
                  <a:lnTo>
                    <a:pt x="2677928" y="1385224"/>
                  </a:lnTo>
                  <a:lnTo>
                    <a:pt x="1399561" y="103613"/>
                  </a:lnTo>
                  <a:lnTo>
                    <a:pt x="1429946" y="73151"/>
                  </a:lnTo>
                  <a:lnTo>
                    <a:pt x="1399561" y="42862"/>
                  </a:lnTo>
                  <a:lnTo>
                    <a:pt x="1460158" y="42862"/>
                  </a:lnTo>
                  <a:lnTo>
                    <a:pt x="2799087" y="1385224"/>
                  </a:lnTo>
                  <a:close/>
                </a:path>
              </a:pathLst>
            </a:custGeom>
            <a:solidFill>
              <a:srgbClr val="CCC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9" y="9199809"/>
              <a:ext cx="2771774" cy="10001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84650" y="2288970"/>
            <a:ext cx="16211550" cy="42164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065" marR="5080" indent="106680" algn="ctr">
              <a:lnSpc>
                <a:spcPts val="5400"/>
              </a:lnSpc>
              <a:spcBef>
                <a:spcPts val="780"/>
              </a:spcBef>
            </a:pPr>
            <a:r>
              <a:rPr sz="5000" spc="-270" dirty="0">
                <a:latin typeface="Microsoft Sans Serif"/>
                <a:cs typeface="Microsoft Sans Serif"/>
              </a:rPr>
              <a:t>The</a:t>
            </a:r>
            <a:r>
              <a:rPr sz="5000" spc="-770" dirty="0">
                <a:latin typeface="Microsoft Sans Serif"/>
                <a:cs typeface="Microsoft Sans Serif"/>
              </a:rPr>
              <a:t> </a:t>
            </a:r>
            <a:r>
              <a:rPr sz="5000" b="1" spc="-285" dirty="0">
                <a:latin typeface="Arial"/>
                <a:cs typeface="Arial"/>
              </a:rPr>
              <a:t>recording</a:t>
            </a:r>
            <a:r>
              <a:rPr sz="5000" b="1" spc="-825" dirty="0">
                <a:latin typeface="Arial"/>
                <a:cs typeface="Arial"/>
              </a:rPr>
              <a:t> </a:t>
            </a:r>
            <a:r>
              <a:rPr sz="5000" spc="114" dirty="0">
                <a:latin typeface="Microsoft Sans Serif"/>
                <a:cs typeface="Microsoft Sans Serif"/>
              </a:rPr>
              <a:t>for</a:t>
            </a:r>
            <a:r>
              <a:rPr sz="5000" spc="-765" dirty="0">
                <a:latin typeface="Microsoft Sans Serif"/>
                <a:cs typeface="Microsoft Sans Serif"/>
              </a:rPr>
              <a:t> </a:t>
            </a:r>
            <a:r>
              <a:rPr sz="5000" dirty="0">
                <a:latin typeface="Microsoft Sans Serif"/>
                <a:cs typeface="Microsoft Sans Serif"/>
              </a:rPr>
              <a:t>the</a:t>
            </a:r>
            <a:r>
              <a:rPr sz="5000" spc="-765" dirty="0">
                <a:latin typeface="Microsoft Sans Serif"/>
                <a:cs typeface="Microsoft Sans Serif"/>
              </a:rPr>
              <a:t> </a:t>
            </a:r>
            <a:r>
              <a:rPr sz="5000" spc="-170" dirty="0">
                <a:latin typeface="Microsoft Sans Serif"/>
                <a:cs typeface="Microsoft Sans Serif"/>
              </a:rPr>
              <a:t>webinar</a:t>
            </a:r>
            <a:r>
              <a:rPr sz="5000" spc="-770" dirty="0">
                <a:latin typeface="Microsoft Sans Serif"/>
                <a:cs typeface="Microsoft Sans Serif"/>
              </a:rPr>
              <a:t> </a:t>
            </a:r>
            <a:r>
              <a:rPr sz="5000" spc="-185" dirty="0">
                <a:latin typeface="Microsoft Sans Serif"/>
                <a:cs typeface="Microsoft Sans Serif"/>
              </a:rPr>
              <a:t>and</a:t>
            </a:r>
            <a:r>
              <a:rPr sz="5000" spc="-765" dirty="0">
                <a:latin typeface="Microsoft Sans Serif"/>
                <a:cs typeface="Microsoft Sans Serif"/>
              </a:rPr>
              <a:t> </a:t>
            </a:r>
            <a:r>
              <a:rPr sz="5000" spc="-175" dirty="0">
                <a:latin typeface="Microsoft Sans Serif"/>
                <a:cs typeface="Microsoft Sans Serif"/>
              </a:rPr>
              <a:t>a</a:t>
            </a:r>
            <a:r>
              <a:rPr sz="5000" spc="-765" dirty="0">
                <a:latin typeface="Microsoft Sans Serif"/>
                <a:cs typeface="Microsoft Sans Serif"/>
              </a:rPr>
              <a:t> </a:t>
            </a:r>
            <a:r>
              <a:rPr sz="5000" b="1" spc="-235" dirty="0">
                <a:latin typeface="Arial"/>
                <a:cs typeface="Arial"/>
              </a:rPr>
              <a:t>blog</a:t>
            </a:r>
            <a:r>
              <a:rPr sz="5000" b="1" spc="-780" dirty="0">
                <a:latin typeface="Arial"/>
                <a:cs typeface="Arial"/>
              </a:rPr>
              <a:t> </a:t>
            </a:r>
            <a:r>
              <a:rPr sz="5000" spc="-40" dirty="0">
                <a:latin typeface="Microsoft Sans Serif"/>
                <a:cs typeface="Microsoft Sans Serif"/>
              </a:rPr>
              <a:t>on</a:t>
            </a:r>
            <a:r>
              <a:rPr sz="5000" spc="-765" dirty="0">
                <a:latin typeface="Microsoft Sans Serif"/>
                <a:cs typeface="Microsoft Sans Serif"/>
              </a:rPr>
              <a:t> </a:t>
            </a:r>
            <a:r>
              <a:rPr sz="5000" spc="-110" dirty="0">
                <a:latin typeface="Microsoft Sans Serif"/>
                <a:cs typeface="Microsoft Sans Serif"/>
              </a:rPr>
              <a:t>this</a:t>
            </a:r>
            <a:r>
              <a:rPr sz="5000" spc="-765" dirty="0">
                <a:latin typeface="Microsoft Sans Serif"/>
                <a:cs typeface="Microsoft Sans Serif"/>
              </a:rPr>
              <a:t> </a:t>
            </a:r>
            <a:r>
              <a:rPr sz="5000" spc="-170" dirty="0">
                <a:latin typeface="Microsoft Sans Serif"/>
                <a:cs typeface="Microsoft Sans Serif"/>
              </a:rPr>
              <a:t>webinar</a:t>
            </a:r>
            <a:r>
              <a:rPr sz="5000" spc="-770" dirty="0">
                <a:latin typeface="Microsoft Sans Serif"/>
                <a:cs typeface="Microsoft Sans Serif"/>
              </a:rPr>
              <a:t> </a:t>
            </a:r>
            <a:r>
              <a:rPr sz="5000" spc="-35" dirty="0">
                <a:latin typeface="Microsoft Sans Serif"/>
                <a:cs typeface="Microsoft Sans Serif"/>
              </a:rPr>
              <a:t>will</a:t>
            </a:r>
            <a:r>
              <a:rPr sz="5000" spc="-765" dirty="0">
                <a:latin typeface="Microsoft Sans Serif"/>
                <a:cs typeface="Microsoft Sans Serif"/>
              </a:rPr>
              <a:t> </a:t>
            </a:r>
            <a:r>
              <a:rPr sz="5000" spc="-25" dirty="0">
                <a:latin typeface="Microsoft Sans Serif"/>
                <a:cs typeface="Microsoft Sans Serif"/>
              </a:rPr>
              <a:t>be </a:t>
            </a:r>
            <a:r>
              <a:rPr sz="5000" spc="-204" dirty="0">
                <a:latin typeface="Microsoft Sans Serif"/>
                <a:cs typeface="Microsoft Sans Serif"/>
              </a:rPr>
              <a:t>published</a:t>
            </a:r>
            <a:r>
              <a:rPr sz="5000" spc="-745" dirty="0">
                <a:latin typeface="Microsoft Sans Serif"/>
                <a:cs typeface="Microsoft Sans Serif"/>
              </a:rPr>
              <a:t> </a:t>
            </a:r>
            <a:r>
              <a:rPr sz="5000" spc="229" dirty="0">
                <a:latin typeface="Microsoft Sans Serif"/>
                <a:cs typeface="Microsoft Sans Serif"/>
              </a:rPr>
              <a:t>to</a:t>
            </a:r>
            <a:r>
              <a:rPr sz="5000" spc="-745" dirty="0">
                <a:latin typeface="Microsoft Sans Serif"/>
                <a:cs typeface="Microsoft Sans Serif"/>
              </a:rPr>
              <a:t> </a:t>
            </a:r>
            <a:r>
              <a:rPr sz="5000" spc="-240" dirty="0">
                <a:latin typeface="Microsoft Sans Serif"/>
                <a:cs typeface="Microsoft Sans Serif"/>
              </a:rPr>
              <a:t>ensure</a:t>
            </a:r>
            <a:r>
              <a:rPr sz="5000" spc="-740" dirty="0">
                <a:latin typeface="Microsoft Sans Serif"/>
                <a:cs typeface="Microsoft Sans Serif"/>
              </a:rPr>
              <a:t> </a:t>
            </a:r>
            <a:r>
              <a:rPr sz="5000" spc="-40" dirty="0">
                <a:latin typeface="Microsoft Sans Serif"/>
                <a:cs typeface="Microsoft Sans Serif"/>
              </a:rPr>
              <a:t>we</a:t>
            </a:r>
            <a:r>
              <a:rPr sz="5000" spc="-745" dirty="0">
                <a:latin typeface="Microsoft Sans Serif"/>
                <a:cs typeface="Microsoft Sans Serif"/>
              </a:rPr>
              <a:t> </a:t>
            </a:r>
            <a:r>
              <a:rPr sz="5000" spc="-155" dirty="0">
                <a:latin typeface="Microsoft Sans Serif"/>
                <a:cs typeface="Microsoft Sans Serif"/>
              </a:rPr>
              <a:t>continue</a:t>
            </a:r>
            <a:r>
              <a:rPr sz="5000" spc="-740" dirty="0">
                <a:latin typeface="Microsoft Sans Serif"/>
                <a:cs typeface="Microsoft Sans Serif"/>
              </a:rPr>
              <a:t> </a:t>
            </a:r>
            <a:r>
              <a:rPr sz="5000" spc="-229" dirty="0">
                <a:latin typeface="Microsoft Sans Serif"/>
                <a:cs typeface="Microsoft Sans Serif"/>
              </a:rPr>
              <a:t>engagements</a:t>
            </a:r>
            <a:r>
              <a:rPr sz="5000" spc="-745" dirty="0">
                <a:latin typeface="Microsoft Sans Serif"/>
                <a:cs typeface="Microsoft Sans Serif"/>
              </a:rPr>
              <a:t> </a:t>
            </a:r>
            <a:r>
              <a:rPr sz="5000" spc="-290" dirty="0">
                <a:latin typeface="Microsoft Sans Serif"/>
                <a:cs typeface="Microsoft Sans Serif"/>
              </a:rPr>
              <a:t>asynchronous</a:t>
            </a:r>
            <a:r>
              <a:rPr sz="5000" spc="-740" dirty="0">
                <a:latin typeface="Microsoft Sans Serif"/>
                <a:cs typeface="Microsoft Sans Serif"/>
              </a:rPr>
              <a:t> </a:t>
            </a:r>
            <a:r>
              <a:rPr sz="5000" spc="-25" dirty="0">
                <a:latin typeface="Microsoft Sans Serif"/>
                <a:cs typeface="Microsoft Sans Serif"/>
              </a:rPr>
              <a:t>on </a:t>
            </a:r>
            <a:r>
              <a:rPr sz="5000" spc="-254" dirty="0">
                <a:latin typeface="Microsoft Sans Serif"/>
                <a:cs typeface="Microsoft Sans Serif"/>
              </a:rPr>
              <a:t>capacity</a:t>
            </a:r>
            <a:r>
              <a:rPr sz="5000" spc="-785" dirty="0">
                <a:latin typeface="Microsoft Sans Serif"/>
                <a:cs typeface="Microsoft Sans Serif"/>
              </a:rPr>
              <a:t> </a:t>
            </a:r>
            <a:r>
              <a:rPr sz="5000" spc="-150" dirty="0">
                <a:latin typeface="Microsoft Sans Serif"/>
                <a:cs typeface="Microsoft Sans Serif"/>
              </a:rPr>
              <a:t>development</a:t>
            </a:r>
            <a:r>
              <a:rPr sz="5000" spc="-785" dirty="0">
                <a:latin typeface="Microsoft Sans Serif"/>
                <a:cs typeface="Microsoft Sans Serif"/>
              </a:rPr>
              <a:t> </a:t>
            </a:r>
            <a:r>
              <a:rPr sz="5000" spc="114" dirty="0">
                <a:latin typeface="Microsoft Sans Serif"/>
                <a:cs typeface="Microsoft Sans Serif"/>
              </a:rPr>
              <a:t>for</a:t>
            </a:r>
            <a:r>
              <a:rPr sz="5000" spc="-785" dirty="0">
                <a:latin typeface="Microsoft Sans Serif"/>
                <a:cs typeface="Microsoft Sans Serif"/>
              </a:rPr>
              <a:t> </a:t>
            </a:r>
            <a:r>
              <a:rPr sz="5000" spc="-254" dirty="0">
                <a:latin typeface="Microsoft Sans Serif"/>
                <a:cs typeface="Microsoft Sans Serif"/>
              </a:rPr>
              <a:t>evidence</a:t>
            </a:r>
            <a:r>
              <a:rPr sz="5000" spc="-785" dirty="0">
                <a:latin typeface="Microsoft Sans Serif"/>
                <a:cs typeface="Microsoft Sans Serif"/>
              </a:rPr>
              <a:t> </a:t>
            </a:r>
            <a:r>
              <a:rPr sz="5000" spc="-275" dirty="0">
                <a:latin typeface="Microsoft Sans Serif"/>
                <a:cs typeface="Microsoft Sans Serif"/>
              </a:rPr>
              <a:t>use</a:t>
            </a:r>
            <a:r>
              <a:rPr sz="5000" spc="-785" dirty="0">
                <a:latin typeface="Microsoft Sans Serif"/>
                <a:cs typeface="Microsoft Sans Serif"/>
              </a:rPr>
              <a:t> </a:t>
            </a:r>
            <a:r>
              <a:rPr sz="5000" dirty="0">
                <a:latin typeface="Microsoft Sans Serif"/>
                <a:cs typeface="Microsoft Sans Serif"/>
              </a:rPr>
              <a:t>-</a:t>
            </a:r>
            <a:r>
              <a:rPr sz="5000" spc="80" dirty="0">
                <a:latin typeface="Microsoft Sans Serif"/>
                <a:cs typeface="Microsoft Sans Serif"/>
              </a:rPr>
              <a:t> </a:t>
            </a:r>
            <a:r>
              <a:rPr sz="5000" spc="-229" dirty="0">
                <a:latin typeface="Microsoft Sans Serif"/>
                <a:cs typeface="Microsoft Sans Serif"/>
              </a:rPr>
              <a:t>via</a:t>
            </a:r>
            <a:r>
              <a:rPr sz="5000" spc="-785" dirty="0">
                <a:latin typeface="Microsoft Sans Serif"/>
                <a:cs typeface="Microsoft Sans Serif"/>
              </a:rPr>
              <a:t> </a:t>
            </a:r>
            <a:r>
              <a:rPr sz="5000" spc="-270" dirty="0">
                <a:latin typeface="Microsoft Sans Serif"/>
                <a:cs typeface="Microsoft Sans Serif"/>
              </a:rPr>
              <a:t>LinkedIn.</a:t>
            </a:r>
            <a:endParaRPr sz="5000">
              <a:latin typeface="Microsoft Sans Serif"/>
              <a:cs typeface="Microsoft Sans Serif"/>
            </a:endParaRPr>
          </a:p>
          <a:p>
            <a:pPr marL="368300" marR="253365" indent="-108585" algn="ctr">
              <a:lnSpc>
                <a:spcPts val="5400"/>
              </a:lnSpc>
              <a:spcBef>
                <a:spcPts val="5400"/>
              </a:spcBef>
            </a:pPr>
            <a:r>
              <a:rPr sz="5000" spc="-160" dirty="0">
                <a:latin typeface="Microsoft Sans Serif"/>
                <a:cs typeface="Microsoft Sans Serif"/>
              </a:rPr>
              <a:t>Follower</a:t>
            </a:r>
            <a:r>
              <a:rPr sz="5000" spc="-760" dirty="0">
                <a:latin typeface="Microsoft Sans Serif"/>
                <a:cs typeface="Microsoft Sans Serif"/>
              </a:rPr>
              <a:t> </a:t>
            </a:r>
            <a:r>
              <a:rPr sz="5000" dirty="0">
                <a:latin typeface="Microsoft Sans Serif"/>
                <a:cs typeface="Microsoft Sans Serif"/>
              </a:rPr>
              <a:t>the</a:t>
            </a:r>
            <a:r>
              <a:rPr sz="5000" spc="-755" dirty="0">
                <a:latin typeface="Microsoft Sans Serif"/>
                <a:cs typeface="Microsoft Sans Serif"/>
              </a:rPr>
              <a:t> </a:t>
            </a:r>
            <a:r>
              <a:rPr sz="5000" spc="-385" dirty="0">
                <a:latin typeface="Microsoft Sans Serif"/>
                <a:cs typeface="Microsoft Sans Serif"/>
              </a:rPr>
              <a:t>AEN</a:t>
            </a:r>
            <a:r>
              <a:rPr sz="5000" spc="-755" dirty="0">
                <a:latin typeface="Microsoft Sans Serif"/>
                <a:cs typeface="Microsoft Sans Serif"/>
              </a:rPr>
              <a:t> </a:t>
            </a:r>
            <a:r>
              <a:rPr sz="5000" spc="-40" dirty="0">
                <a:latin typeface="Microsoft Sans Serif"/>
                <a:cs typeface="Microsoft Sans Serif"/>
              </a:rPr>
              <a:t>on</a:t>
            </a:r>
            <a:r>
              <a:rPr sz="5000" spc="-755" dirty="0">
                <a:latin typeface="Microsoft Sans Serif"/>
                <a:cs typeface="Microsoft Sans Serif"/>
              </a:rPr>
              <a:t> </a:t>
            </a:r>
            <a:r>
              <a:rPr sz="5000" spc="-270" dirty="0">
                <a:latin typeface="Microsoft Sans Serif"/>
                <a:cs typeface="Microsoft Sans Serif"/>
              </a:rPr>
              <a:t>LinkedIn: </a:t>
            </a:r>
            <a:r>
              <a:rPr sz="5000" u="sng" spc="-1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https://www.linkedin.com/company/africa-</a:t>
            </a:r>
            <a:r>
              <a:rPr sz="5000" u="sng" spc="-3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evidence-</a:t>
            </a:r>
            <a:r>
              <a:rPr sz="5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network/</a:t>
            </a:r>
            <a:endParaRPr sz="50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08" y="0"/>
            <a:ext cx="2116522" cy="167131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2200" y="378887"/>
            <a:ext cx="15392400" cy="1411704"/>
          </a:xfrm>
          <a:prstGeom prst="rect">
            <a:avLst/>
          </a:prstGeom>
        </p:spPr>
        <p:txBody>
          <a:bodyPr vert="horz" wrap="square" lIns="0" tIns="331251" rIns="0" bIns="0" rtlCol="0">
            <a:spAutoFit/>
          </a:bodyPr>
          <a:lstStyle/>
          <a:p>
            <a:pPr marL="2148840">
              <a:lnSpc>
                <a:spcPct val="100000"/>
              </a:lnSpc>
              <a:spcBef>
                <a:spcPts val="100"/>
              </a:spcBef>
            </a:pPr>
            <a:r>
              <a:rPr sz="7000" spc="-635" dirty="0"/>
              <a:t>C</a:t>
            </a:r>
            <a:r>
              <a:rPr sz="7000" spc="-530" dirty="0"/>
              <a:t>l</a:t>
            </a:r>
            <a:r>
              <a:rPr sz="7000" spc="-585" dirty="0"/>
              <a:t>o</a:t>
            </a:r>
            <a:r>
              <a:rPr sz="7000" spc="-645" dirty="0"/>
              <a:t>s</a:t>
            </a:r>
            <a:r>
              <a:rPr sz="7000" spc="-570" dirty="0"/>
              <a:t>i</a:t>
            </a:r>
            <a:r>
              <a:rPr sz="7000" spc="-600" dirty="0"/>
              <a:t>n</a:t>
            </a:r>
            <a:r>
              <a:rPr sz="7000" spc="-145" dirty="0"/>
              <a:t>g</a:t>
            </a:r>
            <a:r>
              <a:rPr sz="7000" spc="-1120" dirty="0"/>
              <a:t> </a:t>
            </a:r>
            <a:r>
              <a:rPr sz="7000" spc="-35" dirty="0"/>
              <a:t>the</a:t>
            </a:r>
            <a:r>
              <a:rPr sz="7000" spc="-1120" dirty="0"/>
              <a:t> </a:t>
            </a:r>
            <a:r>
              <a:rPr sz="7000" spc="-695" dirty="0"/>
              <a:t>s</a:t>
            </a:r>
            <a:r>
              <a:rPr sz="7000" spc="-610" dirty="0"/>
              <a:t>e</a:t>
            </a:r>
            <a:r>
              <a:rPr sz="7000" spc="-695" dirty="0"/>
              <a:t>ss</a:t>
            </a:r>
            <a:r>
              <a:rPr sz="7000" spc="-620" dirty="0"/>
              <a:t>i</a:t>
            </a:r>
            <a:r>
              <a:rPr sz="7000" spc="-635" dirty="0"/>
              <a:t>o</a:t>
            </a:r>
            <a:r>
              <a:rPr sz="7000" spc="-195" dirty="0"/>
              <a:t>n</a:t>
            </a:r>
            <a:endParaRPr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560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Georgia</vt:lpstr>
      <vt:lpstr>Microsoft Sans Serif</vt:lpstr>
      <vt:lpstr>Office Theme</vt:lpstr>
      <vt:lpstr>EIDM processes seeking transformation for improved impacts</vt:lpstr>
      <vt:lpstr>Chairperson</vt:lpstr>
      <vt:lpstr>Housekeeping</vt:lpstr>
      <vt:lpstr>About the Manifesto</vt:lpstr>
      <vt:lpstr>Moderator</vt:lpstr>
      <vt:lpstr>Broad overview of the webinar</vt:lpstr>
      <vt:lpstr>About the webinar today</vt:lpstr>
      <vt:lpstr>Panellists</vt:lpstr>
      <vt:lpstr>Closing the session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EIDM Processes seeking transformation for improved impacts</dc:title>
  <dc:creator>Africa Evidence Network</dc:creator>
  <cp:keywords>DAGTz-3YZv4,BABdQM_xwr8</cp:keywords>
  <cp:lastModifiedBy>Charity  Chisoro</cp:lastModifiedBy>
  <cp:revision>4</cp:revision>
  <dcterms:created xsi:type="dcterms:W3CDTF">2024-10-23T15:30:21Z</dcterms:created>
  <dcterms:modified xsi:type="dcterms:W3CDTF">2024-10-23T15:38:05Z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2024-10-23T00:00:00Z</vt:filetime>
  </property>
  <property fmtid="{D5CDD505-2E9C-101B-9397-08002B2CF9AE}" pid="3" name="Creator">
    <vt:lpwstr>Canva</vt:lpwstr>
  </property>
  <property fmtid="{D5CDD505-2E9C-101B-9397-08002B2CF9AE}" pid="4" name="LastSaved">
    <vt:filetime>2024-10-23T00:00:00Z</vt:filetime>
  </property>
  <property fmtid="{D5CDD505-2E9C-101B-9397-08002B2CF9AE}" pid="5" name="Producer">
    <vt:lpwstr>Canva</vt:lpwstr>
  </property>
</Properties>
</file>